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73" r:id="rId6"/>
    <p:sldId id="274" r:id="rId7"/>
    <p:sldId id="261" r:id="rId8"/>
    <p:sldId id="262" r:id="rId9"/>
    <p:sldId id="263" r:id="rId10"/>
    <p:sldId id="264" r:id="rId11"/>
    <p:sldId id="265" r:id="rId12"/>
    <p:sldId id="275" r:id="rId13"/>
    <p:sldId id="266" r:id="rId14"/>
    <p:sldId id="267" r:id="rId15"/>
    <p:sldId id="268" r:id="rId16"/>
    <p:sldId id="269" r:id="rId17"/>
    <p:sldId id="270" r:id="rId18"/>
    <p:sldId id="271" r:id="rId19"/>
    <p:sldId id="277" r:id="rId20"/>
    <p:sldId id="278" r:id="rId21"/>
    <p:sldId id="279" r:id="rId22"/>
    <p:sldId id="280" r:id="rId23"/>
    <p:sldId id="272" r:id="rId24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491" autoAdjust="0"/>
  </p:normalViewPr>
  <p:slideViewPr>
    <p:cSldViewPr>
      <p:cViewPr>
        <p:scale>
          <a:sx n="78" d="100"/>
          <a:sy n="78" d="100"/>
        </p:scale>
        <p:origin x="-1570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ED1242-57CB-4419-8641-E6708D828E06}" type="datetimeFigureOut">
              <a:rPr lang="lv-LV" smtClean="0"/>
              <a:t>2015.06.22.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B56BE-B973-4D7B-BF86-69B49DCAF39F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162005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1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996203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10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927585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11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8850077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12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66551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13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576063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14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343297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15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003853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16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1177585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17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732099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18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139008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19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5624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5584998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20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254226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21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0011782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22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4139702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23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936812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67951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664856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5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41162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6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918551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7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809063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8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5880916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B56BE-B973-4D7B-BF86-69B49DCAF39F}" type="slidenum">
              <a:rPr lang="lv-LV" smtClean="0"/>
              <a:t>9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9781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4456-08F9-4CE0-839A-DF6B3832CEF0}" type="datetimeFigureOut">
              <a:rPr lang="lv-LV" smtClean="0"/>
              <a:t>2015.06.22.</a:t>
            </a:fld>
            <a:endParaRPr lang="lv-LV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B5151E7-1FE7-4D84-954E-228AAE7DE243}" type="slidenum">
              <a:rPr lang="lv-LV" smtClean="0"/>
              <a:t>‹Nr.›</a:t>
            </a:fld>
            <a:endParaRPr lang="lv-LV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4456-08F9-4CE0-839A-DF6B3832CEF0}" type="datetimeFigureOut">
              <a:rPr lang="lv-LV" smtClean="0"/>
              <a:t>2015.06.22.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51E7-1FE7-4D84-954E-228AAE7DE243}" type="slidenum">
              <a:rPr lang="lv-LV" smtClean="0"/>
              <a:t>‹Nr.›</a:t>
            </a:fld>
            <a:endParaRPr lang="lv-L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4456-08F9-4CE0-839A-DF6B3832CEF0}" type="datetimeFigureOut">
              <a:rPr lang="lv-LV" smtClean="0"/>
              <a:t>2015.06.22.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51E7-1FE7-4D84-954E-228AAE7DE243}" type="slidenum">
              <a:rPr lang="lv-LV" smtClean="0"/>
              <a:t>‹Nr.›</a:t>
            </a:fld>
            <a:endParaRPr lang="lv-LV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4456-08F9-4CE0-839A-DF6B3832CEF0}" type="datetimeFigureOut">
              <a:rPr lang="lv-LV" smtClean="0"/>
              <a:t>2015.06.22.</a:t>
            </a:fld>
            <a:endParaRPr lang="lv-LV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lv-LV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B5151E7-1FE7-4D84-954E-228AAE7DE243}" type="slidenum">
              <a:rPr lang="lv-LV" smtClean="0"/>
              <a:t>‹Nr.›</a:t>
            </a:fld>
            <a:endParaRPr lang="lv-LV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4456-08F9-4CE0-839A-DF6B3832CEF0}" type="datetimeFigureOut">
              <a:rPr lang="lv-LV" smtClean="0"/>
              <a:t>2015.06.22.</a:t>
            </a:fld>
            <a:endParaRPr lang="lv-LV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51E7-1FE7-4D84-954E-228AAE7DE243}" type="slidenum">
              <a:rPr lang="lv-LV" smtClean="0"/>
              <a:t>‹Nr.›</a:t>
            </a:fld>
            <a:endParaRPr lang="lv-LV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4456-08F9-4CE0-839A-DF6B3832CEF0}" type="datetimeFigureOut">
              <a:rPr lang="lv-LV" smtClean="0"/>
              <a:t>2015.06.22.</a:t>
            </a:fld>
            <a:endParaRPr lang="lv-LV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51E7-1FE7-4D84-954E-228AAE7DE243}" type="slidenum">
              <a:rPr lang="lv-LV" smtClean="0"/>
              <a:t>‹Nr.›</a:t>
            </a:fld>
            <a:endParaRPr lang="lv-LV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4456-08F9-4CE0-839A-DF6B3832CEF0}" type="datetimeFigureOut">
              <a:rPr lang="lv-LV" smtClean="0"/>
              <a:t>2015.06.22.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B5151E7-1FE7-4D84-954E-228AAE7DE243}" type="slidenum">
              <a:rPr lang="lv-LV" smtClean="0"/>
              <a:t>‹Nr.›</a:t>
            </a:fld>
            <a:endParaRPr lang="lv-LV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4456-08F9-4CE0-839A-DF6B3832CEF0}" type="datetimeFigureOut">
              <a:rPr lang="lv-LV" smtClean="0"/>
              <a:t>2015.06.22.</a:t>
            </a:fld>
            <a:endParaRPr lang="lv-LV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51E7-1FE7-4D84-954E-228AAE7DE243}" type="slidenum">
              <a:rPr lang="lv-LV" smtClean="0"/>
              <a:t>‹Nr.›</a:t>
            </a:fld>
            <a:endParaRPr lang="lv-L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4456-08F9-4CE0-839A-DF6B3832CEF0}" type="datetimeFigureOut">
              <a:rPr lang="lv-LV" smtClean="0"/>
              <a:t>2015.06.22.</a:t>
            </a:fld>
            <a:endParaRPr lang="lv-LV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51E7-1FE7-4D84-954E-228AAE7DE243}" type="slidenum">
              <a:rPr lang="lv-LV" smtClean="0"/>
              <a:t>‹Nr.›</a:t>
            </a:fld>
            <a:endParaRPr lang="lv-L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4456-08F9-4CE0-839A-DF6B3832CEF0}" type="datetimeFigureOut">
              <a:rPr lang="lv-LV" smtClean="0"/>
              <a:t>2015.06.22.</a:t>
            </a:fld>
            <a:endParaRPr lang="lv-LV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51E7-1FE7-4D84-954E-228AAE7DE243}" type="slidenum">
              <a:rPr lang="lv-LV" smtClean="0"/>
              <a:t>‹Nr.›</a:t>
            </a:fld>
            <a:endParaRPr lang="lv-LV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4456-08F9-4CE0-839A-DF6B3832CEF0}" type="datetimeFigureOut">
              <a:rPr lang="lv-LV" smtClean="0"/>
              <a:t>2015.06.22.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151E7-1FE7-4D84-954E-228AAE7DE243}" type="slidenum">
              <a:rPr lang="lv-LV" smtClean="0"/>
              <a:t>‹Nr.›</a:t>
            </a:fld>
            <a:endParaRPr lang="lv-LV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354456-08F9-4CE0-839A-DF6B3832CEF0}" type="datetimeFigureOut">
              <a:rPr lang="lv-LV" smtClean="0"/>
              <a:t>2015.06.22.</a:t>
            </a:fld>
            <a:endParaRPr lang="lv-LV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5151E7-1FE7-4D84-954E-228AAE7DE243}" type="slidenum">
              <a:rPr lang="lv-LV" smtClean="0"/>
              <a:t>‹Nr.›</a:t>
            </a:fld>
            <a:endParaRPr lang="lv-LV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ctrTitle"/>
          </p:nvPr>
        </p:nvSpPr>
        <p:spPr>
          <a:xfrm>
            <a:off x="395536" y="620689"/>
            <a:ext cx="8443664" cy="5455098"/>
          </a:xfrm>
        </p:spPr>
        <p:txBody>
          <a:bodyPr>
            <a:normAutofit/>
          </a:bodyPr>
          <a:lstStyle/>
          <a:p>
            <a:pPr algn="ctr"/>
            <a:r>
              <a:rPr lang="lv-LV" sz="4800" b="1" dirty="0" smtClean="0"/>
              <a:t/>
            </a:r>
            <a:br>
              <a:rPr lang="lv-LV" sz="4800" b="1" dirty="0" smtClean="0"/>
            </a:br>
            <a:r>
              <a:rPr lang="lv-LV" sz="4800" b="1" dirty="0" smtClean="0"/>
              <a:t>painting</a:t>
            </a:r>
            <a:r>
              <a:rPr lang="lv-LV" sz="4800" dirty="0" smtClean="0"/>
              <a:t> </a:t>
            </a:r>
            <a:br>
              <a:rPr lang="lv-LV" sz="4800" dirty="0" smtClean="0"/>
            </a:br>
            <a:r>
              <a:rPr lang="lv-LV" sz="4800" dirty="0" smtClean="0"/>
              <a:t/>
            </a:r>
            <a:br>
              <a:rPr lang="lv-LV" sz="4800" dirty="0" smtClean="0"/>
            </a:br>
            <a:r>
              <a:rPr lang="lv-LV" dirty="0" smtClean="0"/>
              <a:t>kusas pamatskola</a:t>
            </a:r>
            <a:endParaRPr lang="lv-LV" dirty="0"/>
          </a:p>
        </p:txBody>
      </p:sp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lv-LV" sz="4000" dirty="0" smtClean="0"/>
              <a:t>Head: Agris Sārs</a:t>
            </a:r>
            <a:endParaRPr lang="lv-LV" sz="4000" dirty="0"/>
          </a:p>
        </p:txBody>
      </p:sp>
    </p:spTree>
    <p:extLst>
      <p:ext uri="{BB962C8B-B14F-4D97-AF65-F5344CB8AC3E}">
        <p14:creationId xmlns:p14="http://schemas.microsoft.com/office/powerpoint/2010/main" val="53226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BILDES\SAM_22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00545"/>
            <a:ext cx="3688396" cy="24598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1" name="Picture 3" descr="D:\BILDES\SAM_235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" t="3471" r="2149"/>
          <a:stretch/>
        </p:blipFill>
        <p:spPr bwMode="auto">
          <a:xfrm>
            <a:off x="4716016" y="319856"/>
            <a:ext cx="3888432" cy="30688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2" name="Picture 4" descr="D:\BILDES\Fotoattēls12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36259" y="3527458"/>
            <a:ext cx="3511042" cy="28083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3" name="Picture 5" descr="D:\BILDES\20150526_19054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20198"/>
            <a:ext cx="3888045" cy="28771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4509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BILDES\SAM_294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1" t="24930" r="52154" b="7778"/>
          <a:stretch/>
        </p:blipFill>
        <p:spPr bwMode="auto">
          <a:xfrm>
            <a:off x="467544" y="822739"/>
            <a:ext cx="4227131" cy="44846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2" name="Picture 2" descr="D:\BILDES\SAM_277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3" r="18464"/>
          <a:stretch/>
        </p:blipFill>
        <p:spPr bwMode="auto">
          <a:xfrm>
            <a:off x="5004048" y="1560112"/>
            <a:ext cx="3944745" cy="4245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1675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kusa\Desktop\art_present\PB2019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3360373" cy="252028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kusa\Desktop\art_present\PB2019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62" y="3248980"/>
            <a:ext cx="3888432" cy="29163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kusa\Desktop\art_present\PB20199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008" y="678024"/>
            <a:ext cx="3673448" cy="455117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339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ILDES\11637939_973013049410769_85605851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6030"/>
            <a:ext cx="3295998" cy="3203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D:\BILDES\11414506_973012442744163_195318178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876" y="266030"/>
            <a:ext cx="3837629" cy="30393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D:\BILDES\11291226_973007302744677_1333160706_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660012"/>
            <a:ext cx="3079974" cy="2991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 descr="D:\BILDES\11292738_973012606077480_1094544601_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397602"/>
            <a:ext cx="2504738" cy="3262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6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BILDES\Fotoattēls12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01" y="476672"/>
            <a:ext cx="3865234" cy="27781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D:\BILDES\SAM_27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606" y="181423"/>
            <a:ext cx="4097850" cy="30733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D:\BILDES\SAM_29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80" y="3429000"/>
            <a:ext cx="3754655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 descr="D:\BILDES\SAM_37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606" y="3501322"/>
            <a:ext cx="4642260" cy="30960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9434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BILDES\2013-03-20 19.23.2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t="4986" r="3206" b="16146"/>
          <a:stretch/>
        </p:blipFill>
        <p:spPr bwMode="auto">
          <a:xfrm>
            <a:off x="539552" y="372301"/>
            <a:ext cx="4103004" cy="2741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 descr="D:\BILDES\2013-03-20 19.24.3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8"/>
          <a:stretch/>
        </p:blipFill>
        <p:spPr bwMode="auto">
          <a:xfrm>
            <a:off x="316829" y="3330186"/>
            <a:ext cx="4229233" cy="2907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7" name="Picture 5" descr="D:\BILDES\2013-03-20 19.24.4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2" b="6943"/>
          <a:stretch/>
        </p:blipFill>
        <p:spPr bwMode="auto">
          <a:xfrm>
            <a:off x="4860032" y="482411"/>
            <a:ext cx="3888432" cy="24778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D:\BILDES\2013-03-20 19.23.5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6" t="5351" b="6927"/>
          <a:stretch/>
        </p:blipFill>
        <p:spPr bwMode="auto">
          <a:xfrm>
            <a:off x="5077048" y="3200001"/>
            <a:ext cx="2519288" cy="30373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9341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BILDES\Fotoattēls03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1320"/>
            <a:ext cx="4259362" cy="26266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D:\BILDES\Fotoattēls038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835496" y="841112"/>
            <a:ext cx="3361439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 descr="D:\BILDES\Fotoattēls08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346" y="3861048"/>
            <a:ext cx="3416300" cy="2562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1" name="Picture 5" descr="D:\BILDES\Fotoattēls078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27937" y="3616071"/>
            <a:ext cx="3581754" cy="26863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5030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BILDES\SAM_371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41"/>
          <a:stretch/>
        </p:blipFill>
        <p:spPr bwMode="auto">
          <a:xfrm>
            <a:off x="4922240" y="484550"/>
            <a:ext cx="3610200" cy="28724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 descr="D:\BILDES\SAM_28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69462"/>
            <a:ext cx="4050015" cy="28373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 descr="D:\BILDES\SAM_37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1" y="3356992"/>
            <a:ext cx="4643067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1928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BILDES\SAM_225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4" r="36400" b="4856"/>
          <a:stretch/>
        </p:blipFill>
        <p:spPr bwMode="auto">
          <a:xfrm>
            <a:off x="347202" y="270548"/>
            <a:ext cx="3096344" cy="2901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2" name="Picture 4" descr="D:\BILDES\SAM_294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865" r="4168" b="10114"/>
          <a:stretch/>
        </p:blipFill>
        <p:spPr bwMode="auto">
          <a:xfrm>
            <a:off x="5652120" y="270548"/>
            <a:ext cx="3269468" cy="2901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 descr="C:\Users\kusa\Desktop\art_present\PB20203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95" y="3212976"/>
            <a:ext cx="4512501" cy="338437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kusa\Desktop\art_present\PB20202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9004">
            <a:off x="4638037" y="3441413"/>
            <a:ext cx="4112133" cy="30841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09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92697"/>
            <a:ext cx="77677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3600" dirty="0" smtClean="0"/>
              <a:t>  </a:t>
            </a:r>
          </a:p>
          <a:p>
            <a:r>
              <a:rPr lang="lv-LV" sz="3600" dirty="0"/>
              <a:t> </a:t>
            </a:r>
            <a:r>
              <a:rPr lang="lv-LV" sz="3600" dirty="0" smtClean="0"/>
              <a:t>     VIP – VOICES IN PICTURES –</a:t>
            </a:r>
          </a:p>
          <a:p>
            <a:r>
              <a:rPr lang="lv-LV" sz="3600" dirty="0"/>
              <a:t> </a:t>
            </a:r>
            <a:r>
              <a:rPr lang="lv-LV" sz="3600" dirty="0" smtClean="0"/>
              <a:t>                 PAINTERS</a:t>
            </a:r>
            <a:endParaRPr lang="lv-LV" sz="3600" dirty="0"/>
          </a:p>
        </p:txBody>
      </p:sp>
      <p:pic>
        <p:nvPicPr>
          <p:cNvPr id="8194" name="Picture 2" descr="C:\Users\kusa\Desktop\art_present\vip\P62621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91" y="2482047"/>
            <a:ext cx="2815532" cy="3754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kusa\Desktop\art_present\vip\P62621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805586"/>
            <a:ext cx="2657448" cy="3543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kusa\Desktop\art_present\vip\P62621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720" y="3140968"/>
            <a:ext cx="2598150" cy="3464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97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Hard work...</a:t>
            </a:r>
            <a:endParaRPr lang="lv-LV" dirty="0"/>
          </a:p>
        </p:txBody>
      </p:sp>
      <p:pic>
        <p:nvPicPr>
          <p:cNvPr id="1028" name="Picture 4" descr="D:\BILDES\2013-02-05 19.24.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5372">
            <a:off x="500910" y="1411732"/>
            <a:ext cx="4000821" cy="3000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 descr="D:\BILDES\SAM_27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130" y="4059154"/>
            <a:ext cx="3888128" cy="2593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kusa\Desktop\art_present\PB2020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025" y="620688"/>
            <a:ext cx="3821948" cy="286646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54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usa\Desktop\art_present\vip\P62621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93409"/>
            <a:ext cx="3181541" cy="237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kusa\Desktop\art_present\vip\P62622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542" y="163604"/>
            <a:ext cx="2778696" cy="370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kusa\Desktop\art_present\vip\P62622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849" y="3569490"/>
            <a:ext cx="3999619" cy="2999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kusa\Desktop\art_present\vip\P626216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10" y="3131453"/>
            <a:ext cx="2454978" cy="343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74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usa\Desktop\art_present\vip\P62621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675931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kusa\Desktop\art_present\vip\P62621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274" y="335142"/>
            <a:ext cx="2642565" cy="3523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kusa\Desktop\art_present\vip\P62621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540020"/>
            <a:ext cx="2592287" cy="367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11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usa\Desktop\art_present\vip\P62621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323" y="3717032"/>
            <a:ext cx="3820683" cy="286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kusa\Desktop\art_present\vip\P62622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3916693" cy="293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kusa\Desktop\art_present\vip\P62621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313" y="260648"/>
            <a:ext cx="3916693" cy="293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kusa\Desktop\art_present\vip\P626218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85" y="3717032"/>
            <a:ext cx="3820682" cy="286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10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332656"/>
            <a:ext cx="773244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lv-LV" sz="8000" b="1" dirty="0" smtClean="0"/>
              <a:t/>
            </a:r>
            <a:br>
              <a:rPr lang="lv-LV" sz="8000" b="1" dirty="0" smtClean="0"/>
            </a:br>
            <a:r>
              <a:rPr lang="lv-LV" sz="8000" b="1" dirty="0"/>
              <a:t/>
            </a:r>
            <a:br>
              <a:rPr lang="lv-LV" sz="8000" b="1" dirty="0"/>
            </a:br>
            <a:r>
              <a:rPr lang="lv-LV" sz="8000" b="1" dirty="0" smtClean="0"/>
              <a:t/>
            </a:r>
            <a:br>
              <a:rPr lang="lv-LV" sz="8000" b="1" dirty="0" smtClean="0"/>
            </a:br>
            <a:r>
              <a:rPr lang="lv-LV" sz="8000" b="1" dirty="0" smtClean="0"/>
              <a:t>Thank you! </a:t>
            </a:r>
            <a:endParaRPr lang="lv-LV" sz="8000" b="1" dirty="0"/>
          </a:p>
        </p:txBody>
      </p:sp>
    </p:spTree>
    <p:extLst>
      <p:ext uri="{BB962C8B-B14F-4D97-AF65-F5344CB8AC3E}">
        <p14:creationId xmlns:p14="http://schemas.microsoft.com/office/powerpoint/2010/main" val="60693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BILDES\2013-01-23 18.43.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268" y="404664"/>
            <a:ext cx="4323500" cy="32441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D:\BILDES\2013-02-26 18.37.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2636"/>
            <a:ext cx="4176464" cy="31323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 descr="D:\BILDES\SAM_22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836964"/>
            <a:ext cx="4142060" cy="2760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Picture 2" descr="C:\Users\kusa\Desktop\art_present\PB20198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45" y="3524200"/>
            <a:ext cx="4240843" cy="30731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89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BILDES\SAM_22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5987"/>
            <a:ext cx="4212976" cy="2809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D:\BILDES\SAM_37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60" y="3511908"/>
            <a:ext cx="4521768" cy="30134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 descr="D:\BILDES\20150526_1905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398" y="1320314"/>
            <a:ext cx="3919081" cy="51210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0206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BILDES\Fotoattēls06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3467">
            <a:off x="680572" y="3536368"/>
            <a:ext cx="3900601" cy="292545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74" name="Picture 2" descr="C:\Users\kusa\Desktop\art_present\DSCF408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29" r="18983"/>
          <a:stretch/>
        </p:blipFill>
        <p:spPr bwMode="auto">
          <a:xfrm>
            <a:off x="683568" y="393498"/>
            <a:ext cx="4163103" cy="283416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kusa\Desktop\art_present\DSCF41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293" y="1055782"/>
            <a:ext cx="3265131" cy="519918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00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usa\Desktop\art_present\DSCF40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14282"/>
            <a:ext cx="4300736" cy="28727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099" name="Picture 3" descr="C:\Users\kusa\Desktop\art_present\DSCF409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525" y="1268760"/>
            <a:ext cx="4516702" cy="30170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4101" name="Picture 5" descr="C:\Users\kusa\Desktop\art_present\DSCF41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3719000"/>
            <a:ext cx="4104456" cy="27416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9522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BILDES\20150526_1938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53" y="1916832"/>
            <a:ext cx="4520487" cy="34751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D:\BILDES\Fotoattēls09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55758" y="2120808"/>
            <a:ext cx="4406865" cy="3394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masterpieces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11891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BILDES\P3040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69" y="332656"/>
            <a:ext cx="3950563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 descr="D:\BILDES\P30400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065" y="3717031"/>
            <a:ext cx="3479967" cy="28396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 descr="D:\BILDES\P6130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637276"/>
            <a:ext cx="3816424" cy="2863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5" name="Picture 5" descr="D:\BILDES\P61300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694367"/>
            <a:ext cx="3816424" cy="28623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80957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BILDES\P43000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15269"/>
            <a:ext cx="3510034" cy="30151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 descr="D:\BILDES\P128000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9" t="4319"/>
          <a:stretch/>
        </p:blipFill>
        <p:spPr bwMode="auto">
          <a:xfrm>
            <a:off x="1907704" y="3199798"/>
            <a:ext cx="2319755" cy="3122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9" name="Picture 5" descr="D:\BILDES\P128000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/>
          <a:stretch/>
        </p:blipFill>
        <p:spPr bwMode="auto">
          <a:xfrm>
            <a:off x="4459451" y="576755"/>
            <a:ext cx="2592288" cy="32200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 descr="D:\BILDES\P12800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620" y="3530387"/>
            <a:ext cx="3970844" cy="2978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779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41</Words>
  <Application>Microsoft Office PowerPoint</Application>
  <PresentationFormat>Bildschirmpräsentation (4:3)</PresentationFormat>
  <Paragraphs>31</Paragraphs>
  <Slides>23</Slides>
  <Notes>23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4" baseType="lpstr">
      <vt:lpstr>Trek</vt:lpstr>
      <vt:lpstr> painting   kusas pamatskola</vt:lpstr>
      <vt:lpstr>Hard work...</vt:lpstr>
      <vt:lpstr>PowerPoint-Präsentation</vt:lpstr>
      <vt:lpstr>PowerPoint-Präsentation</vt:lpstr>
      <vt:lpstr>PowerPoint-Präsentation</vt:lpstr>
      <vt:lpstr>PowerPoint-Präsentation</vt:lpstr>
      <vt:lpstr>masterpieces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   Thank you!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prezentācija</dc:title>
  <dc:creator>Sarma</dc:creator>
  <cp:lastModifiedBy>HSajons</cp:lastModifiedBy>
  <cp:revision>18</cp:revision>
  <dcterms:created xsi:type="dcterms:W3CDTF">2015-06-13T17:23:09Z</dcterms:created>
  <dcterms:modified xsi:type="dcterms:W3CDTF">2015-06-22T19:12:18Z</dcterms:modified>
</cp:coreProperties>
</file>