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802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Título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2" name="31 Marcador de contenido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4" name="33 Marcador de contenido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cxnSp>
        <p:nvCxnSpPr>
          <p:cNvPr id="10" name="9 Conector recto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Marcador de contenido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1" name="30 Título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0A8F1D-828A-4A16-9ACD-41E6BFEE506A}" type="datetimeFigureOut">
              <a:rPr lang="es-ES" smtClean="0"/>
              <a:pPr/>
              <a:t>15/06/2014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47A6DDF-D74D-4A5A-9C45-7E8095FA4B84}" type="slidenum">
              <a:rPr lang="es-ES" smtClean="0"/>
              <a:pPr/>
              <a:t>‹Nr.›</a:t>
            </a:fld>
            <a:endParaRPr lang="es-E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4293096"/>
            <a:ext cx="8305800" cy="720080"/>
          </a:xfrm>
        </p:spPr>
        <p:txBody>
          <a:bodyPr/>
          <a:lstStyle/>
          <a:p>
            <a:r>
              <a:rPr lang="es-ES" dirty="0" smtClean="0">
                <a:latin typeface="Arial" pitchFamily="34" charset="0"/>
                <a:cs typeface="Arial" pitchFamily="34" charset="0"/>
              </a:rPr>
              <a:t>So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much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learn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from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8161784" cy="1512168"/>
          </a:xfrm>
        </p:spPr>
        <p:txBody>
          <a:bodyPr/>
          <a:lstStyle/>
          <a:p>
            <a:r>
              <a:rPr lang="en-GB" b="1" dirty="0" smtClean="0">
                <a:latin typeface="Algerian" pitchFamily="82" charset="0"/>
              </a:rPr>
              <a:t>The</a:t>
            </a:r>
            <a:r>
              <a:rPr lang="es-ES" b="1" dirty="0" smtClean="0">
                <a:latin typeface="Algerian" pitchFamily="82" charset="0"/>
              </a:rPr>
              <a:t> centenarian </a:t>
            </a:r>
            <a:r>
              <a:rPr lang="es-ES" b="1" dirty="0" err="1">
                <a:latin typeface="Algerian" pitchFamily="82" charset="0"/>
              </a:rPr>
              <a:t>E</a:t>
            </a:r>
            <a:r>
              <a:rPr lang="es-ES" b="1" dirty="0" err="1" smtClean="0">
                <a:latin typeface="Algerian" pitchFamily="82" charset="0"/>
              </a:rPr>
              <a:t>uropeans</a:t>
            </a:r>
            <a:endParaRPr lang="es-ES" b="1" dirty="0">
              <a:latin typeface="Algerian" pitchFamily="82" charset="0"/>
            </a:endParaRPr>
          </a:p>
        </p:txBody>
      </p:sp>
      <p:pic>
        <p:nvPicPr>
          <p:cNvPr id="1026" name="officeArt obje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57166"/>
            <a:ext cx="2286016" cy="126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                     </a:t>
            </a:r>
          </a:p>
          <a:p>
            <a:pPr>
              <a:buNone/>
            </a:pPr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err="1" smtClean="0"/>
              <a:t>Her</a:t>
            </a:r>
            <a:r>
              <a:rPr lang="es-ES" b="1" dirty="0" smtClean="0"/>
              <a:t> </a:t>
            </a:r>
            <a:r>
              <a:rPr lang="es-ES" b="1" dirty="0" err="1" smtClean="0"/>
              <a:t>hands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                                           </a:t>
            </a:r>
            <a:r>
              <a:rPr lang="es-ES" sz="1100" dirty="0" err="1" smtClean="0"/>
              <a:t>by</a:t>
            </a:r>
            <a:r>
              <a:rPr lang="es-ES" sz="1100" dirty="0" smtClean="0"/>
              <a:t> Esperanza Bermúdez Soto</a:t>
            </a:r>
            <a:endParaRPr lang="es-ES" sz="1100" dirty="0"/>
          </a:p>
        </p:txBody>
      </p:sp>
      <p:pic>
        <p:nvPicPr>
          <p:cNvPr id="1027" name="Picture 3" descr="G:\Optimized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16833"/>
            <a:ext cx="501945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80920" cy="5711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r>
              <a:rPr lang="es-ES" sz="3100" b="1" dirty="0" smtClean="0"/>
              <a:t>Ask </a:t>
            </a:r>
            <a:r>
              <a:rPr lang="es-ES" sz="3100" b="1" dirty="0" err="1" smtClean="0"/>
              <a:t>her</a:t>
            </a:r>
            <a:r>
              <a:rPr lang="es-ES" sz="3100" b="1" dirty="0" smtClean="0"/>
              <a:t> </a:t>
            </a:r>
            <a:r>
              <a:rPr lang="es-ES" sz="3100" b="1" dirty="0" err="1" smtClean="0"/>
              <a:t>hands</a:t>
            </a:r>
            <a:r>
              <a:rPr lang="es-ES" sz="3100" b="1" dirty="0" smtClean="0"/>
              <a:t> </a:t>
            </a:r>
            <a:r>
              <a:rPr lang="es-ES" sz="3100" b="1" dirty="0" err="1" smtClean="0"/>
              <a:t>what</a:t>
            </a:r>
            <a:r>
              <a:rPr lang="es-ES" sz="3100" b="1" dirty="0" smtClean="0"/>
              <a:t>/</a:t>
            </a:r>
            <a:r>
              <a:rPr lang="es-ES" sz="3100" b="1" dirty="0" err="1" smtClean="0"/>
              <a:t>who</a:t>
            </a:r>
            <a:r>
              <a:rPr lang="es-ES" sz="3100" b="1" dirty="0" smtClean="0"/>
              <a:t> </a:t>
            </a:r>
            <a:r>
              <a:rPr lang="es-ES" sz="3100" b="1" dirty="0" err="1" smtClean="0"/>
              <a:t>they</a:t>
            </a:r>
            <a:r>
              <a:rPr lang="es-ES" sz="3100" b="1" dirty="0" smtClean="0"/>
              <a:t> </a:t>
            </a:r>
            <a:r>
              <a:rPr lang="es-ES" sz="3100" b="1" dirty="0" err="1" smtClean="0"/>
              <a:t>used</a:t>
            </a:r>
            <a:r>
              <a:rPr lang="es-ES" sz="3100" b="1" dirty="0" smtClean="0"/>
              <a:t> </a:t>
            </a:r>
            <a:r>
              <a:rPr lang="es-ES" sz="3100" b="1" dirty="0" err="1" smtClean="0"/>
              <a:t>to</a:t>
            </a:r>
            <a:r>
              <a:rPr lang="es-ES" sz="3100" b="1" dirty="0" smtClean="0"/>
              <a:t> …?</a:t>
            </a:r>
            <a:endParaRPr lang="es-ES" sz="31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95536" y="2708920"/>
            <a:ext cx="2448272" cy="2880320"/>
          </a:xfrm>
        </p:spPr>
        <p:txBody>
          <a:bodyPr>
            <a:normAutofit lnSpcReduction="10000"/>
          </a:bodyPr>
          <a:lstStyle/>
          <a:p>
            <a:pPr lvl="1"/>
            <a:r>
              <a:rPr lang="es-ES" dirty="0" err="1" smtClean="0"/>
              <a:t>play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work</a:t>
            </a:r>
            <a:r>
              <a:rPr lang="es-ES" dirty="0" smtClean="0"/>
              <a:t>                                  </a:t>
            </a:r>
          </a:p>
          <a:p>
            <a:pPr lvl="1"/>
            <a:r>
              <a:rPr lang="es-ES" dirty="0" err="1" smtClean="0"/>
              <a:t>touch</a:t>
            </a:r>
            <a:r>
              <a:rPr lang="es-ES" dirty="0" smtClean="0"/>
              <a:t>                                  </a:t>
            </a:r>
          </a:p>
          <a:p>
            <a:pPr lvl="1"/>
            <a:r>
              <a:rPr lang="es-ES" dirty="0" err="1" smtClean="0"/>
              <a:t>enjoy</a:t>
            </a:r>
            <a:endParaRPr lang="es-ES" dirty="0" smtClean="0"/>
          </a:p>
          <a:p>
            <a:pPr lvl="1"/>
            <a:r>
              <a:rPr lang="es-ES" dirty="0" err="1" smtClean="0"/>
              <a:t>help</a:t>
            </a:r>
            <a:endParaRPr lang="es-ES" dirty="0" smtClean="0"/>
          </a:p>
          <a:p>
            <a:pPr lvl="1"/>
            <a:r>
              <a:rPr lang="es-ES" dirty="0" smtClean="0"/>
              <a:t>look </a:t>
            </a:r>
            <a:r>
              <a:rPr lang="es-ES" dirty="0" err="1" smtClean="0"/>
              <a:t>after</a:t>
            </a:r>
            <a:endParaRPr lang="es-ES" dirty="0" smtClean="0"/>
          </a:p>
          <a:p>
            <a:pPr lvl="1"/>
            <a:r>
              <a:rPr lang="es-ES" dirty="0" smtClean="0"/>
              <a:t>show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2420888"/>
            <a:ext cx="4333678" cy="356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260648"/>
            <a:ext cx="4427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err="1" smtClean="0">
                <a:latin typeface="+mj-lt"/>
              </a:rPr>
              <a:t>Think</a:t>
            </a:r>
            <a:r>
              <a:rPr lang="es-ES" sz="4000" b="1" dirty="0" smtClean="0">
                <a:latin typeface="+mj-lt"/>
              </a:rPr>
              <a:t> of  </a:t>
            </a:r>
            <a:r>
              <a:rPr lang="es-ES" sz="4000" b="1" dirty="0" err="1" smtClean="0">
                <a:latin typeface="+mj-lt"/>
              </a:rPr>
              <a:t>this</a:t>
            </a:r>
            <a:r>
              <a:rPr lang="es-ES" sz="4000" b="1" dirty="0" smtClean="0">
                <a:latin typeface="+mj-lt"/>
              </a:rPr>
              <a:t> </a:t>
            </a:r>
            <a:r>
              <a:rPr lang="es-ES" sz="4000" b="1" dirty="0" err="1" smtClean="0">
                <a:latin typeface="+mj-lt"/>
              </a:rPr>
              <a:t>woman’s</a:t>
            </a:r>
            <a:r>
              <a:rPr lang="es-ES" sz="4000" b="1" dirty="0" smtClean="0">
                <a:latin typeface="+mj-lt"/>
              </a:rPr>
              <a:t>…</a:t>
            </a:r>
            <a:endParaRPr lang="es-ES" sz="4000" b="1" dirty="0">
              <a:latin typeface="+mj-lt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743400" y="404664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childhood</a:t>
            </a: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, </a:t>
            </a: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young</a:t>
            </a: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adult</a:t>
            </a: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years</a:t>
            </a: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,</a:t>
            </a:r>
          </a:p>
          <a:p>
            <a:pPr lvl="1">
              <a:lnSpc>
                <a:spcPct val="150000"/>
              </a:lnSpc>
            </a:pP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middle</a:t>
            </a:r>
            <a:r>
              <a:rPr lang="es-ES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s-ES" sz="2400" b="1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age</a:t>
            </a:r>
            <a:endParaRPr lang="es-ES" sz="2400" b="1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91680" y="6021288"/>
            <a:ext cx="58375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 </a:t>
            </a:r>
            <a:r>
              <a:rPr lang="es-ES" sz="2000" b="1" dirty="0" smtClean="0"/>
              <a:t>HOW MUCH DO WE KNOW THEY DID?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72000"/>
          </a:xfrm>
        </p:spPr>
        <p:txBody>
          <a:bodyPr/>
          <a:lstStyle/>
          <a:p>
            <a:r>
              <a:rPr lang="es-ES" dirty="0" err="1" smtClean="0"/>
              <a:t>Talk</a:t>
            </a:r>
            <a:r>
              <a:rPr lang="es-ES" dirty="0" smtClean="0"/>
              <a:t> </a:t>
            </a:r>
            <a:r>
              <a:rPr lang="es-ES" dirty="0" err="1" smtClean="0"/>
              <a:t>about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family</a:t>
            </a:r>
            <a:r>
              <a:rPr lang="es-ES" dirty="0" smtClean="0"/>
              <a:t> </a:t>
            </a:r>
            <a:r>
              <a:rPr lang="es-ES" dirty="0" err="1" smtClean="0"/>
              <a:t>origins</a:t>
            </a:r>
            <a:r>
              <a:rPr lang="es-ES" dirty="0" smtClean="0"/>
              <a:t>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        </a:t>
            </a:r>
            <a:r>
              <a:rPr lang="es-ES" dirty="0" err="1" smtClean="0"/>
              <a:t>On</a:t>
            </a:r>
            <a:r>
              <a:rPr lang="es-ES" dirty="0" smtClean="0"/>
              <a:t> my </a:t>
            </a:r>
            <a:r>
              <a:rPr lang="es-ES" dirty="0" err="1" smtClean="0"/>
              <a:t>father´s</a:t>
            </a:r>
            <a:r>
              <a:rPr lang="es-ES" dirty="0" smtClean="0"/>
              <a:t>/</a:t>
            </a:r>
            <a:r>
              <a:rPr lang="es-ES" dirty="0" err="1" smtClean="0"/>
              <a:t>mother´s</a:t>
            </a:r>
            <a:r>
              <a:rPr lang="es-ES" dirty="0" smtClean="0"/>
              <a:t> </a:t>
            </a:r>
            <a:r>
              <a:rPr lang="es-ES" dirty="0" err="1" smtClean="0"/>
              <a:t>side</a:t>
            </a:r>
            <a:r>
              <a:rPr lang="es-ES" dirty="0" smtClean="0"/>
              <a:t> …</a:t>
            </a:r>
          </a:p>
          <a:p>
            <a:pPr>
              <a:buNone/>
            </a:pPr>
            <a:r>
              <a:rPr lang="es-ES" dirty="0" smtClean="0"/>
              <a:t>               I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Asturian</a:t>
            </a:r>
            <a:r>
              <a:rPr lang="es-ES" dirty="0" smtClean="0"/>
              <a:t>/</a:t>
            </a:r>
            <a:r>
              <a:rPr lang="es-ES" dirty="0" err="1" smtClean="0"/>
              <a:t>French</a:t>
            </a:r>
            <a:r>
              <a:rPr lang="es-ES" dirty="0" smtClean="0"/>
              <a:t>/</a:t>
            </a:r>
            <a:r>
              <a:rPr lang="es-ES" dirty="0" err="1" smtClean="0"/>
              <a:t>Latvian</a:t>
            </a:r>
            <a:r>
              <a:rPr lang="es-ES" dirty="0" smtClean="0"/>
              <a:t> </a:t>
            </a:r>
            <a:r>
              <a:rPr lang="es-ES" dirty="0" err="1" smtClean="0"/>
              <a:t>blood</a:t>
            </a:r>
            <a:r>
              <a:rPr lang="es-ES" dirty="0" smtClean="0"/>
              <a:t> …</a:t>
            </a:r>
          </a:p>
          <a:p>
            <a:pPr>
              <a:buNone/>
            </a:pPr>
            <a:r>
              <a:rPr lang="es-ES" dirty="0" smtClean="0"/>
              <a:t>               </a:t>
            </a:r>
            <a:r>
              <a:rPr lang="es-ES" dirty="0" err="1" smtClean="0"/>
              <a:t>They</a:t>
            </a:r>
            <a:r>
              <a:rPr lang="es-ES" dirty="0" smtClean="0"/>
              <a:t> moved </a:t>
            </a:r>
            <a:r>
              <a:rPr lang="es-ES" dirty="0" err="1" smtClean="0"/>
              <a:t>to</a:t>
            </a:r>
            <a:r>
              <a:rPr lang="es-ES" dirty="0" smtClean="0"/>
              <a:t> …</a:t>
            </a:r>
          </a:p>
          <a:p>
            <a:pPr>
              <a:buNone/>
            </a:pPr>
            <a:r>
              <a:rPr lang="es-ES" dirty="0" smtClean="0"/>
              <a:t>              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settled</a:t>
            </a:r>
            <a:r>
              <a:rPr lang="es-ES" dirty="0" smtClean="0"/>
              <a:t> </a:t>
            </a:r>
            <a:r>
              <a:rPr lang="es-ES" dirty="0" err="1" smtClean="0"/>
              <a:t>down</a:t>
            </a:r>
            <a:r>
              <a:rPr lang="es-ES" dirty="0" smtClean="0"/>
              <a:t> in …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/>
              <a:t>OUR ANCESTORS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/>
          </a:bodyPr>
          <a:lstStyle/>
          <a:p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meet</a:t>
            </a:r>
            <a:r>
              <a:rPr lang="es-ES" dirty="0" smtClean="0"/>
              <a:t> </a:t>
            </a:r>
            <a:r>
              <a:rPr lang="es-ES" dirty="0" err="1" smtClean="0"/>
              <a:t>your</a:t>
            </a:r>
            <a:r>
              <a:rPr lang="es-ES" dirty="0" smtClean="0"/>
              <a:t> </a:t>
            </a:r>
            <a:r>
              <a:rPr lang="es-ES" dirty="0" err="1" smtClean="0"/>
              <a:t>grandparents</a:t>
            </a:r>
            <a:r>
              <a:rPr lang="es-ES" dirty="0" smtClean="0"/>
              <a:t>?</a:t>
            </a:r>
          </a:p>
          <a:p>
            <a:r>
              <a:rPr lang="es-ES" dirty="0" smtClean="0"/>
              <a:t>Are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still</a:t>
            </a:r>
            <a:r>
              <a:rPr lang="es-ES" dirty="0" smtClean="0"/>
              <a:t> </a:t>
            </a:r>
            <a:r>
              <a:rPr lang="es-ES" dirty="0" err="1" smtClean="0"/>
              <a:t>alive</a:t>
            </a:r>
            <a:r>
              <a:rPr lang="es-ES" dirty="0" smtClean="0"/>
              <a:t> </a:t>
            </a:r>
            <a:r>
              <a:rPr lang="es-ES" dirty="0" err="1" smtClean="0"/>
              <a:t>nowadays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were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born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grow</a:t>
            </a:r>
            <a:r>
              <a:rPr lang="es-ES" dirty="0" smtClean="0"/>
              <a:t> up?</a:t>
            </a:r>
          </a:p>
          <a:p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a </a:t>
            </a:r>
            <a:r>
              <a:rPr lang="es-ES" dirty="0" err="1" smtClean="0"/>
              <a:t>big</a:t>
            </a:r>
            <a:r>
              <a:rPr lang="es-ES" dirty="0" smtClean="0"/>
              <a:t> </a:t>
            </a:r>
            <a:r>
              <a:rPr lang="es-ES" dirty="0" err="1" smtClean="0"/>
              <a:t>family</a:t>
            </a:r>
            <a:r>
              <a:rPr lang="es-ES" dirty="0" smtClean="0"/>
              <a:t>?</a:t>
            </a:r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do </a:t>
            </a:r>
            <a:r>
              <a:rPr lang="es-ES" dirty="0" err="1" smtClean="0"/>
              <a:t>for</a:t>
            </a:r>
            <a:r>
              <a:rPr lang="es-ES" dirty="0" smtClean="0"/>
              <a:t> a living?</a:t>
            </a:r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do in </a:t>
            </a:r>
            <a:r>
              <a:rPr lang="es-ES" dirty="0" err="1" smtClean="0"/>
              <a:t>their</a:t>
            </a:r>
            <a:r>
              <a:rPr lang="es-ES" dirty="0" smtClean="0"/>
              <a:t> free time?</a:t>
            </a:r>
          </a:p>
          <a:p>
            <a:r>
              <a:rPr lang="es-ES" dirty="0" err="1" smtClean="0"/>
              <a:t>What</a:t>
            </a:r>
            <a:r>
              <a:rPr lang="es-ES" dirty="0" smtClean="0"/>
              <a:t> </a:t>
            </a:r>
            <a:r>
              <a:rPr lang="es-ES" dirty="0" err="1" smtClean="0"/>
              <a:t>did</a:t>
            </a:r>
            <a:r>
              <a:rPr lang="es-ES" dirty="0" smtClean="0"/>
              <a:t> </a:t>
            </a:r>
            <a:r>
              <a:rPr lang="es-ES" dirty="0" err="1" smtClean="0"/>
              <a:t>they</a:t>
            </a:r>
            <a:r>
              <a:rPr lang="es-ES" dirty="0" smtClean="0"/>
              <a:t> do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special</a:t>
            </a:r>
            <a:r>
              <a:rPr lang="es-ES" dirty="0" smtClean="0"/>
              <a:t> </a:t>
            </a:r>
            <a:r>
              <a:rPr lang="es-ES" dirty="0" err="1" smtClean="0"/>
              <a:t>days</a:t>
            </a:r>
            <a:r>
              <a:rPr lang="es-ES" dirty="0" smtClean="0"/>
              <a:t>?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 smtClean="0"/>
              <a:t>Grandparents</a:t>
            </a:r>
            <a:r>
              <a:rPr lang="es-ES" b="1" dirty="0" smtClean="0"/>
              <a:t> </a:t>
            </a:r>
            <a:r>
              <a:rPr lang="es-ES" b="1" dirty="0" err="1" smtClean="0"/>
              <a:t>survey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            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sz="2800" b="1" dirty="0" err="1" smtClean="0"/>
              <a:t>Write</a:t>
            </a:r>
            <a:r>
              <a:rPr lang="es-ES" sz="2800" b="1" dirty="0" smtClean="0"/>
              <a:t> a </a:t>
            </a:r>
            <a:r>
              <a:rPr lang="es-ES" sz="2800" b="1" dirty="0" err="1" smtClean="0"/>
              <a:t>report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starting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like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this</a:t>
            </a:r>
            <a:r>
              <a:rPr lang="es-ES" sz="2800" b="1" dirty="0" smtClean="0"/>
              <a:t>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i="1" dirty="0" smtClean="0"/>
              <a:t>   </a:t>
            </a:r>
            <a:r>
              <a:rPr lang="es-ES" sz="4000" i="1" dirty="0" err="1" smtClean="0"/>
              <a:t>Sixty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years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ago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life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used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to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be</a:t>
            </a:r>
            <a:r>
              <a:rPr lang="es-ES" sz="4000" i="1" dirty="0" smtClean="0"/>
              <a:t> quite </a:t>
            </a:r>
            <a:r>
              <a:rPr lang="es-ES" sz="4000" i="1" dirty="0" err="1" smtClean="0"/>
              <a:t>different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from</a:t>
            </a:r>
            <a:r>
              <a:rPr lang="es-ES" sz="4000" i="1" dirty="0" smtClean="0"/>
              <a:t> </a:t>
            </a:r>
            <a:r>
              <a:rPr lang="es-ES" sz="4000" i="1" dirty="0" err="1" smtClean="0"/>
              <a:t>now</a:t>
            </a:r>
            <a:r>
              <a:rPr lang="es-ES" sz="4000" i="1" dirty="0" smtClean="0"/>
              <a:t>.  </a:t>
            </a:r>
            <a:endParaRPr lang="es-ES" sz="4000" i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err="1" smtClean="0"/>
              <a:t>Now</a:t>
            </a:r>
            <a:r>
              <a:rPr lang="es-ES" b="1" dirty="0" smtClean="0"/>
              <a:t> </a:t>
            </a:r>
            <a:r>
              <a:rPr lang="es-ES" b="1" dirty="0" err="1" smtClean="0"/>
              <a:t>write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161</Words>
  <Application>Microsoft Office PowerPoint</Application>
  <PresentationFormat>Bildschirmpräsentation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Papel</vt:lpstr>
      <vt:lpstr>The centenarian Europeans</vt:lpstr>
      <vt:lpstr>Her hands                                                  by Esperanza Bermúdez Soto</vt:lpstr>
      <vt:lpstr> Ask her hands what/who they used to …?</vt:lpstr>
      <vt:lpstr>OUR ANCESTORS</vt:lpstr>
      <vt:lpstr>Grandparents survey</vt:lpstr>
      <vt:lpstr>Now write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old Europeans</dc:title>
  <dc:creator>casa</dc:creator>
  <cp:lastModifiedBy>HSajons</cp:lastModifiedBy>
  <cp:revision>39</cp:revision>
  <dcterms:created xsi:type="dcterms:W3CDTF">2014-05-20T12:07:10Z</dcterms:created>
  <dcterms:modified xsi:type="dcterms:W3CDTF">2014-06-14T22:49:34Z</dcterms:modified>
</cp:coreProperties>
</file>