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1" r:id="rId5"/>
    <p:sldId id="262" r:id="rId6"/>
    <p:sldId id="260" r:id="rId7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42" d="100"/>
          <a:sy n="42" d="100"/>
        </p:scale>
        <p:origin x="-802" y="3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Subtítulo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28" name="27 Título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cxnSp>
        <p:nvCxnSpPr>
          <p:cNvPr id="8" name="7 Conector recto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12 Conector recto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13 Elipse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1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0A8F1D-828A-4A16-9ACD-41E6BFEE506A}" type="datetimeFigureOut">
              <a:rPr lang="es-ES" smtClean="0"/>
              <a:pPr/>
              <a:t>15/06/2014</a:t>
            </a:fld>
            <a:endParaRPr lang="es-ES"/>
          </a:p>
        </p:txBody>
      </p:sp>
      <p:sp>
        <p:nvSpPr>
          <p:cNvPr id="16" name="15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47A6DDF-D74D-4A5A-9C45-7E8095FA4B84}" type="slidenum">
              <a:rPr lang="es-ES" smtClean="0"/>
              <a:pPr/>
              <a:t>‹Nr.›</a:t>
            </a:fld>
            <a:endParaRPr lang="es-ES"/>
          </a:p>
        </p:txBody>
      </p:sp>
      <p:sp>
        <p:nvSpPr>
          <p:cNvPr id="17" name="16 Marcador de pie de página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0A8F1D-828A-4A16-9ACD-41E6BFEE506A}" type="datetimeFigureOut">
              <a:rPr lang="es-ES" smtClean="0"/>
              <a:pPr/>
              <a:t>15/06/2014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7A6DDF-D74D-4A5A-9C45-7E8095FA4B84}" type="slidenum">
              <a:rPr lang="es-ES" smtClean="0"/>
              <a:pPr/>
              <a:t>‹Nr.›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0A8F1D-828A-4A16-9ACD-41E6BFEE506A}" type="datetimeFigureOut">
              <a:rPr lang="es-ES" smtClean="0"/>
              <a:pPr/>
              <a:t>15/06/2014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7A6DDF-D74D-4A5A-9C45-7E8095FA4B84}" type="slidenum">
              <a:rPr lang="es-ES" smtClean="0"/>
              <a:pPr/>
              <a:t>‹Nr.›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Marcador de contenido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4" name="13 Marcador de fecha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B00A8F1D-828A-4A16-9ACD-41E6BFEE506A}" type="datetimeFigureOut">
              <a:rPr lang="es-ES" smtClean="0"/>
              <a:pPr/>
              <a:t>15/06/2014</a:t>
            </a:fld>
            <a:endParaRPr lang="es-ES"/>
          </a:p>
        </p:txBody>
      </p:sp>
      <p:sp>
        <p:nvSpPr>
          <p:cNvPr id="15" name="14 Marcador de número de diapositiva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E47A6DDF-D74D-4A5A-9C45-7E8095FA4B84}" type="slidenum">
              <a:rPr lang="es-ES" smtClean="0"/>
              <a:pPr/>
              <a:t>‹Nr.›</a:t>
            </a:fld>
            <a:endParaRPr lang="es-ES"/>
          </a:p>
        </p:txBody>
      </p:sp>
      <p:sp>
        <p:nvSpPr>
          <p:cNvPr id="16" name="15 Marcador de pie de página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17" name="16 Título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0A8F1D-828A-4A16-9ACD-41E6BFEE506A}" type="datetimeFigureOut">
              <a:rPr lang="es-ES" smtClean="0"/>
              <a:pPr/>
              <a:t>15/06/2014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7A6DDF-D74D-4A5A-9C45-7E8095FA4B84}" type="slidenum">
              <a:rPr lang="es-ES" smtClean="0"/>
              <a:pPr/>
              <a:t>‹Nr.›</a:t>
            </a:fld>
            <a:endParaRPr lang="es-E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cxnSp>
        <p:nvCxnSpPr>
          <p:cNvPr id="7" name="6 Conector recto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0A8F1D-828A-4A16-9ACD-41E6BFEE506A}" type="datetimeFigureOut">
              <a:rPr lang="es-ES" smtClean="0"/>
              <a:pPr/>
              <a:t>15/06/2014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7A6DDF-D74D-4A5A-9C45-7E8095FA4B84}" type="slidenum">
              <a:rPr lang="es-ES" smtClean="0"/>
              <a:pPr/>
              <a:t>‹Nr.›</a:t>
            </a:fld>
            <a:endParaRPr lang="es-E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1" name="10 Marcador de contenido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3" name="12 Marcador de contenido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7A6DDF-D74D-4A5A-9C45-7E8095FA4B84}" type="slidenum">
              <a:rPr lang="es-ES" smtClean="0"/>
              <a:pPr/>
              <a:t>‹Nr.›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0A8F1D-828A-4A16-9ACD-41E6BFEE506A}" type="datetimeFigureOut">
              <a:rPr lang="es-ES" smtClean="0"/>
              <a:pPr/>
              <a:t>15/06/2014</a:t>
            </a:fld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32" name="31 Marcador de contenido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34" name="33 Marcador de contenido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2" name="11 Marcador de texto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cxnSp>
        <p:nvCxnSpPr>
          <p:cNvPr id="10" name="9 Conector recto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16 Conector recto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0A8F1D-828A-4A16-9ACD-41E6BFEE506A}" type="datetimeFigureOut">
              <a:rPr lang="es-ES" smtClean="0"/>
              <a:pPr/>
              <a:t>15/06/2014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7A6DDF-D74D-4A5A-9C45-7E8095FA4B84}" type="slidenum">
              <a:rPr lang="es-ES" smtClean="0"/>
              <a:pPr/>
              <a:t>‹Nr.›</a:t>
            </a:fld>
            <a:endParaRPr lang="es-E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0A8F1D-828A-4A16-9ACD-41E6BFEE506A}" type="datetimeFigureOut">
              <a:rPr lang="es-ES" smtClean="0"/>
              <a:pPr/>
              <a:t>15/06/2014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7A6DDF-D74D-4A5A-9C45-7E8095FA4B84}" type="slidenum">
              <a:rPr lang="es-ES" smtClean="0"/>
              <a:pPr/>
              <a:t>‹Nr.›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28 Marcador de contenido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31" name="30 Título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8" name="7 Marcador de fecha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B00A8F1D-828A-4A16-9ACD-41E6BFEE506A}" type="datetimeFigureOut">
              <a:rPr lang="es-ES" smtClean="0"/>
              <a:pPr/>
              <a:t>15/06/2014</a:t>
            </a:fld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E47A6DDF-D74D-4A5A-9C45-7E8095FA4B84}" type="slidenum">
              <a:rPr lang="es-ES" smtClean="0"/>
              <a:pPr/>
              <a:t>‹Nr.›</a:t>
            </a:fld>
            <a:endParaRPr lang="es-ES"/>
          </a:p>
        </p:txBody>
      </p:sp>
      <p:sp>
        <p:nvSpPr>
          <p:cNvPr id="10" name="9 Marcador de pie de página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es-ES" smtClean="0"/>
              <a:t>Haga clic en el icono para agregar una imagen</a:t>
            </a:r>
            <a:endParaRPr kumimoji="0"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8" name="7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0A8F1D-828A-4A16-9ACD-41E6BFEE506A}" type="datetimeFigureOut">
              <a:rPr lang="es-ES" smtClean="0"/>
              <a:pPr/>
              <a:t>15/06/2014</a:t>
            </a:fld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47A6DDF-D74D-4A5A-9C45-7E8095FA4B84}" type="slidenum">
              <a:rPr lang="es-ES" smtClean="0"/>
              <a:pPr/>
              <a:t>‹Nr.›</a:t>
            </a:fld>
            <a:endParaRPr lang="es-ES"/>
          </a:p>
        </p:txBody>
      </p:sp>
      <p:sp>
        <p:nvSpPr>
          <p:cNvPr id="10" name="9 Marcador de pie de página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Marcador de texto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24" name="23 Marcador de fecha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B00A8F1D-828A-4A16-9ACD-41E6BFEE506A}" type="datetimeFigureOut">
              <a:rPr lang="es-ES" smtClean="0"/>
              <a:pPr/>
              <a:t>15/06/2014</a:t>
            </a:fld>
            <a:endParaRPr lang="es-ES"/>
          </a:p>
        </p:txBody>
      </p:sp>
      <p:sp>
        <p:nvSpPr>
          <p:cNvPr id="10" name="9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s-ES"/>
          </a:p>
        </p:txBody>
      </p:sp>
      <p:sp>
        <p:nvSpPr>
          <p:cNvPr id="22" name="21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E47A6DDF-D74D-4A5A-9C45-7E8095FA4B84}" type="slidenum">
              <a:rPr lang="es-ES" smtClean="0"/>
              <a:pPr/>
              <a:t>‹Nr.›</a:t>
            </a:fld>
            <a:endParaRPr lang="es-ES"/>
          </a:p>
        </p:txBody>
      </p:sp>
      <p:sp>
        <p:nvSpPr>
          <p:cNvPr id="5" name="4 Marcador de título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323528" y="4293096"/>
            <a:ext cx="8305800" cy="720080"/>
          </a:xfrm>
        </p:spPr>
        <p:txBody>
          <a:bodyPr/>
          <a:lstStyle/>
          <a:p>
            <a:r>
              <a:rPr lang="es-ES_tradnl" dirty="0" smtClean="0">
                <a:latin typeface="Arial" pitchFamily="34" charset="0"/>
                <a:cs typeface="Arial" pitchFamily="34" charset="0"/>
              </a:rPr>
              <a:t>Tenemos tanto que aprender</a:t>
            </a:r>
            <a:endParaRPr lang="es-E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3568" y="1916832"/>
            <a:ext cx="8161784" cy="1512168"/>
          </a:xfrm>
        </p:spPr>
        <p:txBody>
          <a:bodyPr/>
          <a:lstStyle/>
          <a:p>
            <a:r>
              <a:rPr lang="es-ES" b="1" dirty="0" smtClean="0">
                <a:latin typeface="Algerian" pitchFamily="82" charset="0"/>
              </a:rPr>
              <a:t> los europeos centenarios</a:t>
            </a:r>
            <a:endParaRPr lang="es-ES" b="1" dirty="0">
              <a:latin typeface="Algerian" pitchFamily="82" charset="0"/>
            </a:endParaRPr>
          </a:p>
        </p:txBody>
      </p:sp>
      <p:pic>
        <p:nvPicPr>
          <p:cNvPr id="4" name="Imagen 1"/>
          <p:cNvPicPr>
            <a:picLocks noChangeAspect="1" noChangeArrowheads="1"/>
          </p:cNvPicPr>
          <p:nvPr/>
        </p:nvPicPr>
        <p:blipFill>
          <a:blip r:embed="rId2" cstate="print"/>
          <a:srcRect l="3257" t="6140" r="2283" b="5466"/>
          <a:stretch>
            <a:fillRect/>
          </a:stretch>
        </p:blipFill>
        <p:spPr bwMode="auto">
          <a:xfrm>
            <a:off x="763960" y="629072"/>
            <a:ext cx="1440160" cy="844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s-ES" dirty="0" smtClean="0"/>
              <a:t>                        </a:t>
            </a:r>
          </a:p>
          <a:p>
            <a:pPr>
              <a:buNone/>
            </a:pPr>
            <a:endParaRPr lang="es-ES" dirty="0" smtClean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1219200"/>
          </a:xfrm>
        </p:spPr>
        <p:txBody>
          <a:bodyPr>
            <a:normAutofit fontScale="90000"/>
          </a:bodyPr>
          <a:lstStyle/>
          <a:p>
            <a:pPr algn="ctr"/>
            <a:r>
              <a:rPr lang="es-ES" b="1" dirty="0" smtClean="0"/>
              <a:t>Sus manos</a:t>
            </a:r>
            <a:r>
              <a:rPr lang="es-ES" dirty="0" smtClean="0"/>
              <a:t/>
            </a:r>
            <a:br>
              <a:rPr lang="es-ES" dirty="0" smtClean="0"/>
            </a:br>
            <a:r>
              <a:rPr lang="es-ES" dirty="0" smtClean="0"/>
              <a:t>                                                 </a:t>
            </a:r>
            <a:r>
              <a:rPr lang="es-ES" sz="1100" dirty="0" smtClean="0"/>
              <a:t>autora foto:  </a:t>
            </a:r>
            <a:r>
              <a:rPr lang="es-ES" sz="1300" dirty="0" smtClean="0"/>
              <a:t>Esperanza Bermúdez Soto</a:t>
            </a:r>
            <a:endParaRPr lang="es-ES" sz="1300" dirty="0"/>
          </a:p>
        </p:txBody>
      </p:sp>
      <p:pic>
        <p:nvPicPr>
          <p:cNvPr id="1027" name="Picture 3" descr="G:\Optimized-3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7704" y="1916833"/>
            <a:ext cx="5019458" cy="41044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95536" y="1844824"/>
            <a:ext cx="8280920" cy="571128"/>
          </a:xfrm>
        </p:spPr>
        <p:txBody>
          <a:bodyPr>
            <a:normAutofit fontScale="90000"/>
          </a:bodyPr>
          <a:lstStyle/>
          <a:p>
            <a:r>
              <a:rPr lang="es-ES" dirty="0" smtClean="0"/>
              <a:t> </a:t>
            </a:r>
            <a:r>
              <a:rPr lang="es-ES" sz="2700" b="1" dirty="0" smtClean="0"/>
              <a:t>Pregúntales  qué o a qué/a quién o con quién solían…?</a:t>
            </a:r>
            <a:endParaRPr lang="es-ES" sz="2700" b="1" dirty="0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395536" y="2708920"/>
            <a:ext cx="2448272" cy="2880320"/>
          </a:xfrm>
        </p:spPr>
        <p:txBody>
          <a:bodyPr>
            <a:normAutofit lnSpcReduction="10000"/>
          </a:bodyPr>
          <a:lstStyle/>
          <a:p>
            <a:pPr lvl="1"/>
            <a:r>
              <a:rPr lang="es-ES" dirty="0" smtClean="0"/>
              <a:t>jugar </a:t>
            </a:r>
          </a:p>
          <a:p>
            <a:pPr lvl="1"/>
            <a:r>
              <a:rPr lang="es-ES" dirty="0" smtClean="0"/>
              <a:t>trabajar                                 </a:t>
            </a:r>
          </a:p>
          <a:p>
            <a:pPr lvl="1"/>
            <a:r>
              <a:rPr lang="es-ES" dirty="0" smtClean="0"/>
              <a:t>tocar                                 </a:t>
            </a:r>
          </a:p>
          <a:p>
            <a:pPr lvl="1"/>
            <a:r>
              <a:rPr lang="es-ES_tradnl" dirty="0" smtClean="0"/>
              <a:t>divertirse</a:t>
            </a:r>
            <a:endParaRPr lang="es-ES" dirty="0" smtClean="0"/>
          </a:p>
          <a:p>
            <a:pPr lvl="1"/>
            <a:r>
              <a:rPr lang="es-ES_tradnl" dirty="0" smtClean="0"/>
              <a:t>ayudar</a:t>
            </a:r>
            <a:endParaRPr lang="es-ES" dirty="0" smtClean="0"/>
          </a:p>
          <a:p>
            <a:pPr lvl="1"/>
            <a:r>
              <a:rPr lang="es-ES_tradnl" dirty="0" smtClean="0"/>
              <a:t>cuidar</a:t>
            </a:r>
            <a:endParaRPr lang="es-ES" dirty="0" smtClean="0"/>
          </a:p>
          <a:p>
            <a:pPr lvl="1"/>
            <a:r>
              <a:rPr lang="es-ES_tradnl" dirty="0" smtClean="0"/>
              <a:t>enseñar</a:t>
            </a:r>
            <a:endParaRPr lang="es-ES" dirty="0" smtClean="0"/>
          </a:p>
          <a:p>
            <a:pPr>
              <a:buNone/>
            </a:pPr>
            <a:endParaRPr lang="es-E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23928" y="2420888"/>
            <a:ext cx="4333678" cy="35608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4 CuadroTexto"/>
          <p:cNvSpPr txBox="1"/>
          <p:nvPr/>
        </p:nvSpPr>
        <p:spPr>
          <a:xfrm>
            <a:off x="179512" y="0"/>
            <a:ext cx="4427984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3600" b="1" dirty="0" smtClean="0">
                <a:latin typeface="+mj-lt"/>
              </a:rPr>
              <a:t>Piensa en las manos de esta mujer</a:t>
            </a:r>
            <a:r>
              <a:rPr lang="es-ES" sz="4000" b="1" dirty="0" smtClean="0">
                <a:latin typeface="+mj-lt"/>
              </a:rPr>
              <a:t>…</a:t>
            </a:r>
            <a:endParaRPr lang="es-ES" sz="4000" b="1" dirty="0">
              <a:latin typeface="+mj-lt"/>
            </a:endParaRPr>
          </a:p>
        </p:txBody>
      </p:sp>
      <p:sp>
        <p:nvSpPr>
          <p:cNvPr id="6" name="5 Rectángulo"/>
          <p:cNvSpPr/>
          <p:nvPr/>
        </p:nvSpPr>
        <p:spPr>
          <a:xfrm>
            <a:off x="3743400" y="404664"/>
            <a:ext cx="54006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>
              <a:lnSpc>
                <a:spcPct val="150000"/>
              </a:lnSpc>
            </a:pPr>
            <a:r>
              <a:rPr lang="es-ES" sz="2400" b="1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infancia, juventud,</a:t>
            </a:r>
          </a:p>
          <a:p>
            <a:pPr lvl="1">
              <a:lnSpc>
                <a:spcPct val="150000"/>
              </a:lnSpc>
            </a:pPr>
            <a:r>
              <a:rPr lang="es-ES_tradnl" sz="2400" b="1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madurez</a:t>
            </a:r>
            <a:endParaRPr lang="es-ES" sz="2400" b="1" dirty="0" smtClean="0">
              <a:solidFill>
                <a:schemeClr val="accent5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7" name="6 Rectángulo"/>
          <p:cNvSpPr/>
          <p:nvPr/>
        </p:nvSpPr>
        <p:spPr>
          <a:xfrm>
            <a:off x="1691680" y="6021288"/>
            <a:ext cx="583751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b="1" dirty="0" smtClean="0"/>
              <a:t>¿ </a:t>
            </a:r>
            <a:r>
              <a:rPr lang="es-ES" sz="2000" b="1" dirty="0" smtClean="0"/>
              <a:t>CUÁNTO SABEMOS DE TODO ELLO?</a:t>
            </a:r>
            <a:endParaRPr lang="es-ES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39552" y="1772816"/>
            <a:ext cx="8229600" cy="4572000"/>
          </a:xfrm>
        </p:spPr>
        <p:txBody>
          <a:bodyPr/>
          <a:lstStyle/>
          <a:p>
            <a:r>
              <a:rPr lang="es-ES" dirty="0" smtClean="0"/>
              <a:t>Habla sobre los orígenes de tu familia:</a:t>
            </a:r>
          </a:p>
          <a:p>
            <a:pPr>
              <a:buNone/>
            </a:pPr>
            <a:endParaRPr lang="es-ES" dirty="0" smtClean="0"/>
          </a:p>
          <a:p>
            <a:pPr>
              <a:buNone/>
            </a:pPr>
            <a:r>
              <a:rPr lang="es-ES" dirty="0" smtClean="0"/>
              <a:t>               Por parte de mi padre/madre…</a:t>
            </a:r>
          </a:p>
          <a:p>
            <a:pPr>
              <a:buNone/>
            </a:pPr>
            <a:r>
              <a:rPr lang="es-ES" dirty="0" smtClean="0"/>
              <a:t>               Tengo sangre asturiana/francesa/argentina…</a:t>
            </a:r>
          </a:p>
          <a:p>
            <a:pPr>
              <a:buNone/>
            </a:pPr>
            <a:r>
              <a:rPr lang="es-ES" dirty="0" smtClean="0"/>
              <a:t>               Se mudaron a …</a:t>
            </a:r>
          </a:p>
          <a:p>
            <a:pPr>
              <a:buNone/>
            </a:pPr>
            <a:r>
              <a:rPr lang="es-ES" dirty="0" smtClean="0"/>
              <a:t>               Se afincaron en…</a:t>
            </a:r>
            <a:endParaRPr lang="es-ES" dirty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ES" b="1" dirty="0" smtClean="0"/>
              <a:t>NUESTROS ANTEPASADOS</a:t>
            </a:r>
            <a:endParaRPr lang="es-E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67544" y="1700808"/>
            <a:ext cx="8229600" cy="4572000"/>
          </a:xfrm>
        </p:spPr>
        <p:txBody>
          <a:bodyPr>
            <a:normAutofit/>
          </a:bodyPr>
          <a:lstStyle/>
          <a:p>
            <a:r>
              <a:rPr lang="es-ES" dirty="0" smtClean="0"/>
              <a:t>¿Conociste a tus abuelos?</a:t>
            </a:r>
          </a:p>
          <a:p>
            <a:r>
              <a:rPr lang="es-ES" dirty="0" smtClean="0"/>
              <a:t>¿Están vivos en la actualidad?</a:t>
            </a:r>
          </a:p>
          <a:p>
            <a:r>
              <a:rPr lang="es-ES" dirty="0" smtClean="0"/>
              <a:t>¿Dónde nacieron?</a:t>
            </a:r>
          </a:p>
          <a:p>
            <a:r>
              <a:rPr lang="es-ES" dirty="0" smtClean="0"/>
              <a:t>¿Dónde se criaron?</a:t>
            </a:r>
          </a:p>
          <a:p>
            <a:r>
              <a:rPr lang="es-ES" dirty="0" smtClean="0"/>
              <a:t>¿Procedían de una familia numerosa?</a:t>
            </a:r>
          </a:p>
          <a:p>
            <a:r>
              <a:rPr lang="es-ES" dirty="0" smtClean="0"/>
              <a:t>¿Qué hacían para ganarse la vida?</a:t>
            </a:r>
          </a:p>
          <a:p>
            <a:r>
              <a:rPr lang="es-ES" dirty="0" smtClean="0"/>
              <a:t>¿Qué hacían en su tiempo libre?</a:t>
            </a:r>
          </a:p>
          <a:p>
            <a:r>
              <a:rPr lang="es-ES" dirty="0" smtClean="0"/>
              <a:t>¿Qué hacían en fechas señaladas?</a:t>
            </a:r>
            <a:endParaRPr lang="es-ES" dirty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_tradnl" b="1" dirty="0" smtClean="0"/>
              <a:t>Encuesta sobre tus abuelos</a:t>
            </a:r>
            <a:endParaRPr lang="es-E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s-ES" dirty="0" smtClean="0"/>
              <a:t>            </a:t>
            </a:r>
          </a:p>
          <a:p>
            <a:pPr>
              <a:buNone/>
            </a:pPr>
            <a:endParaRPr lang="es-ES" dirty="0" smtClean="0"/>
          </a:p>
          <a:p>
            <a:pPr>
              <a:buNone/>
            </a:pPr>
            <a:r>
              <a:rPr lang="es-ES" sz="2800" b="1" dirty="0" smtClean="0"/>
              <a:t>Escribe un informe comenzando así:</a:t>
            </a:r>
          </a:p>
          <a:p>
            <a:pPr>
              <a:buNone/>
            </a:pPr>
            <a:endParaRPr lang="es-ES" dirty="0" smtClean="0"/>
          </a:p>
          <a:p>
            <a:pPr>
              <a:buNone/>
            </a:pPr>
            <a:endParaRPr lang="es-ES" dirty="0" smtClean="0"/>
          </a:p>
          <a:p>
            <a:pPr>
              <a:buNone/>
            </a:pPr>
            <a:r>
              <a:rPr lang="es-ES" i="1" dirty="0" smtClean="0"/>
              <a:t>   </a:t>
            </a:r>
            <a:r>
              <a:rPr lang="es-ES" sz="4000" i="1" dirty="0" smtClean="0"/>
              <a:t>Hace sesenta años la vida era muy diferente a la actual.  </a:t>
            </a:r>
            <a:endParaRPr lang="es-ES" sz="4000" i="1" dirty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_tradnl" b="1" dirty="0" smtClean="0"/>
              <a:t>Escribe ahora</a:t>
            </a:r>
            <a:endParaRPr lang="es-E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pel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Papel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Papel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0</TotalTime>
  <Words>160</Words>
  <Application>Microsoft Office PowerPoint</Application>
  <PresentationFormat>Bildschirmpräsentation (4:3)</PresentationFormat>
  <Paragraphs>39</Paragraphs>
  <Slides>6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6</vt:i4>
      </vt:variant>
    </vt:vector>
  </HeadingPairs>
  <TitlesOfParts>
    <vt:vector size="7" baseType="lpstr">
      <vt:lpstr>Papel</vt:lpstr>
      <vt:lpstr> los europeos centenarios</vt:lpstr>
      <vt:lpstr>Sus manos                                                  autora foto:  Esperanza Bermúdez Soto</vt:lpstr>
      <vt:lpstr> Pregúntales  qué o a qué/a quién o con quién solían…?</vt:lpstr>
      <vt:lpstr>NUESTROS ANTEPASADOS</vt:lpstr>
      <vt:lpstr>Encuesta sobre tus abuelos</vt:lpstr>
      <vt:lpstr>Escribe ahora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old Europeans</dc:title>
  <dc:creator>casa</dc:creator>
  <cp:lastModifiedBy>HSajons</cp:lastModifiedBy>
  <cp:revision>48</cp:revision>
  <dcterms:created xsi:type="dcterms:W3CDTF">2014-05-20T12:09:24Z</dcterms:created>
  <dcterms:modified xsi:type="dcterms:W3CDTF">2014-06-14T22:50:46Z</dcterms:modified>
</cp:coreProperties>
</file>