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3" d="100"/>
          <a:sy n="63" d="100"/>
        </p:scale>
        <p:origin x="-898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7"/>
            <a:ext cx="4038600" cy="1176069"/>
          </a:xfrm>
        </p:spPr>
        <p:txBody>
          <a:bodyPr>
            <a:normAutofit/>
          </a:bodyPr>
          <a:lstStyle/>
          <a:p>
            <a:r>
              <a:rPr lang="en-US" dirty="0" smtClean="0"/>
              <a:t>Find the label to match your photo.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600" y="2652889"/>
            <a:ext cx="4038600" cy="74855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     Joanna Nelson | WE Bridge International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Houses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l="386" t="-666" r="25338" b="4074"/>
          <a:stretch>
            <a:fillRect/>
          </a:stretch>
        </p:blipFill>
        <p:spPr>
          <a:xfrm>
            <a:off x="4624388" y="228600"/>
            <a:ext cx="2057400" cy="20066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438" y="2406516"/>
            <a:ext cx="2057400" cy="1989851"/>
          </a:xfrm>
          <a:prstGeom prst="rect">
            <a:avLst/>
          </a:prstGeom>
        </p:spPr>
      </p:pic>
      <p:pic>
        <p:nvPicPr>
          <p:cNvPr id="13" name="Picture 12" descr="C:\Users\Georgeta Bradatan\Documents\EU programmes\VIP\VIP_logo (3)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0" y="6066790"/>
            <a:ext cx="117221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Georgeta Bradatan\Documents\EU programmes\VIP\EU_flag_LLP_EN-01 (3) (2)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434" y="6263784"/>
            <a:ext cx="1362075" cy="46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WeBridge Logo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6138545"/>
            <a:ext cx="1233170" cy="647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32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648106" y="4629149"/>
            <a:ext cx="4343494" cy="205627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344" y="4629149"/>
            <a:ext cx="4467256" cy="168146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 you name the types of houses you can see?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How many other types of houses can you name?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99729"/>
            <a:ext cx="4038600" cy="748553"/>
          </a:xfrm>
        </p:spPr>
        <p:txBody>
          <a:bodyPr>
            <a:norm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Joanna Nelson | WE Bridge International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53757" r="2259" b="25714"/>
          <a:stretch>
            <a:fillRect/>
          </a:stretch>
        </p:blipFill>
        <p:spPr bwMode="auto">
          <a:xfrm>
            <a:off x="4704550" y="2447143"/>
            <a:ext cx="1879744" cy="188383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b="11647"/>
          <a:stretch>
            <a:fillRect/>
          </a:stretch>
        </p:blipFill>
        <p:spPr>
          <a:xfrm>
            <a:off x="381724" y="365255"/>
            <a:ext cx="4056663" cy="18078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9"/>
          <p:cNvPicPr/>
          <p:nvPr/>
        </p:nvPicPr>
        <p:blipFill>
          <a:blip r:embed="rId4"/>
          <a:srcRect l="17688" t="3579" r="16123" b="2914"/>
          <a:stretch>
            <a:fillRect/>
          </a:stretch>
        </p:blipFill>
        <p:spPr bwMode="auto">
          <a:xfrm>
            <a:off x="6872161" y="2479267"/>
            <a:ext cx="1907774" cy="18375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10"/>
          <p:cNvPicPr/>
          <p:nvPr/>
        </p:nvPicPr>
        <p:blipFill>
          <a:blip r:embed="rId5" cstate="print"/>
          <a:srcRect l="3875" r="7277"/>
          <a:stretch>
            <a:fillRect/>
          </a:stretch>
        </p:blipFill>
        <p:spPr bwMode="auto">
          <a:xfrm>
            <a:off x="6942668" y="351145"/>
            <a:ext cx="1823156" cy="18078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11"/>
          <p:cNvPicPr/>
          <p:nvPr/>
        </p:nvPicPr>
        <p:blipFill>
          <a:blip r:embed="rId6"/>
          <a:srcRect l="4641" r="26609" b="19323"/>
          <a:stretch>
            <a:fillRect/>
          </a:stretch>
        </p:blipFill>
        <p:spPr bwMode="auto">
          <a:xfrm>
            <a:off x="4744156" y="365255"/>
            <a:ext cx="1783694" cy="18078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rcRect l="4400" t="30800" r="4400" b="16400"/>
          <a:stretch>
            <a:fillRect/>
          </a:stretch>
        </p:blipFill>
        <p:spPr>
          <a:xfrm>
            <a:off x="381724" y="2606266"/>
            <a:ext cx="4056663" cy="17105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4800600" y="5040556"/>
            <a:ext cx="4191000" cy="9334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FFFFFF"/>
                </a:solidFill>
              </a:rPr>
              <a:t>Houses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1003" y="50405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38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36210"/>
            <a:ext cx="7556313" cy="4144963"/>
          </a:xfrm>
        </p:spPr>
        <p:txBody>
          <a:bodyPr>
            <a:normAutofit fontScale="92500" lnSpcReduction="20000"/>
          </a:bodyPr>
          <a:lstStyle/>
          <a:p>
            <a:endParaRPr lang="en-US" sz="3200" dirty="0" smtClean="0"/>
          </a:p>
          <a:p>
            <a:r>
              <a:rPr lang="en-US" sz="3200" dirty="0" smtClean="0"/>
              <a:t>Who do you think lives in the house?</a:t>
            </a:r>
          </a:p>
          <a:p>
            <a:endParaRPr lang="en-US" sz="3200" dirty="0" smtClean="0"/>
          </a:p>
          <a:p>
            <a:r>
              <a:rPr lang="en-US" sz="3200" dirty="0" smtClean="0"/>
              <a:t>Where do you think the house is?</a:t>
            </a:r>
          </a:p>
          <a:p>
            <a:endParaRPr lang="en-US" sz="3200" dirty="0" smtClean="0"/>
          </a:p>
          <a:p>
            <a:r>
              <a:rPr lang="en-US" sz="3200" dirty="0" smtClean="0"/>
              <a:t>Which house would you like to live in </a:t>
            </a:r>
            <a:r>
              <a:rPr lang="en-US" sz="3200" smtClean="0"/>
              <a:t>an why?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8294088" y="833478"/>
            <a:ext cx="1" cy="502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294089" y="1336210"/>
            <a:ext cx="46298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757075" y="833478"/>
            <a:ext cx="0" cy="50273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8532195" y="484094"/>
            <a:ext cx="224880" cy="3493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8294088" y="484094"/>
            <a:ext cx="238107" cy="3493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294089" y="833478"/>
            <a:ext cx="46298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625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dream house…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8294088" y="833478"/>
            <a:ext cx="1" cy="502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294089" y="1336210"/>
            <a:ext cx="46298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8757075" y="833478"/>
            <a:ext cx="0" cy="50273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8532195" y="484094"/>
            <a:ext cx="224880" cy="3493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294088" y="484094"/>
            <a:ext cx="238107" cy="3493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294089" y="833478"/>
            <a:ext cx="46298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Content Placeholder 12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1691" r="11691"/>
          <a:stretch>
            <a:fillRect/>
          </a:stretch>
        </p:blipFill>
        <p:spPr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Content Placeholder 13"/>
          <p:cNvPicPr>
            <a:picLocks noGrp="1" noChangeAspect="1"/>
          </p:cNvPicPr>
          <p:nvPr>
            <p:ph sz="half" idx="17"/>
          </p:nvPr>
        </p:nvPicPr>
        <p:blipFill>
          <a:blip r:embed="rId3"/>
          <a:srcRect t="10257" b="10257"/>
          <a:stretch>
            <a:fillRect/>
          </a:stretch>
        </p:blipFill>
        <p:spPr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Content Placeholder 14"/>
          <p:cNvPicPr>
            <a:picLocks noGrp="1" noChangeAspect="1"/>
          </p:cNvPicPr>
          <p:nvPr>
            <p:ph sz="half" idx="16"/>
          </p:nvPr>
        </p:nvPicPr>
        <p:blipFill>
          <a:blip r:embed="rId4"/>
          <a:srcRect t="5378" b="5378"/>
          <a:stretch>
            <a:fillRect/>
          </a:stretch>
        </p:blipFill>
        <p:spPr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Content Placeholder 15"/>
          <p:cNvPicPr>
            <a:picLocks noGrp="1" noChangeAspect="1"/>
          </p:cNvPicPr>
          <p:nvPr>
            <p:ph sz="half" idx="18"/>
          </p:nvPr>
        </p:nvPicPr>
        <p:blipFill>
          <a:blip r:embed="rId5" cstate="print"/>
          <a:srcRect t="10187" b="10187"/>
          <a:stretch>
            <a:fillRect/>
          </a:stretch>
        </p:blipFill>
        <p:spPr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5287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Label the parts of the house using the following words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17"/>
          </p:nvPr>
        </p:nvSpPr>
        <p:spPr>
          <a:xfrm>
            <a:off x="498474" y="1915408"/>
            <a:ext cx="3657413" cy="1965960"/>
          </a:xfrm>
        </p:spPr>
        <p:txBody>
          <a:bodyPr/>
          <a:lstStyle/>
          <a:p>
            <a:r>
              <a:rPr lang="en-US" dirty="0" smtClean="0"/>
              <a:t>Burglar alarm</a:t>
            </a:r>
          </a:p>
          <a:p>
            <a:r>
              <a:rPr lang="en-US" dirty="0" smtClean="0"/>
              <a:t>Door bell</a:t>
            </a:r>
          </a:p>
          <a:p>
            <a:r>
              <a:rPr lang="en-US" dirty="0" smtClean="0"/>
              <a:t>Steps</a:t>
            </a:r>
          </a:p>
          <a:p>
            <a:r>
              <a:rPr lang="en-US" dirty="0" smtClean="0"/>
              <a:t>Roof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18"/>
          </p:nvPr>
        </p:nvSpPr>
        <p:spPr>
          <a:xfrm>
            <a:off x="502920" y="3994256"/>
            <a:ext cx="3657413" cy="2489627"/>
          </a:xfrm>
        </p:spPr>
        <p:txBody>
          <a:bodyPr/>
          <a:lstStyle/>
          <a:p>
            <a:r>
              <a:rPr lang="en-US" dirty="0" smtClean="0"/>
              <a:t>Satellite dish</a:t>
            </a:r>
          </a:p>
          <a:p>
            <a:r>
              <a:rPr lang="en-US" dirty="0" smtClean="0"/>
              <a:t>Gate</a:t>
            </a:r>
          </a:p>
          <a:p>
            <a:r>
              <a:rPr lang="en-US" dirty="0" smtClean="0"/>
              <a:t>Garden </a:t>
            </a:r>
          </a:p>
          <a:p>
            <a:r>
              <a:rPr lang="en-US" dirty="0" smtClean="0"/>
              <a:t>Porch</a:t>
            </a:r>
          </a:p>
          <a:p>
            <a:r>
              <a:rPr lang="en-US" dirty="0" smtClean="0"/>
              <a:t>Drive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01297"/>
            <a:ext cx="3657600" cy="1965960"/>
          </a:xfrm>
        </p:spPr>
        <p:txBody>
          <a:bodyPr/>
          <a:lstStyle/>
          <a:p>
            <a:r>
              <a:rPr lang="en-US" dirty="0" smtClean="0"/>
              <a:t>Fence</a:t>
            </a:r>
          </a:p>
          <a:p>
            <a:r>
              <a:rPr lang="en-US" dirty="0" smtClean="0"/>
              <a:t>Door</a:t>
            </a:r>
          </a:p>
          <a:p>
            <a:r>
              <a:rPr lang="en-US" dirty="0" smtClean="0"/>
              <a:t>Path</a:t>
            </a:r>
          </a:p>
          <a:p>
            <a:r>
              <a:rPr lang="en-US" dirty="0" smtClean="0"/>
              <a:t>Window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6"/>
          </p:nvPr>
        </p:nvSpPr>
        <p:spPr>
          <a:xfrm>
            <a:off x="4410075" y="3980145"/>
            <a:ext cx="3657600" cy="1965960"/>
          </a:xfrm>
        </p:spPr>
        <p:txBody>
          <a:bodyPr>
            <a:normAutofit/>
          </a:bodyPr>
          <a:lstStyle/>
          <a:p>
            <a:r>
              <a:rPr lang="en-US" dirty="0" smtClean="0"/>
              <a:t>TV aerial</a:t>
            </a:r>
          </a:p>
          <a:p>
            <a:r>
              <a:rPr lang="en-US" dirty="0" smtClean="0"/>
              <a:t>Chimney</a:t>
            </a:r>
          </a:p>
          <a:p>
            <a:r>
              <a:rPr lang="en-US" dirty="0" smtClean="0"/>
              <a:t>Balcony</a:t>
            </a:r>
          </a:p>
          <a:p>
            <a:r>
              <a:rPr lang="en-US" dirty="0" smtClean="0"/>
              <a:t>Letter box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8294088" y="833478"/>
            <a:ext cx="1" cy="5027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294089" y="1336210"/>
            <a:ext cx="46298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757075" y="833478"/>
            <a:ext cx="0" cy="502732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8532195" y="484094"/>
            <a:ext cx="224880" cy="3493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8294088" y="484094"/>
            <a:ext cx="238107" cy="34938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294089" y="833478"/>
            <a:ext cx="46298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92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0</TotalTime>
  <Words>100</Words>
  <Application>Microsoft Office PowerPoint</Application>
  <PresentationFormat>Bildschirmpräsentation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Advantage</vt:lpstr>
      <vt:lpstr>Find the label to match your photo.</vt:lpstr>
      <vt:lpstr>Can you name the types of houses you can see?  How many other types of houses can you name?</vt:lpstr>
      <vt:lpstr>Discuss…</vt:lpstr>
      <vt:lpstr>My dream house…</vt:lpstr>
      <vt:lpstr>Label the parts of the house using the following words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Houses…</dc:title>
  <dc:creator>James Martin</dc:creator>
  <cp:lastModifiedBy>HSajons</cp:lastModifiedBy>
  <cp:revision>10</cp:revision>
  <dcterms:created xsi:type="dcterms:W3CDTF">2015-03-19T21:46:06Z</dcterms:created>
  <dcterms:modified xsi:type="dcterms:W3CDTF">2015-05-06T18:16:36Z</dcterms:modified>
</cp:coreProperties>
</file>