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75" r:id="rId2"/>
    <p:sldId id="256" r:id="rId3"/>
    <p:sldId id="274" r:id="rId4"/>
    <p:sldId id="257" r:id="rId5"/>
    <p:sldId id="261" r:id="rId6"/>
    <p:sldId id="258" r:id="rId7"/>
    <p:sldId id="259" r:id="rId8"/>
    <p:sldId id="262" r:id="rId9"/>
    <p:sldId id="263" r:id="rId10"/>
    <p:sldId id="264" r:id="rId11"/>
    <p:sldId id="265" r:id="rId12"/>
    <p:sldId id="267" r:id="rId13"/>
    <p:sldId id="266" r:id="rId14"/>
    <p:sldId id="268" r:id="rId15"/>
    <p:sldId id="269" r:id="rId16"/>
    <p:sldId id="270" r:id="rId17"/>
    <p:sldId id="271" r:id="rId18"/>
    <p:sldId id="272" r:id="rId19"/>
    <p:sldId id="273" r:id="rId20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8" autoAdjust="0"/>
    <p:restoredTop sz="94669" autoAdjust="0"/>
  </p:normalViewPr>
  <p:slideViewPr>
    <p:cSldViewPr>
      <p:cViewPr>
        <p:scale>
          <a:sx n="67" d="100"/>
          <a:sy n="67" d="100"/>
        </p:scale>
        <p:origin x="-634" y="-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836975-1078-480B-98D8-8E8DADCF4FBA}" type="datetimeFigureOut">
              <a:rPr lang="de-DE" smtClean="0"/>
              <a:t>21.10.2014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48881C-3B28-47AA-968F-2DAD3FF537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858521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48881C-3B28-47AA-968F-2DAD3FF53755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226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48881C-3B28-47AA-968F-2DAD3FF53755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031365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ihand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ihand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7" name="Untertitel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sp>
        <p:nvSpPr>
          <p:cNvPr id="30" name="Datumsplatzhalt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329CD-FF49-4F56-B1C2-1A1F88B8F6C1}" type="datetime1">
              <a:rPr lang="de-DE" smtClean="0"/>
              <a:t>21.10.2014</a:t>
            </a:fld>
            <a:endParaRPr lang="de-DE"/>
          </a:p>
        </p:txBody>
      </p:sp>
      <p:sp>
        <p:nvSpPr>
          <p:cNvPr id="19" name="Fußzeilenplatzhalt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7" name="Foliennummernplatzhalt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D1140-1BB9-4E03-92C8-B0E83E7380A2}" type="slidenum">
              <a:rPr lang="de-DE" smtClean="0"/>
              <a:t>‹Nr.›</a:t>
            </a:fld>
            <a:endParaRPr lang="de-D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E0A5D-E28E-420D-9947-FD06A5511422}" type="datetime1">
              <a:rPr lang="de-DE" smtClean="0"/>
              <a:t>21.10.2014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D1140-1BB9-4E03-92C8-B0E83E7380A2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DA7B6-491C-461E-AA89-BDA807AA1B35}" type="datetime1">
              <a:rPr lang="de-DE" smtClean="0"/>
              <a:t>21.10.2014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D1140-1BB9-4E03-92C8-B0E83E7380A2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72EED-F320-4C02-A1AB-9CE47A5FD9FE}" type="datetime1">
              <a:rPr lang="de-DE" smtClean="0"/>
              <a:t>21.10.2014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D1140-1BB9-4E03-92C8-B0E83E7380A2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-&#10;überschrift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ihand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ihand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7646-4B8C-493E-98AA-0B29BFD2A83E}" type="datetime1">
              <a:rPr lang="de-DE" smtClean="0"/>
              <a:t>21.10.2014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D1140-1BB9-4E03-92C8-B0E83E7380A2}" type="slidenum">
              <a:rPr lang="de-DE" smtClean="0"/>
              <a:t>‹Nr.›</a:t>
            </a:fld>
            <a:endParaRPr lang="de-D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DBFF3-A75A-4CFA-88E3-D6B0A98DAB38}" type="datetime1">
              <a:rPr lang="de-DE" smtClean="0"/>
              <a:t>21.10.2014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D1140-1BB9-4E03-92C8-B0E83E7380A2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0F0B4-C7CD-4F38-9A2C-83E36CBD043C}" type="datetime1">
              <a:rPr lang="de-DE" smtClean="0"/>
              <a:t>21.10.2014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D1140-1BB9-4E03-92C8-B0E83E7380A2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8D819-80F0-4675-9767-6A6DB09F5A38}" type="datetime1">
              <a:rPr lang="de-DE" smtClean="0"/>
              <a:t>21.10.2014</a:t>
            </a:fld>
            <a:endParaRPr lang="de-DE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A1D1140-1BB9-4E03-92C8-B0E83E7380A2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5882F-3E18-4011-98F2-279A6F4C77F5}" type="datetime1">
              <a:rPr lang="de-DE" smtClean="0"/>
              <a:t>21.10.2014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D1140-1BB9-4E03-92C8-B0E83E7380A2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61EDF-B7A8-43F6-A304-DE2609EB1D3D}" type="datetime1">
              <a:rPr lang="de-DE" smtClean="0"/>
              <a:t>21.10.2014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EA1D1140-1BB9-4E03-92C8-B0E83E7380A2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4188D893-EE09-4485-AFD5-97B0193C34AC}" type="datetime1">
              <a:rPr lang="de-DE" smtClean="0"/>
              <a:t>21.10.2014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D1140-1BB9-4E03-92C8-B0E83E7380A2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ihand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ihand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elplatzhalt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0" name="Textplatzhalt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e-DE" smtClean="0"/>
              <a:t>Textmasterformat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A039D353-F2DF-4964-9496-8A58902FA480}" type="datetime1">
              <a:rPr lang="de-DE" smtClean="0"/>
              <a:t>21.10.2014</a:t>
            </a:fld>
            <a:endParaRPr lang="de-DE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18" name="Foliennummernplatzhalt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EA1D1140-1BB9-4E03-92C8-B0E83E7380A2}" type="slidenum">
              <a:rPr lang="de-DE" smtClean="0"/>
              <a:t>‹Nr.›</a:t>
            </a:fld>
            <a:endParaRPr lang="de-DE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18.png"/><Relationship Id="rId5" Type="http://schemas.openxmlformats.org/officeDocument/2006/relationships/image" Target="../media/image7.png"/><Relationship Id="rId4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jpe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1.jpeg"/><Relationship Id="rId5" Type="http://schemas.openxmlformats.org/officeDocument/2006/relationships/image" Target="../media/image7.png"/><Relationship Id="rId4" Type="http://schemas.openxmlformats.org/officeDocument/2006/relationships/image" Target="../media/image19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jpe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1.jpeg"/><Relationship Id="rId5" Type="http://schemas.openxmlformats.org/officeDocument/2006/relationships/image" Target="../media/image7.png"/><Relationship Id="rId4" Type="http://schemas.openxmlformats.org/officeDocument/2006/relationships/image" Target="../media/image20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jpe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1.jpeg"/><Relationship Id="rId5" Type="http://schemas.openxmlformats.org/officeDocument/2006/relationships/image" Target="../media/image7.png"/><Relationship Id="rId4" Type="http://schemas.openxmlformats.org/officeDocument/2006/relationships/image" Target="../media/image21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jpe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1.jpeg"/><Relationship Id="rId5" Type="http://schemas.openxmlformats.org/officeDocument/2006/relationships/image" Target="../media/image7.png"/><Relationship Id="rId4" Type="http://schemas.openxmlformats.org/officeDocument/2006/relationships/image" Target="../media/image22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jpe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1.jpeg"/><Relationship Id="rId5" Type="http://schemas.openxmlformats.org/officeDocument/2006/relationships/image" Target="../media/image7.pn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jpe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1.jpeg"/><Relationship Id="rId5" Type="http://schemas.openxmlformats.org/officeDocument/2006/relationships/image" Target="../media/image7.png"/><Relationship Id="rId4" Type="http://schemas.openxmlformats.org/officeDocument/2006/relationships/image" Target="../media/image25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jpe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1.jpeg"/><Relationship Id="rId5" Type="http://schemas.openxmlformats.org/officeDocument/2006/relationships/image" Target="../media/image7.png"/><Relationship Id="rId4" Type="http://schemas.openxmlformats.org/officeDocument/2006/relationships/image" Target="../media/image26.gi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jpe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1.jpeg"/><Relationship Id="rId5" Type="http://schemas.openxmlformats.org/officeDocument/2006/relationships/image" Target="../media/image7.png"/><Relationship Id="rId4" Type="http://schemas.openxmlformats.org/officeDocument/2006/relationships/image" Target="../media/image28.jp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hyperlink" Target="http://commons.wikimedia.org/wiki/Category:Terreiro_de_Jesus?uselang=pt#mediaviewer/File:Terreirodejesus.jpg" TargetMode="External"/><Relationship Id="rId7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jpeg"/><Relationship Id="rId5" Type="http://schemas.openxmlformats.org/officeDocument/2006/relationships/hyperlink" Target="http://3.bp.blogspot.com/-UAkP_UXgJgQ/T4cUimmzP-I/AAAAAAAAB9Q/TS86rTXsHkw/s1600/o1.JPG" TargetMode="External"/><Relationship Id="rId4" Type="http://schemas.openxmlformats.org/officeDocument/2006/relationships/hyperlink" Target="http://www.salvador-bahia-brasil.com/mapas-de-salvador-bahia.php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microsoft.com/office/2007/relationships/media" Target="../media/media2.wav"/><Relationship Id="rId7" Type="http://schemas.openxmlformats.org/officeDocument/2006/relationships/image" Target="../media/image1.jpeg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.wav"/><Relationship Id="rId9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jpe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1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jpe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1.jpeg"/><Relationship Id="rId5" Type="http://schemas.openxmlformats.org/officeDocument/2006/relationships/image" Target="../media/image7.pn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jpe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1.jpeg"/><Relationship Id="rId5" Type="http://schemas.openxmlformats.org/officeDocument/2006/relationships/image" Target="../media/image7.png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.jpe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15.jpeg"/><Relationship Id="rId5" Type="http://schemas.openxmlformats.org/officeDocument/2006/relationships/image" Target="../media/image7.png"/><Relationship Id="rId4" Type="http://schemas.openxmlformats.org/officeDocument/2006/relationships/image" Target="../media/image14.jpg"/><Relationship Id="rId9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jpe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1.jpeg"/><Relationship Id="rId5" Type="http://schemas.openxmlformats.org/officeDocument/2006/relationships/image" Target="../media/image7.png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el 1"/>
          <p:cNvSpPr>
            <a:spLocks noGrp="1"/>
          </p:cNvSpPr>
          <p:nvPr>
            <p:ph type="ctrTitle"/>
          </p:nvPr>
        </p:nvSpPr>
        <p:spPr>
          <a:xfrm>
            <a:off x="468440" y="2060848"/>
            <a:ext cx="6480048" cy="2301240"/>
          </a:xfrm>
        </p:spPr>
        <p:txBody>
          <a:bodyPr/>
          <a:lstStyle/>
          <a:p>
            <a:pPr eaLnBrk="1" hangingPunct="1"/>
            <a:r>
              <a:rPr lang="de-DE" altLang="es-ES_tradnl" b="1" dirty="0" smtClean="0">
                <a:solidFill>
                  <a:srgbClr val="7030A0"/>
                </a:solidFill>
              </a:rPr>
              <a:t>Volkshochschule Olching e.V.</a:t>
            </a:r>
            <a:endParaRPr lang="es-ES_tradnl" altLang="es-ES_tradnl" b="1" dirty="0" smtClean="0">
              <a:solidFill>
                <a:srgbClr val="7030A0"/>
              </a:solidFill>
            </a:endParaRPr>
          </a:p>
        </p:txBody>
      </p:sp>
      <p:sp>
        <p:nvSpPr>
          <p:cNvPr id="2051" name="Untertitel 2"/>
          <p:cNvSpPr>
            <a:spLocks noGrp="1"/>
          </p:cNvSpPr>
          <p:nvPr>
            <p:ph type="subTitle" idx="1"/>
          </p:nvPr>
        </p:nvSpPr>
        <p:spPr>
          <a:xfrm>
            <a:off x="900176" y="3789040"/>
            <a:ext cx="6480048" cy="1752600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endParaRPr lang="de-DE" sz="1400" b="1" dirty="0" smtClean="0">
              <a:solidFill>
                <a:srgbClr val="7030A0"/>
              </a:solidFill>
            </a:endParaRPr>
          </a:p>
          <a:p>
            <a:pPr eaLnBrk="1" hangingPunct="1">
              <a:defRPr/>
            </a:pPr>
            <a:r>
              <a:rPr lang="de-DE" b="1" dirty="0" err="1" smtClean="0">
                <a:solidFill>
                  <a:srgbClr val="7030A0"/>
                </a:solidFill>
              </a:rPr>
              <a:t>Grundtvig</a:t>
            </a:r>
            <a:r>
              <a:rPr lang="de-DE" b="1" dirty="0" smtClean="0">
                <a:solidFill>
                  <a:srgbClr val="7030A0"/>
                </a:solidFill>
              </a:rPr>
              <a:t> Learning </a:t>
            </a:r>
            <a:r>
              <a:rPr lang="de-DE" b="1" dirty="0" err="1" smtClean="0">
                <a:solidFill>
                  <a:srgbClr val="7030A0"/>
                </a:solidFill>
              </a:rPr>
              <a:t>Partnership</a:t>
            </a:r>
            <a:endParaRPr lang="de-DE" b="1" dirty="0" smtClean="0">
              <a:solidFill>
                <a:srgbClr val="7030A0"/>
              </a:solidFill>
            </a:endParaRPr>
          </a:p>
          <a:p>
            <a:pPr eaLnBrk="1" hangingPunct="1">
              <a:defRPr/>
            </a:pPr>
            <a:r>
              <a:rPr lang="de-DE" b="1" dirty="0" smtClean="0">
                <a:solidFill>
                  <a:srgbClr val="7030A0"/>
                </a:solidFill>
              </a:rPr>
              <a:t>VOICES IN PICTURES</a:t>
            </a:r>
          </a:p>
          <a:p>
            <a:pPr eaLnBrk="1" hangingPunct="1">
              <a:defRPr/>
            </a:pPr>
            <a:r>
              <a:rPr lang="de-DE" sz="2400" b="1" dirty="0" smtClean="0">
                <a:solidFill>
                  <a:srgbClr val="7030A0"/>
                </a:solidFill>
              </a:rPr>
              <a:t>VIP</a:t>
            </a:r>
          </a:p>
          <a:p>
            <a:pPr eaLnBrk="1" hangingPunct="1">
              <a:defRPr/>
            </a:pPr>
            <a:r>
              <a:rPr lang="de-DE" sz="2400" b="1" dirty="0" smtClean="0"/>
              <a:t>Project Nr. </a:t>
            </a:r>
            <a:r>
              <a:rPr lang="en-GB" sz="2400" b="1" dirty="0"/>
              <a:t>2013-1-DE2-GRU06-16272 1</a:t>
            </a:r>
            <a:endParaRPr lang="es-ES_tradnl" sz="2400" b="1" dirty="0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_tradnl" altLang="es-ES_tradnl" sz="1800"/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es-ES_tradnl" sz="1100">
                <a:latin typeface="Arial" charset="0"/>
                <a:ea typeface="Calibri" pitchFamily="34" charset="0"/>
                <a:cs typeface="Times New Roman" pitchFamily="18" charset="0"/>
              </a:rPr>
              <a:t>                                                     </a:t>
            </a:r>
            <a:endParaRPr lang="de-DE" altLang="es-ES_tradnl" sz="1800">
              <a:latin typeface="Arial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16097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es-ES_tradnl" sz="1100">
                <a:latin typeface="Arial" charset="0"/>
                <a:ea typeface="Calibri" pitchFamily="34" charset="0"/>
                <a:cs typeface="Times New Roman" pitchFamily="18" charset="0"/>
              </a:rPr>
              <a:t>                             </a:t>
            </a:r>
            <a:endParaRPr lang="de-DE" altLang="es-ES_tradnl" sz="1800">
              <a:latin typeface="Arial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24193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es-ES_tradnl" sz="1100">
                <a:latin typeface="Arial" charset="0"/>
                <a:ea typeface="Calibri" pitchFamily="34" charset="0"/>
                <a:cs typeface="Times New Roman" pitchFamily="18" charset="0"/>
              </a:rPr>
              <a:t>                                                 </a:t>
            </a:r>
            <a:endParaRPr lang="de-DE" altLang="es-ES_tradnl" sz="1800">
              <a:latin typeface="Arial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056" name="Picture 13" descr="EU_flag_LLP_EN-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939" y="434521"/>
            <a:ext cx="13811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11" descr="vhs-verkleine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454025"/>
            <a:ext cx="139065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_tradnl" altLang="es-ES_tradnl" sz="1800"/>
          </a:p>
        </p:txBody>
      </p:sp>
      <p:sp>
        <p:nvSpPr>
          <p:cNvPr id="2059" name="Rectangle 15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s-ES_tradnl" altLang="es-ES_tradnl" sz="1100"/>
              <a:t>      </a:t>
            </a:r>
            <a:endParaRPr lang="es-ES_tradnl" altLang="es-ES_tradnl" sz="1800"/>
          </a:p>
        </p:txBody>
      </p:sp>
      <p:sp>
        <p:nvSpPr>
          <p:cNvPr id="2060" name="Rectangle 16"/>
          <p:cNvSpPr>
            <a:spLocks noChangeArrowheads="1"/>
          </p:cNvSpPr>
          <p:nvPr/>
        </p:nvSpPr>
        <p:spPr bwMode="auto">
          <a:xfrm>
            <a:off x="0" y="1152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es-ES_tradnl" sz="1100"/>
              <a:t> </a:t>
            </a:r>
            <a:r>
              <a:rPr lang="es-ES_tradnl" altLang="es-ES_tradnl" sz="1100"/>
              <a:t>      </a:t>
            </a:r>
            <a:endParaRPr lang="es-ES_tradnl" altLang="es-ES_tradnl" sz="1800"/>
          </a:p>
        </p:txBody>
      </p:sp>
      <p:sp>
        <p:nvSpPr>
          <p:cNvPr id="2" name="Rechteck 1"/>
          <p:cNvSpPr/>
          <p:nvPr/>
        </p:nvSpPr>
        <p:spPr>
          <a:xfrm>
            <a:off x="2361410" y="5733256"/>
            <a:ext cx="32187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200" dirty="0"/>
              <a:t>VHS </a:t>
            </a:r>
            <a:r>
              <a:rPr lang="en-US" sz="1200" dirty="0" err="1"/>
              <a:t>Olching</a:t>
            </a:r>
            <a:r>
              <a:rPr lang="en-US" sz="1200" dirty="0"/>
              <a:t> </a:t>
            </a:r>
            <a:r>
              <a:rPr lang="en-US" sz="1200" dirty="0" err="1"/>
              <a:t>e.V</a:t>
            </a:r>
            <a:r>
              <a:rPr lang="en-US" sz="1200" dirty="0"/>
              <a:t>.                                                               </a:t>
            </a:r>
            <a:endParaRPr lang="en-US" sz="1200" dirty="0" smtClean="0"/>
          </a:p>
          <a:p>
            <a:pPr algn="ctr">
              <a:defRPr/>
            </a:pPr>
            <a:r>
              <a:rPr lang="en-US" sz="1200" dirty="0" smtClean="0"/>
              <a:t>Voices </a:t>
            </a:r>
            <a:r>
              <a:rPr lang="en-US" sz="1200" dirty="0"/>
              <a:t>in </a:t>
            </a:r>
            <a:r>
              <a:rPr lang="en-US" sz="1200" dirty="0" smtClean="0"/>
              <a:t>Pictures-September 2014</a:t>
            </a:r>
          </a:p>
          <a:p>
            <a:pPr algn="ctr">
              <a:defRPr/>
            </a:pPr>
            <a:r>
              <a:rPr lang="en-US" sz="1200" dirty="0" smtClean="0"/>
              <a:t>Celia </a:t>
            </a:r>
            <a:r>
              <a:rPr lang="en-US" sz="1200" dirty="0" err="1" smtClean="0"/>
              <a:t>Dierl</a:t>
            </a:r>
            <a:endParaRPr lang="es-ES_tradnl" sz="1200" dirty="0"/>
          </a:p>
        </p:txBody>
      </p:sp>
      <p:pic>
        <p:nvPicPr>
          <p:cNvPr id="19458" name="Grafik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3" y="533400"/>
            <a:ext cx="830877" cy="512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740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524236" y="1052736"/>
            <a:ext cx="3754760" cy="724942"/>
          </a:xfrm>
        </p:spPr>
        <p:txBody>
          <a:bodyPr>
            <a:normAutofit/>
          </a:bodyPr>
          <a:lstStyle/>
          <a:p>
            <a:r>
              <a:rPr lang="de-DE" sz="3200" dirty="0" err="1" smtClean="0"/>
              <a:t>Terreiro</a:t>
            </a:r>
            <a:r>
              <a:rPr lang="de-DE" sz="3200" dirty="0" smtClean="0"/>
              <a:t> de Jesus_2</a:t>
            </a:r>
            <a:endParaRPr lang="de-DE" sz="3200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328" y="1844824"/>
            <a:ext cx="5184576" cy="3888432"/>
          </a:xfrm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6444208" y="4437112"/>
            <a:ext cx="25922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</a:rPr>
              <a:t>After </a:t>
            </a:r>
            <a:r>
              <a:rPr lang="de-DE" dirty="0" err="1" smtClean="0">
                <a:solidFill>
                  <a:schemeClr val="bg1"/>
                </a:solidFill>
              </a:rPr>
              <a:t>that</a:t>
            </a:r>
            <a:r>
              <a:rPr lang="de-DE" dirty="0" smtClean="0">
                <a:solidFill>
                  <a:schemeClr val="bg1"/>
                </a:solidFill>
              </a:rPr>
              <a:t> </a:t>
            </a:r>
            <a:r>
              <a:rPr lang="de-DE" dirty="0" err="1" smtClean="0">
                <a:solidFill>
                  <a:schemeClr val="bg1"/>
                </a:solidFill>
              </a:rPr>
              <a:t>you</a:t>
            </a:r>
            <a:r>
              <a:rPr lang="de-DE" dirty="0" smtClean="0">
                <a:solidFill>
                  <a:schemeClr val="bg1"/>
                </a:solidFill>
              </a:rPr>
              <a:t> </a:t>
            </a:r>
            <a:r>
              <a:rPr lang="de-DE" dirty="0" err="1" smtClean="0">
                <a:solidFill>
                  <a:schemeClr val="bg1"/>
                </a:solidFill>
              </a:rPr>
              <a:t>cross</a:t>
            </a:r>
            <a:r>
              <a:rPr lang="de-DE" dirty="0" smtClean="0">
                <a:solidFill>
                  <a:schemeClr val="bg1"/>
                </a:solidFill>
              </a:rPr>
              <a:t> </a:t>
            </a:r>
            <a:r>
              <a:rPr lang="de-DE" dirty="0" err="1" smtClean="0">
                <a:solidFill>
                  <a:schemeClr val="bg1"/>
                </a:solidFill>
              </a:rPr>
              <a:t>the</a:t>
            </a:r>
            <a:r>
              <a:rPr lang="de-DE" dirty="0" smtClean="0">
                <a:solidFill>
                  <a:schemeClr val="bg1"/>
                </a:solidFill>
              </a:rPr>
              <a:t> </a:t>
            </a:r>
            <a:r>
              <a:rPr lang="de-DE" dirty="0" err="1" smtClean="0">
                <a:solidFill>
                  <a:schemeClr val="bg1"/>
                </a:solidFill>
              </a:rPr>
              <a:t>square</a:t>
            </a:r>
            <a:r>
              <a:rPr lang="de-DE" dirty="0" smtClean="0">
                <a:solidFill>
                  <a:schemeClr val="bg1"/>
                </a:solidFill>
              </a:rPr>
              <a:t>.</a:t>
            </a:r>
          </a:p>
          <a:p>
            <a:r>
              <a:rPr lang="de-DE" dirty="0" err="1" smtClean="0"/>
              <a:t>How</a:t>
            </a:r>
            <a:r>
              <a:rPr lang="de-DE" dirty="0" smtClean="0"/>
              <a:t> do I </a:t>
            </a:r>
            <a:r>
              <a:rPr lang="de-DE" dirty="0" err="1" smtClean="0"/>
              <a:t>cross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square</a:t>
            </a:r>
            <a:r>
              <a:rPr lang="de-DE" dirty="0" smtClean="0"/>
              <a:t>?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right</a:t>
            </a:r>
            <a:r>
              <a:rPr lang="de-DE" dirty="0" smtClean="0"/>
              <a:t> </a:t>
            </a:r>
            <a:r>
              <a:rPr lang="de-DE" dirty="0" err="1" smtClean="0"/>
              <a:t>or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left</a:t>
            </a:r>
            <a:r>
              <a:rPr lang="de-DE" dirty="0" smtClean="0"/>
              <a:t>?</a:t>
            </a:r>
            <a:endParaRPr lang="de-DE" dirty="0"/>
          </a:p>
        </p:txBody>
      </p:sp>
      <p:sp>
        <p:nvSpPr>
          <p:cNvPr id="7" name="Rechteck 6"/>
          <p:cNvSpPr/>
          <p:nvPr/>
        </p:nvSpPr>
        <p:spPr>
          <a:xfrm>
            <a:off x="1619672" y="5914440"/>
            <a:ext cx="34563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200" dirty="0"/>
              <a:t>VHS </a:t>
            </a:r>
            <a:r>
              <a:rPr lang="en-US" sz="1200" dirty="0" err="1"/>
              <a:t>Olching</a:t>
            </a:r>
            <a:r>
              <a:rPr lang="en-US" sz="1200" dirty="0"/>
              <a:t> </a:t>
            </a:r>
            <a:r>
              <a:rPr lang="en-US" sz="1200" dirty="0" err="1"/>
              <a:t>e.V</a:t>
            </a:r>
            <a:r>
              <a:rPr lang="en-US" sz="1200" dirty="0"/>
              <a:t>.                                                               Voices in Pictures-September 2014</a:t>
            </a:r>
          </a:p>
          <a:p>
            <a:pPr algn="ctr">
              <a:defRPr/>
            </a:pPr>
            <a:r>
              <a:rPr lang="en-US" sz="1200" dirty="0"/>
              <a:t>Celia </a:t>
            </a:r>
            <a:r>
              <a:rPr lang="en-US" sz="1200" dirty="0" err="1"/>
              <a:t>Dierl</a:t>
            </a:r>
            <a:endParaRPr lang="es-ES_tradnl" sz="1200" dirty="0"/>
          </a:p>
        </p:txBody>
      </p:sp>
      <p:pic>
        <p:nvPicPr>
          <p:cNvPr id="11266" name="Grafik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692696"/>
            <a:ext cx="447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7627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92"/>
    </mc:Choice>
    <mc:Fallback xmlns="">
      <p:transition spd="slow" advTm="62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11560" y="1335088"/>
            <a:ext cx="5338936" cy="658614"/>
          </a:xfrm>
        </p:spPr>
        <p:txBody>
          <a:bodyPr>
            <a:normAutofit fontScale="90000"/>
          </a:bodyPr>
          <a:lstStyle/>
          <a:p>
            <a:r>
              <a:rPr lang="de-DE" dirty="0" err="1" smtClean="0"/>
              <a:t>Terreiro</a:t>
            </a:r>
            <a:r>
              <a:rPr lang="de-DE" dirty="0" smtClean="0"/>
              <a:t> de Jesus_3</a:t>
            </a:r>
            <a:endParaRPr lang="de-DE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239472"/>
            <a:ext cx="4876800" cy="3249930"/>
          </a:xfrm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5796136" y="4049196"/>
            <a:ext cx="32403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left</a:t>
            </a:r>
            <a:r>
              <a:rPr lang="de-DE" dirty="0" smtClean="0"/>
              <a:t>. </a:t>
            </a:r>
            <a:r>
              <a:rPr lang="de-DE" dirty="0" err="1" smtClean="0"/>
              <a:t>Then</a:t>
            </a:r>
            <a:r>
              <a:rPr lang="de-DE" dirty="0" smtClean="0"/>
              <a:t>, at </a:t>
            </a:r>
            <a:r>
              <a:rPr lang="de-DE" dirty="0" err="1" smtClean="0"/>
              <a:t>the</a:t>
            </a:r>
            <a:r>
              <a:rPr lang="de-DE" dirty="0" smtClean="0"/>
              <a:t> end oft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square</a:t>
            </a:r>
            <a:r>
              <a:rPr lang="de-DE" dirty="0" smtClean="0"/>
              <a:t> </a:t>
            </a:r>
            <a:r>
              <a:rPr lang="de-DE" dirty="0" err="1" smtClean="0"/>
              <a:t>you</a:t>
            </a:r>
            <a:r>
              <a:rPr lang="de-DE" dirty="0" smtClean="0"/>
              <a:t> turn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right</a:t>
            </a:r>
            <a:r>
              <a:rPr lang="de-DE" dirty="0" smtClean="0"/>
              <a:t>, </a:t>
            </a:r>
            <a:r>
              <a:rPr lang="de-DE" dirty="0" err="1" smtClean="0"/>
              <a:t>coming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a </a:t>
            </a:r>
            <a:r>
              <a:rPr lang="de-DE" dirty="0" err="1" smtClean="0"/>
              <a:t>street</a:t>
            </a:r>
            <a:r>
              <a:rPr lang="de-DE" dirty="0" smtClean="0"/>
              <a:t> just </a:t>
            </a:r>
            <a:r>
              <a:rPr lang="de-DE" dirty="0" err="1" smtClean="0"/>
              <a:t>beside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Sao Domingos Church.</a:t>
            </a:r>
            <a:endParaRPr lang="de-DE" dirty="0"/>
          </a:p>
        </p:txBody>
      </p:sp>
      <p:pic>
        <p:nvPicPr>
          <p:cNvPr id="7" name="Picture 13" descr="EU_flag_LLP_EN-0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" y="454025"/>
            <a:ext cx="13811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1" descr="vhs-verkleinert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454025"/>
            <a:ext cx="139065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hteck 9"/>
          <p:cNvSpPr/>
          <p:nvPr/>
        </p:nvSpPr>
        <p:spPr>
          <a:xfrm>
            <a:off x="1619672" y="5570835"/>
            <a:ext cx="4086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200" dirty="0"/>
              <a:t>VHS </a:t>
            </a:r>
            <a:r>
              <a:rPr lang="en-US" sz="1200" dirty="0" err="1"/>
              <a:t>Olching</a:t>
            </a:r>
            <a:r>
              <a:rPr lang="en-US" sz="1200" dirty="0"/>
              <a:t> </a:t>
            </a:r>
            <a:r>
              <a:rPr lang="en-US" sz="1200" dirty="0" err="1"/>
              <a:t>e.V</a:t>
            </a:r>
            <a:r>
              <a:rPr lang="en-US" sz="1200" dirty="0"/>
              <a:t>.                                                               Voices in Pictures-September 2014</a:t>
            </a:r>
          </a:p>
          <a:p>
            <a:pPr algn="ctr">
              <a:defRPr/>
            </a:pPr>
            <a:r>
              <a:rPr lang="en-US" sz="1200" dirty="0"/>
              <a:t>Celia </a:t>
            </a:r>
            <a:r>
              <a:rPr lang="en-US" sz="1200" dirty="0" err="1"/>
              <a:t>Dierl</a:t>
            </a:r>
            <a:endParaRPr lang="es-ES_tradnl" sz="1200" dirty="0"/>
          </a:p>
        </p:txBody>
      </p:sp>
      <p:pic>
        <p:nvPicPr>
          <p:cNvPr id="10242" name="Grafik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54025"/>
            <a:ext cx="864476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5721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53"/>
    </mc:Choice>
    <mc:Fallback xmlns="">
      <p:transition spd="slow" advTm="48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2132856"/>
            <a:ext cx="2448272" cy="360040"/>
          </a:xfrm>
        </p:spPr>
        <p:txBody>
          <a:bodyPr>
            <a:noAutofit/>
          </a:bodyPr>
          <a:lstStyle/>
          <a:p>
            <a:r>
              <a:rPr lang="de-DE" sz="3200" dirty="0" err="1" smtClean="0"/>
              <a:t>Cathedral</a:t>
            </a:r>
            <a:endParaRPr lang="de-DE" sz="3200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2397" y="1772816"/>
            <a:ext cx="4367680" cy="3993307"/>
          </a:xfrm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  <p:pic>
        <p:nvPicPr>
          <p:cNvPr id="5" name="Picture 13" descr="EU_flag_LLP_EN-0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" y="454025"/>
            <a:ext cx="13811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" descr="vhs-verkleinert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454025"/>
            <a:ext cx="139065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hteck 8"/>
          <p:cNvSpPr/>
          <p:nvPr/>
        </p:nvSpPr>
        <p:spPr>
          <a:xfrm>
            <a:off x="2385218" y="5875635"/>
            <a:ext cx="35099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200" dirty="0"/>
              <a:t>VHS </a:t>
            </a:r>
            <a:r>
              <a:rPr lang="en-US" sz="1200" dirty="0" err="1"/>
              <a:t>Olching</a:t>
            </a:r>
            <a:r>
              <a:rPr lang="en-US" sz="1200" dirty="0"/>
              <a:t> </a:t>
            </a:r>
            <a:r>
              <a:rPr lang="en-US" sz="1200" dirty="0" err="1"/>
              <a:t>e.V</a:t>
            </a:r>
            <a:r>
              <a:rPr lang="en-US" sz="1200" dirty="0"/>
              <a:t>.                                                               Voices in Pictures-September 2014</a:t>
            </a:r>
          </a:p>
          <a:p>
            <a:pPr algn="ctr">
              <a:defRPr/>
            </a:pPr>
            <a:r>
              <a:rPr lang="en-US" sz="1200" dirty="0"/>
              <a:t>Celia </a:t>
            </a:r>
            <a:r>
              <a:rPr lang="en-US" sz="1200" dirty="0" err="1"/>
              <a:t>Dierl</a:t>
            </a:r>
            <a:endParaRPr lang="es-ES_tradnl" sz="1200" dirty="0"/>
          </a:p>
        </p:txBody>
      </p:sp>
      <p:pic>
        <p:nvPicPr>
          <p:cNvPr id="9218" name="Grafik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6361" y="454025"/>
            <a:ext cx="879913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9638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824"/>
    </mc:Choice>
    <mc:Fallback xmlns="">
      <p:transition spd="slow" advTm="148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39752" y="1412776"/>
            <a:ext cx="3312368" cy="802630"/>
          </a:xfrm>
        </p:spPr>
        <p:txBody>
          <a:bodyPr>
            <a:normAutofit/>
          </a:bodyPr>
          <a:lstStyle/>
          <a:p>
            <a:r>
              <a:rPr lang="de-DE" sz="3200" dirty="0" err="1" smtClean="0"/>
              <a:t>Interior</a:t>
            </a:r>
            <a:r>
              <a:rPr lang="de-DE" sz="3200" dirty="0" smtClean="0"/>
              <a:t> </a:t>
            </a:r>
            <a:r>
              <a:rPr lang="de-DE" sz="3200" dirty="0" err="1" smtClean="0"/>
              <a:t>Cathedral</a:t>
            </a:r>
            <a:endParaRPr lang="de-DE" sz="3200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625" y="2262981"/>
            <a:ext cx="5238750" cy="3200400"/>
          </a:xfrm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  <p:pic>
        <p:nvPicPr>
          <p:cNvPr id="5" name="Picture 13" descr="EU_flag_LLP_EN-0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" y="454025"/>
            <a:ext cx="13811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" descr="vhs-verkleinert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454025"/>
            <a:ext cx="139065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hteck 2"/>
          <p:cNvSpPr/>
          <p:nvPr/>
        </p:nvSpPr>
        <p:spPr>
          <a:xfrm>
            <a:off x="2448012" y="5714305"/>
            <a:ext cx="3384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200" dirty="0"/>
              <a:t>VHS </a:t>
            </a:r>
            <a:r>
              <a:rPr lang="en-US" sz="1200" dirty="0" err="1"/>
              <a:t>Olching</a:t>
            </a:r>
            <a:r>
              <a:rPr lang="en-US" sz="1200" dirty="0"/>
              <a:t> </a:t>
            </a:r>
            <a:r>
              <a:rPr lang="en-US" sz="1200" dirty="0" err="1"/>
              <a:t>e.V</a:t>
            </a:r>
            <a:r>
              <a:rPr lang="en-US" sz="1200" dirty="0"/>
              <a:t>.                                                               Voices in Pictures-September 2014</a:t>
            </a:r>
          </a:p>
          <a:p>
            <a:pPr algn="ctr">
              <a:defRPr/>
            </a:pPr>
            <a:r>
              <a:rPr lang="en-US" sz="1200" dirty="0"/>
              <a:t>Celia </a:t>
            </a:r>
            <a:r>
              <a:rPr lang="en-US" sz="1200" dirty="0" err="1"/>
              <a:t>Dierl</a:t>
            </a:r>
            <a:endParaRPr lang="es-ES_tradnl" sz="1200" dirty="0"/>
          </a:p>
        </p:txBody>
      </p:sp>
      <p:pic>
        <p:nvPicPr>
          <p:cNvPr id="8194" name="Grafik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454026"/>
            <a:ext cx="864476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709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92"/>
    </mc:Choice>
    <mc:Fallback xmlns="">
      <p:transition spd="slow" advTm="27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57400" y="1412776"/>
            <a:ext cx="4248472" cy="730622"/>
          </a:xfrm>
        </p:spPr>
        <p:txBody>
          <a:bodyPr>
            <a:normAutofit fontScale="90000"/>
          </a:bodyPr>
          <a:lstStyle/>
          <a:p>
            <a:r>
              <a:rPr lang="de-DE" sz="3600" dirty="0" err="1" smtClean="0"/>
              <a:t>Roccoco</a:t>
            </a:r>
            <a:r>
              <a:rPr lang="de-DE" sz="3600" dirty="0" smtClean="0"/>
              <a:t> front</a:t>
            </a:r>
            <a:br>
              <a:rPr lang="de-DE" sz="3600" dirty="0" smtClean="0"/>
            </a:br>
            <a:r>
              <a:rPr lang="de-DE" sz="3600" dirty="0" smtClean="0"/>
              <a:t>São Domingos Church</a:t>
            </a:r>
            <a:endParaRPr lang="de-DE" sz="3600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8763" y="2276872"/>
            <a:ext cx="5419725" cy="3476625"/>
          </a:xfrm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  <p:pic>
        <p:nvPicPr>
          <p:cNvPr id="5" name="Picture 13" descr="EU_flag_LLP_EN-0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" y="454025"/>
            <a:ext cx="13811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" descr="vhs-verkleinert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454025"/>
            <a:ext cx="139065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hteck 2"/>
          <p:cNvSpPr/>
          <p:nvPr/>
        </p:nvSpPr>
        <p:spPr>
          <a:xfrm>
            <a:off x="2470702" y="5875635"/>
            <a:ext cx="33389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200" dirty="0"/>
              <a:t>VHS </a:t>
            </a:r>
            <a:r>
              <a:rPr lang="en-US" sz="1200" dirty="0" err="1"/>
              <a:t>Olching</a:t>
            </a:r>
            <a:r>
              <a:rPr lang="en-US" sz="1200" dirty="0"/>
              <a:t> </a:t>
            </a:r>
            <a:r>
              <a:rPr lang="en-US" sz="1200" dirty="0" err="1"/>
              <a:t>e.V</a:t>
            </a:r>
            <a:r>
              <a:rPr lang="en-US" sz="1200" dirty="0"/>
              <a:t>.                                                               Voices in Pictures-September 2014</a:t>
            </a:r>
          </a:p>
          <a:p>
            <a:pPr algn="ctr">
              <a:defRPr/>
            </a:pPr>
            <a:r>
              <a:rPr lang="en-US" sz="1200" dirty="0"/>
              <a:t>Celia </a:t>
            </a:r>
            <a:r>
              <a:rPr lang="en-US" sz="1200" dirty="0" err="1"/>
              <a:t>Dierl</a:t>
            </a:r>
            <a:endParaRPr lang="es-ES_tradnl" sz="1200" dirty="0"/>
          </a:p>
        </p:txBody>
      </p:sp>
      <p:pic>
        <p:nvPicPr>
          <p:cNvPr id="7170" name="Grafik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54025"/>
            <a:ext cx="933281" cy="575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0537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36"/>
    </mc:Choice>
    <mc:Fallback xmlns="">
      <p:transition spd="slow" advTm="39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2276872"/>
            <a:ext cx="3635896" cy="1296144"/>
          </a:xfrm>
        </p:spPr>
        <p:txBody>
          <a:bodyPr>
            <a:noAutofit/>
          </a:bodyPr>
          <a:lstStyle/>
          <a:p>
            <a:r>
              <a:rPr lang="de-DE" sz="3200" dirty="0" smtClean="0"/>
              <a:t>Neoclassic </a:t>
            </a:r>
            <a:r>
              <a:rPr lang="de-DE" sz="3200" dirty="0" err="1" smtClean="0"/>
              <a:t>Interior</a:t>
            </a:r>
            <a:r>
              <a:rPr lang="de-DE" sz="3200" dirty="0" smtClean="0"/>
              <a:t> </a:t>
            </a:r>
            <a:br>
              <a:rPr lang="de-DE" sz="3200" dirty="0" smtClean="0"/>
            </a:br>
            <a:r>
              <a:rPr lang="de-DE" sz="3200" dirty="0" smtClean="0"/>
              <a:t>São Domingos Church</a:t>
            </a:r>
            <a:endParaRPr lang="de-DE" sz="3200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1511325"/>
            <a:ext cx="3096344" cy="3996073"/>
          </a:xfrm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  <p:pic>
        <p:nvPicPr>
          <p:cNvPr id="5" name="Picture 13" descr="EU_flag_LLP_EN-0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" y="454025"/>
            <a:ext cx="13811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" descr="vhs-verkleinert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454025"/>
            <a:ext cx="139065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hteck 2"/>
          <p:cNvSpPr/>
          <p:nvPr/>
        </p:nvSpPr>
        <p:spPr>
          <a:xfrm>
            <a:off x="2484016" y="5690969"/>
            <a:ext cx="33123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200" dirty="0"/>
              <a:t>VHS </a:t>
            </a:r>
            <a:r>
              <a:rPr lang="en-US" sz="1200" dirty="0" err="1"/>
              <a:t>Olching</a:t>
            </a:r>
            <a:r>
              <a:rPr lang="en-US" sz="1200" dirty="0"/>
              <a:t> </a:t>
            </a:r>
            <a:r>
              <a:rPr lang="en-US" sz="1200" dirty="0" err="1"/>
              <a:t>e.V</a:t>
            </a:r>
            <a:r>
              <a:rPr lang="en-US" sz="1200" dirty="0"/>
              <a:t>.                                                               Voices in Pictures-September 2014</a:t>
            </a:r>
          </a:p>
          <a:p>
            <a:pPr algn="ctr">
              <a:defRPr/>
            </a:pPr>
            <a:r>
              <a:rPr lang="en-US" sz="1200" dirty="0"/>
              <a:t>Celia </a:t>
            </a:r>
            <a:r>
              <a:rPr lang="en-US" sz="1200" dirty="0" err="1"/>
              <a:t>Dierl</a:t>
            </a:r>
            <a:endParaRPr lang="es-ES_tradnl" sz="1200" dirty="0"/>
          </a:p>
        </p:txBody>
      </p:sp>
      <p:pic>
        <p:nvPicPr>
          <p:cNvPr id="6146" name="Grafik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454026"/>
            <a:ext cx="864476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8853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66"/>
    </mc:Choice>
    <mc:Fallback xmlns="">
      <p:transition spd="slow" advTm="48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14803" y="1628800"/>
            <a:ext cx="3024335" cy="782960"/>
          </a:xfrm>
        </p:spPr>
        <p:txBody>
          <a:bodyPr>
            <a:normAutofit fontScale="90000"/>
          </a:bodyPr>
          <a:lstStyle/>
          <a:p>
            <a:r>
              <a:rPr lang="de-DE" sz="3200" dirty="0" err="1" smtClean="0"/>
              <a:t>Historic</a:t>
            </a:r>
            <a:r>
              <a:rPr lang="de-DE" sz="3200" dirty="0" smtClean="0"/>
              <a:t> </a:t>
            </a:r>
            <a:r>
              <a:rPr lang="de-DE" sz="3200" dirty="0" err="1" smtClean="0"/>
              <a:t>Centre</a:t>
            </a:r>
            <a:r>
              <a:rPr lang="de-DE" sz="3200" dirty="0" smtClean="0"/>
              <a:t> </a:t>
            </a:r>
            <a:r>
              <a:rPr lang="de-DE" sz="3200" dirty="0" err="1" smtClean="0"/>
              <a:t>of</a:t>
            </a:r>
            <a:r>
              <a:rPr lang="de-DE" sz="3200" dirty="0" smtClean="0"/>
              <a:t> Salvador1</a:t>
            </a:r>
            <a:endParaRPr lang="de-DE" sz="3200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454" y="1506537"/>
            <a:ext cx="3943522" cy="4197035"/>
          </a:xfrm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4499992" y="4005064"/>
            <a:ext cx="44999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The </a:t>
            </a:r>
            <a:r>
              <a:rPr lang="de-DE" dirty="0" err="1" smtClean="0"/>
              <a:t>capoeira</a:t>
            </a:r>
            <a:r>
              <a:rPr lang="de-DE" dirty="0" smtClean="0"/>
              <a:t> </a:t>
            </a:r>
            <a:r>
              <a:rPr lang="de-DE" dirty="0" err="1" smtClean="0"/>
              <a:t>school</a:t>
            </a:r>
            <a:r>
              <a:rPr lang="de-DE" dirty="0" smtClean="0"/>
              <a:t> </a:t>
            </a:r>
            <a:r>
              <a:rPr lang="de-DE" dirty="0" err="1" smtClean="0"/>
              <a:t>is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first</a:t>
            </a:r>
            <a:r>
              <a:rPr lang="de-DE" dirty="0" smtClean="0"/>
              <a:t> </a:t>
            </a:r>
            <a:r>
              <a:rPr lang="de-DE" dirty="0" err="1" smtClean="0"/>
              <a:t>house</a:t>
            </a:r>
            <a:r>
              <a:rPr lang="de-DE" dirty="0" smtClean="0"/>
              <a:t> on </a:t>
            </a:r>
            <a:r>
              <a:rPr lang="de-DE" dirty="0" err="1" smtClean="0"/>
              <a:t>this</a:t>
            </a:r>
            <a:r>
              <a:rPr lang="de-DE" dirty="0" smtClean="0"/>
              <a:t> </a:t>
            </a:r>
            <a:r>
              <a:rPr lang="de-DE" dirty="0" err="1" smtClean="0"/>
              <a:t>street</a:t>
            </a:r>
            <a:r>
              <a:rPr lang="de-DE" dirty="0" smtClean="0"/>
              <a:t> (Gregorio de Matos Street)., on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rigt</a:t>
            </a:r>
            <a:r>
              <a:rPr lang="de-DE" dirty="0" smtClean="0"/>
              <a:t> </a:t>
            </a:r>
            <a:r>
              <a:rPr lang="de-DE" dirty="0" err="1" smtClean="0"/>
              <a:t>side</a:t>
            </a:r>
            <a:r>
              <a:rPr lang="de-DE" dirty="0" smtClean="0"/>
              <a:t> just </a:t>
            </a:r>
            <a:r>
              <a:rPr lang="de-DE" dirty="0" err="1" smtClean="0"/>
              <a:t>beside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church</a:t>
            </a:r>
            <a:r>
              <a:rPr lang="de-DE" dirty="0" smtClean="0"/>
              <a:t>, on </a:t>
            </a:r>
            <a:r>
              <a:rPr lang="de-DE" dirty="0" err="1" smtClean="0"/>
              <a:t>the</a:t>
            </a:r>
            <a:r>
              <a:rPr lang="de-DE" dirty="0" smtClean="0"/>
              <a:t> same block. </a:t>
            </a:r>
            <a:endParaRPr lang="de-DE" dirty="0"/>
          </a:p>
        </p:txBody>
      </p:sp>
      <p:pic>
        <p:nvPicPr>
          <p:cNvPr id="7" name="Picture 13" descr="EU_flag_LLP_EN-0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" y="454025"/>
            <a:ext cx="13811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1" descr="vhs-verkleinert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454025"/>
            <a:ext cx="139065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hteck 4"/>
          <p:cNvSpPr/>
          <p:nvPr/>
        </p:nvSpPr>
        <p:spPr>
          <a:xfrm>
            <a:off x="2699792" y="5805264"/>
            <a:ext cx="32934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200" dirty="0"/>
              <a:t>VHS </a:t>
            </a:r>
            <a:r>
              <a:rPr lang="en-US" sz="1200" dirty="0" err="1"/>
              <a:t>Olching</a:t>
            </a:r>
            <a:r>
              <a:rPr lang="en-US" sz="1200" dirty="0"/>
              <a:t> </a:t>
            </a:r>
            <a:r>
              <a:rPr lang="en-US" sz="1200" dirty="0" err="1"/>
              <a:t>e.V</a:t>
            </a:r>
            <a:r>
              <a:rPr lang="en-US" sz="1200" dirty="0"/>
              <a:t>.                                                               Voices in Pictures-September 2014</a:t>
            </a:r>
          </a:p>
          <a:p>
            <a:pPr algn="ctr">
              <a:defRPr/>
            </a:pPr>
            <a:r>
              <a:rPr lang="en-US" sz="1200" dirty="0"/>
              <a:t>Celia </a:t>
            </a:r>
            <a:r>
              <a:rPr lang="en-US" sz="1200" dirty="0" err="1"/>
              <a:t>Dierl</a:t>
            </a:r>
            <a:endParaRPr lang="es-ES_tradnl" sz="1200" dirty="0"/>
          </a:p>
        </p:txBody>
      </p:sp>
      <p:pic>
        <p:nvPicPr>
          <p:cNvPr id="5122" name="Grafik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2317" y="444618"/>
            <a:ext cx="879723" cy="54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0600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7"/>
    </mc:Choice>
    <mc:Fallback xmlns="">
      <p:transition spd="slow" advTm="50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59632" y="1412776"/>
            <a:ext cx="5256584" cy="782960"/>
          </a:xfrm>
        </p:spPr>
        <p:txBody>
          <a:bodyPr>
            <a:normAutofit/>
          </a:bodyPr>
          <a:lstStyle/>
          <a:p>
            <a:r>
              <a:rPr lang="de-DE" sz="3200" dirty="0" err="1" smtClean="0"/>
              <a:t>Historic</a:t>
            </a:r>
            <a:r>
              <a:rPr lang="de-DE" sz="3200" dirty="0" smtClean="0"/>
              <a:t> </a:t>
            </a:r>
            <a:r>
              <a:rPr lang="de-DE" sz="3200" dirty="0" err="1" smtClean="0"/>
              <a:t>Centre</a:t>
            </a:r>
            <a:r>
              <a:rPr lang="de-DE" sz="3200" dirty="0" smtClean="0"/>
              <a:t> </a:t>
            </a:r>
            <a:r>
              <a:rPr lang="de-DE" sz="3200" dirty="0" err="1" smtClean="0"/>
              <a:t>of</a:t>
            </a:r>
            <a:r>
              <a:rPr lang="de-DE" sz="3200" dirty="0" smtClean="0"/>
              <a:t> Salvador2</a:t>
            </a:r>
            <a:endParaRPr lang="de-DE" sz="3200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421" y="2204864"/>
            <a:ext cx="7467600" cy="2575560"/>
          </a:xfrm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525420" y="4869160"/>
            <a:ext cx="42126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Will </a:t>
            </a:r>
            <a:r>
              <a:rPr lang="de-DE" dirty="0" err="1">
                <a:solidFill>
                  <a:schemeClr val="bg1"/>
                </a:solidFill>
              </a:rPr>
              <a:t>you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remeber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everything</a:t>
            </a:r>
            <a:r>
              <a:rPr lang="de-DE" dirty="0">
                <a:solidFill>
                  <a:schemeClr val="bg1"/>
                </a:solidFill>
              </a:rPr>
              <a:t> I </a:t>
            </a:r>
            <a:r>
              <a:rPr lang="de-DE" dirty="0" err="1">
                <a:solidFill>
                  <a:schemeClr val="bg1"/>
                </a:solidFill>
              </a:rPr>
              <a:t>told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you</a:t>
            </a:r>
            <a:r>
              <a:rPr lang="de-DE" dirty="0">
                <a:solidFill>
                  <a:schemeClr val="bg1"/>
                </a:solidFill>
              </a:rPr>
              <a:t>?</a:t>
            </a:r>
          </a:p>
          <a:p>
            <a:r>
              <a:rPr lang="de-DE" dirty="0"/>
              <a:t>Oh, I </a:t>
            </a:r>
            <a:r>
              <a:rPr lang="de-DE" dirty="0" err="1"/>
              <a:t>think</a:t>
            </a:r>
            <a:r>
              <a:rPr lang="de-DE" dirty="0"/>
              <a:t> so, </a:t>
            </a:r>
            <a:r>
              <a:rPr lang="de-DE" dirty="0" err="1"/>
              <a:t>it</a:t>
            </a:r>
            <a:r>
              <a:rPr lang="de-DE" dirty="0"/>
              <a:t> </a:t>
            </a:r>
            <a:r>
              <a:rPr lang="de-DE" dirty="0" err="1"/>
              <a:t>seems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smtClean="0"/>
              <a:t>easy.  </a:t>
            </a:r>
            <a:r>
              <a:rPr lang="de-DE" dirty="0" err="1" smtClean="0"/>
              <a:t>Thank</a:t>
            </a:r>
            <a:r>
              <a:rPr lang="de-DE" dirty="0" smtClean="0"/>
              <a:t> </a:t>
            </a:r>
            <a:r>
              <a:rPr lang="de-DE" dirty="0" err="1" smtClean="0"/>
              <a:t>you</a:t>
            </a:r>
            <a:r>
              <a:rPr lang="de-DE" dirty="0" smtClean="0"/>
              <a:t>. I </a:t>
            </a:r>
            <a:r>
              <a:rPr lang="de-DE" dirty="0" err="1" smtClean="0"/>
              <a:t>think</a:t>
            </a:r>
            <a:r>
              <a:rPr lang="de-DE" dirty="0" smtClean="0"/>
              <a:t> I </a:t>
            </a:r>
            <a:r>
              <a:rPr lang="de-DE" dirty="0" err="1" smtClean="0"/>
              <a:t>can</a:t>
            </a:r>
            <a:r>
              <a:rPr lang="de-DE" dirty="0" smtClean="0"/>
              <a:t> </a:t>
            </a:r>
            <a:r>
              <a:rPr lang="de-DE" dirty="0" err="1" smtClean="0"/>
              <a:t>get</a:t>
            </a:r>
            <a:r>
              <a:rPr lang="de-DE" dirty="0" smtClean="0"/>
              <a:t> </a:t>
            </a:r>
            <a:r>
              <a:rPr lang="de-DE" dirty="0" err="1" smtClean="0"/>
              <a:t>there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2286000" y="29673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dirty="0"/>
              <a:t>http://commons.wikimedia.org/wiki/File:Capoeira_at_Brazilian_pavilion_at_Folklorama_2013.jpg?uselang=de</a:t>
            </a:r>
          </a:p>
        </p:txBody>
      </p:sp>
      <p:pic>
        <p:nvPicPr>
          <p:cNvPr id="7" name="Picture 13" descr="EU_flag_LLP_EN-0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" y="454025"/>
            <a:ext cx="13811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1" descr="vhs-verkleinert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454025"/>
            <a:ext cx="139065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hteck 9"/>
          <p:cNvSpPr/>
          <p:nvPr/>
        </p:nvSpPr>
        <p:spPr>
          <a:xfrm>
            <a:off x="2631734" y="5975288"/>
            <a:ext cx="33001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200" dirty="0"/>
              <a:t>VHS </a:t>
            </a:r>
            <a:r>
              <a:rPr lang="en-US" sz="1200" dirty="0" err="1"/>
              <a:t>Olching</a:t>
            </a:r>
            <a:r>
              <a:rPr lang="en-US" sz="1200" dirty="0"/>
              <a:t> </a:t>
            </a:r>
            <a:r>
              <a:rPr lang="en-US" sz="1200" dirty="0" err="1"/>
              <a:t>e.V</a:t>
            </a:r>
            <a:r>
              <a:rPr lang="en-US" sz="1200" dirty="0"/>
              <a:t>.                                                               Voices in Pictures-September 2014</a:t>
            </a:r>
          </a:p>
          <a:p>
            <a:pPr algn="ctr">
              <a:defRPr/>
            </a:pPr>
            <a:r>
              <a:rPr lang="en-US" sz="1200" dirty="0"/>
              <a:t>Celia </a:t>
            </a:r>
            <a:r>
              <a:rPr lang="en-US" sz="1200" dirty="0" err="1"/>
              <a:t>Dierl</a:t>
            </a:r>
            <a:endParaRPr lang="es-ES_tradnl" sz="1200" dirty="0"/>
          </a:p>
        </p:txBody>
      </p:sp>
      <p:pic>
        <p:nvPicPr>
          <p:cNvPr id="4098" name="Grafik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8162" y="454025"/>
            <a:ext cx="85933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0681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193"/>
    </mc:Choice>
    <mc:Fallback xmlns="">
      <p:transition spd="slow" advTm="141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51720" y="1412776"/>
            <a:ext cx="4032448" cy="998984"/>
          </a:xfrm>
        </p:spPr>
        <p:txBody>
          <a:bodyPr>
            <a:normAutofit/>
          </a:bodyPr>
          <a:lstStyle/>
          <a:p>
            <a:r>
              <a:rPr lang="de-DE" sz="2800" dirty="0" err="1" smtClean="0"/>
              <a:t>Academia</a:t>
            </a:r>
            <a:r>
              <a:rPr lang="de-DE" sz="2800" dirty="0" smtClean="0"/>
              <a:t> Mestre </a:t>
            </a:r>
            <a:r>
              <a:rPr lang="de-DE" sz="2800" dirty="0" err="1" smtClean="0"/>
              <a:t>Bimba</a:t>
            </a:r>
            <a:r>
              <a:rPr lang="de-DE" sz="2800" dirty="0" smtClean="0"/>
              <a:t/>
            </a:r>
            <a:br>
              <a:rPr lang="de-DE" sz="2800" dirty="0" smtClean="0"/>
            </a:br>
            <a:r>
              <a:rPr lang="de-DE" sz="2800" dirty="0" err="1" smtClean="0"/>
              <a:t>Capoeira</a:t>
            </a:r>
            <a:r>
              <a:rPr lang="de-DE" sz="2800" dirty="0" smtClean="0"/>
              <a:t> School</a:t>
            </a:r>
            <a:endParaRPr lang="de-DE" sz="2800" dirty="0"/>
          </a:p>
        </p:txBody>
      </p:sp>
      <p:pic>
        <p:nvPicPr>
          <p:cNvPr id="5" name="Inhaltsplatzhalter 4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2636912"/>
            <a:ext cx="3809588" cy="2752477"/>
          </a:xfrm>
        </p:spPr>
      </p:pic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5113539" y="4005064"/>
            <a:ext cx="381456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</a:rPr>
              <a:t>But I </a:t>
            </a:r>
            <a:r>
              <a:rPr lang="de-DE" dirty="0" err="1" smtClean="0">
                <a:solidFill>
                  <a:schemeClr val="bg1"/>
                </a:solidFill>
              </a:rPr>
              <a:t>think</a:t>
            </a:r>
            <a:r>
              <a:rPr lang="de-DE" dirty="0" smtClean="0">
                <a:solidFill>
                  <a:schemeClr val="bg1"/>
                </a:solidFill>
              </a:rPr>
              <a:t> on </a:t>
            </a:r>
            <a:r>
              <a:rPr lang="de-DE" dirty="0" err="1" smtClean="0">
                <a:solidFill>
                  <a:schemeClr val="bg1"/>
                </a:solidFill>
              </a:rPr>
              <a:t>the</a:t>
            </a:r>
            <a:r>
              <a:rPr lang="de-DE" dirty="0" smtClean="0">
                <a:solidFill>
                  <a:schemeClr val="bg1"/>
                </a:solidFill>
              </a:rPr>
              <a:t> </a:t>
            </a:r>
            <a:r>
              <a:rPr lang="de-DE" dirty="0" err="1" smtClean="0">
                <a:solidFill>
                  <a:schemeClr val="bg1"/>
                </a:solidFill>
              </a:rPr>
              <a:t>the</a:t>
            </a:r>
            <a:r>
              <a:rPr lang="de-DE" dirty="0" smtClean="0">
                <a:solidFill>
                  <a:schemeClr val="bg1"/>
                </a:solidFill>
              </a:rPr>
              <a:t> </a:t>
            </a:r>
            <a:r>
              <a:rPr lang="de-DE" dirty="0" err="1" smtClean="0">
                <a:solidFill>
                  <a:schemeClr val="bg1"/>
                </a:solidFill>
              </a:rPr>
              <a:t>square</a:t>
            </a:r>
            <a:r>
              <a:rPr lang="de-DE" dirty="0" smtClean="0">
                <a:solidFill>
                  <a:schemeClr val="bg1"/>
                </a:solidFill>
              </a:rPr>
              <a:t> </a:t>
            </a:r>
            <a:r>
              <a:rPr lang="de-DE" dirty="0" err="1" smtClean="0">
                <a:solidFill>
                  <a:schemeClr val="bg1"/>
                </a:solidFill>
              </a:rPr>
              <a:t>you</a:t>
            </a:r>
            <a:r>
              <a:rPr lang="de-DE" dirty="0" smtClean="0">
                <a:solidFill>
                  <a:schemeClr val="bg1"/>
                </a:solidFill>
              </a:rPr>
              <a:t> </a:t>
            </a:r>
            <a:r>
              <a:rPr lang="de-DE" dirty="0" err="1" smtClean="0">
                <a:solidFill>
                  <a:schemeClr val="bg1"/>
                </a:solidFill>
              </a:rPr>
              <a:t>better</a:t>
            </a:r>
            <a:r>
              <a:rPr lang="de-DE" dirty="0" smtClean="0">
                <a:solidFill>
                  <a:schemeClr val="bg1"/>
                </a:solidFill>
              </a:rPr>
              <a:t> </a:t>
            </a:r>
            <a:r>
              <a:rPr lang="de-DE" dirty="0" err="1" smtClean="0">
                <a:solidFill>
                  <a:schemeClr val="bg1"/>
                </a:solidFill>
              </a:rPr>
              <a:t>ask</a:t>
            </a:r>
            <a:r>
              <a:rPr lang="de-DE" dirty="0" smtClean="0">
                <a:solidFill>
                  <a:schemeClr val="bg1"/>
                </a:solidFill>
              </a:rPr>
              <a:t> </a:t>
            </a:r>
            <a:r>
              <a:rPr lang="de-DE" dirty="0" err="1" smtClean="0">
                <a:solidFill>
                  <a:schemeClr val="bg1"/>
                </a:solidFill>
              </a:rPr>
              <a:t>again</a:t>
            </a:r>
            <a:r>
              <a:rPr lang="de-DE" dirty="0" smtClean="0"/>
              <a:t>.</a:t>
            </a:r>
          </a:p>
          <a:p>
            <a:r>
              <a:rPr lang="de-DE" dirty="0" err="1" smtClean="0"/>
              <a:t>Thank</a:t>
            </a:r>
            <a:r>
              <a:rPr lang="de-DE" dirty="0" smtClean="0"/>
              <a:t> </a:t>
            </a:r>
            <a:r>
              <a:rPr lang="de-DE" dirty="0" err="1" smtClean="0"/>
              <a:t>you</a:t>
            </a:r>
            <a:r>
              <a:rPr lang="de-DE" dirty="0" smtClean="0"/>
              <a:t>. </a:t>
            </a:r>
            <a:r>
              <a:rPr lang="de-DE" dirty="0" err="1" smtClean="0"/>
              <a:t>Have</a:t>
            </a:r>
            <a:r>
              <a:rPr lang="de-DE" dirty="0" smtClean="0"/>
              <a:t> a </a:t>
            </a:r>
            <a:r>
              <a:rPr lang="de-DE" dirty="0" err="1" smtClean="0"/>
              <a:t>nice</a:t>
            </a:r>
            <a:r>
              <a:rPr lang="de-DE" dirty="0" smtClean="0"/>
              <a:t> </a:t>
            </a:r>
            <a:r>
              <a:rPr lang="de-DE" dirty="0" err="1" smtClean="0"/>
              <a:t>day</a:t>
            </a:r>
            <a:r>
              <a:rPr lang="de-DE" dirty="0" smtClean="0"/>
              <a:t>.</a:t>
            </a:r>
          </a:p>
          <a:p>
            <a:r>
              <a:rPr lang="de-DE" dirty="0" err="1" smtClean="0">
                <a:solidFill>
                  <a:schemeClr val="bg1"/>
                </a:solidFill>
              </a:rPr>
              <a:t>It</a:t>
            </a:r>
            <a:r>
              <a:rPr lang="de-DE" dirty="0" smtClean="0">
                <a:solidFill>
                  <a:schemeClr val="bg1"/>
                </a:solidFill>
              </a:rPr>
              <a:t> was a </a:t>
            </a:r>
            <a:r>
              <a:rPr lang="de-DE" dirty="0" err="1" smtClean="0">
                <a:solidFill>
                  <a:schemeClr val="bg1"/>
                </a:solidFill>
              </a:rPr>
              <a:t>pleasure</a:t>
            </a:r>
            <a:r>
              <a:rPr lang="de-DE" dirty="0" smtClean="0">
                <a:solidFill>
                  <a:schemeClr val="bg1"/>
                </a:solidFill>
              </a:rPr>
              <a:t>, all </a:t>
            </a:r>
            <a:r>
              <a:rPr lang="de-DE" dirty="0" err="1" smtClean="0">
                <a:solidFill>
                  <a:schemeClr val="bg1"/>
                </a:solidFill>
              </a:rPr>
              <a:t>the</a:t>
            </a:r>
            <a:r>
              <a:rPr lang="de-DE" dirty="0" smtClean="0">
                <a:solidFill>
                  <a:schemeClr val="bg1"/>
                </a:solidFill>
              </a:rPr>
              <a:t> </a:t>
            </a:r>
            <a:r>
              <a:rPr lang="de-DE" dirty="0" err="1" smtClean="0">
                <a:solidFill>
                  <a:schemeClr val="bg1"/>
                </a:solidFill>
              </a:rPr>
              <a:t>best</a:t>
            </a:r>
            <a:r>
              <a:rPr lang="de-DE" dirty="0" smtClean="0">
                <a:solidFill>
                  <a:schemeClr val="bg1"/>
                </a:solidFill>
              </a:rPr>
              <a:t> </a:t>
            </a:r>
            <a:r>
              <a:rPr lang="de-DE" dirty="0" err="1" smtClean="0">
                <a:solidFill>
                  <a:schemeClr val="bg1"/>
                </a:solidFill>
              </a:rPr>
              <a:t>for</a:t>
            </a:r>
            <a:r>
              <a:rPr lang="de-DE" dirty="0" smtClean="0">
                <a:solidFill>
                  <a:schemeClr val="bg1"/>
                </a:solidFill>
              </a:rPr>
              <a:t> </a:t>
            </a:r>
            <a:r>
              <a:rPr lang="de-DE" dirty="0" err="1" smtClean="0">
                <a:solidFill>
                  <a:schemeClr val="bg1"/>
                </a:solidFill>
              </a:rPr>
              <a:t>you</a:t>
            </a:r>
            <a:r>
              <a:rPr lang="de-DE" dirty="0" smtClean="0">
                <a:solidFill>
                  <a:schemeClr val="bg1"/>
                </a:solidFill>
              </a:rPr>
              <a:t> </a:t>
            </a:r>
            <a:r>
              <a:rPr lang="de-DE" dirty="0" err="1" smtClean="0">
                <a:solidFill>
                  <a:schemeClr val="bg1"/>
                </a:solidFill>
              </a:rPr>
              <a:t>too</a:t>
            </a:r>
            <a:r>
              <a:rPr lang="de-DE" dirty="0" smtClean="0"/>
              <a:t>.  </a:t>
            </a:r>
            <a:endParaRPr lang="de-DE" dirty="0"/>
          </a:p>
        </p:txBody>
      </p:sp>
      <p:pic>
        <p:nvPicPr>
          <p:cNvPr id="8" name="Picture 13" descr="EU_flag_LLP_EN-0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" y="454025"/>
            <a:ext cx="13811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1" descr="vhs-verkleinert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454025"/>
            <a:ext cx="139065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hteck 5"/>
          <p:cNvSpPr/>
          <p:nvPr/>
        </p:nvSpPr>
        <p:spPr>
          <a:xfrm>
            <a:off x="2510530" y="5690969"/>
            <a:ext cx="32593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200" dirty="0"/>
              <a:t>VHS </a:t>
            </a:r>
            <a:r>
              <a:rPr lang="en-US" sz="1200" dirty="0" err="1"/>
              <a:t>Olching</a:t>
            </a:r>
            <a:r>
              <a:rPr lang="en-US" sz="1200" dirty="0"/>
              <a:t> </a:t>
            </a:r>
            <a:r>
              <a:rPr lang="en-US" sz="1200" dirty="0" err="1"/>
              <a:t>e.V</a:t>
            </a:r>
            <a:r>
              <a:rPr lang="en-US" sz="1200" dirty="0"/>
              <a:t>.                                                               Voices in Pictures-September 2014</a:t>
            </a:r>
          </a:p>
          <a:p>
            <a:pPr algn="ctr">
              <a:defRPr/>
            </a:pPr>
            <a:r>
              <a:rPr lang="en-US" sz="1200" dirty="0"/>
              <a:t>Celia </a:t>
            </a:r>
            <a:r>
              <a:rPr lang="en-US" sz="1200" dirty="0" err="1"/>
              <a:t>Dierl</a:t>
            </a:r>
            <a:endParaRPr lang="es-ES_tradnl" sz="1200" dirty="0"/>
          </a:p>
        </p:txBody>
      </p:sp>
      <p:pic>
        <p:nvPicPr>
          <p:cNvPr id="3074" name="Grafik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3947" y="454026"/>
            <a:ext cx="864476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4541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914"/>
    </mc:Choice>
    <mc:Fallback xmlns="">
      <p:transition spd="slow" advTm="49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692232" y="1601850"/>
            <a:ext cx="734481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de-DE" dirty="0" smtClean="0"/>
          </a:p>
          <a:p>
            <a:r>
              <a:rPr lang="de-DE" sz="1400" dirty="0" smtClean="0"/>
              <a:t>References:</a:t>
            </a:r>
          </a:p>
          <a:p>
            <a:endParaRPr lang="de-DE" sz="1400" dirty="0"/>
          </a:p>
          <a:p>
            <a:r>
              <a:rPr lang="de-DE" sz="1400" dirty="0" smtClean="0"/>
              <a:t>commons.wikimedia.org/</a:t>
            </a:r>
            <a:r>
              <a:rPr lang="de-DE" sz="1400" dirty="0" err="1" smtClean="0"/>
              <a:t>wiki</a:t>
            </a:r>
            <a:r>
              <a:rPr lang="de-DE" sz="1400" dirty="0" smtClean="0"/>
              <a:t>/</a:t>
            </a:r>
            <a:r>
              <a:rPr lang="de-DE" sz="1400" dirty="0" err="1" smtClean="0"/>
              <a:t>Category:Terreiro_de_Jesus?uselang</a:t>
            </a:r>
            <a:r>
              <a:rPr lang="de-DE" sz="1400" dirty="0" smtClean="0"/>
              <a:t>=</a:t>
            </a:r>
            <a:r>
              <a:rPr lang="de-DE" sz="1400" dirty="0" err="1" smtClean="0"/>
              <a:t>pt#mediaviewer</a:t>
            </a:r>
            <a:r>
              <a:rPr lang="de-DE" sz="1400" dirty="0" smtClean="0"/>
              <a:t>/</a:t>
            </a:r>
            <a:r>
              <a:rPr lang="de-DE" sz="1400" dirty="0" err="1" smtClean="0"/>
              <a:t>File:Terreiro_de_Jesus</a:t>
            </a:r>
            <a:r>
              <a:rPr lang="de-DE" sz="1400" dirty="0" err="1"/>
              <a:t>,_</a:t>
            </a:r>
            <a:r>
              <a:rPr lang="de-DE" sz="1400" dirty="0" err="1" smtClean="0"/>
              <a:t>Salvador.jpg</a:t>
            </a:r>
            <a:endParaRPr lang="de-DE" sz="1400" dirty="0" smtClean="0"/>
          </a:p>
          <a:p>
            <a:endParaRPr lang="de-DE" sz="1400" dirty="0"/>
          </a:p>
          <a:p>
            <a:r>
              <a:rPr lang="de-DE" sz="1400" dirty="0">
                <a:hlinkClick r:id="rId3"/>
              </a:rPr>
              <a:t>http://</a:t>
            </a:r>
            <a:r>
              <a:rPr lang="de-DE" sz="1400" dirty="0" smtClean="0">
                <a:hlinkClick r:id="rId3"/>
              </a:rPr>
              <a:t>commons.wikimedia.org/wiki/Category:Terreiro_de_Jesus?uselang=pt#mediaviewer/File:Terreirodejesus.jpg</a:t>
            </a:r>
            <a:endParaRPr lang="de-DE" sz="1400" dirty="0" smtClean="0"/>
          </a:p>
          <a:p>
            <a:endParaRPr lang="de-DE" sz="1400" dirty="0"/>
          </a:p>
          <a:p>
            <a:r>
              <a:rPr lang="de-DE" sz="1400" dirty="0">
                <a:hlinkClick r:id="rId4"/>
              </a:rPr>
              <a:t>http://</a:t>
            </a:r>
            <a:r>
              <a:rPr lang="de-DE" sz="1400" dirty="0" smtClean="0">
                <a:hlinkClick r:id="rId4"/>
              </a:rPr>
              <a:t>www.salvador-bahia-brasil.com/mapas-de-salvador-bahia.php</a:t>
            </a:r>
            <a:endParaRPr lang="de-DE" sz="1400" dirty="0" smtClean="0"/>
          </a:p>
          <a:p>
            <a:endParaRPr lang="de-DE" sz="1400" dirty="0"/>
          </a:p>
          <a:p>
            <a:r>
              <a:rPr lang="de-DE" sz="1400" dirty="0">
                <a:hlinkClick r:id="rId5"/>
              </a:rPr>
              <a:t>http://3.bp.blogspot.com/-</a:t>
            </a:r>
            <a:r>
              <a:rPr lang="de-DE" sz="1400" dirty="0" smtClean="0">
                <a:hlinkClick r:id="rId5"/>
              </a:rPr>
              <a:t>UAkP_UXgJgQ/T4cUimmzP-I/AAAAAAAAB9Q/TS86rTXsHkw/s1600/o1.JPG</a:t>
            </a:r>
            <a:endParaRPr lang="de-DE" sz="1400" dirty="0" smtClean="0"/>
          </a:p>
          <a:p>
            <a:endParaRPr lang="de-DE" sz="1400" dirty="0" smtClean="0"/>
          </a:p>
          <a:p>
            <a:r>
              <a:rPr lang="de-DE" sz="1400" dirty="0"/>
              <a:t>http://commons.wikimedia.org/wiki/File:Capoeira_at_Brazilian_pavilion_at_Folklorama_2013.jpg?uselang=de</a:t>
            </a:r>
            <a:endParaRPr lang="de-DE" sz="1400" dirty="0" smtClean="0"/>
          </a:p>
          <a:p>
            <a:endParaRPr lang="de-DE" sz="1400" dirty="0" smtClean="0"/>
          </a:p>
          <a:p>
            <a:r>
              <a:rPr lang="de-DE" sz="1400" dirty="0" smtClean="0"/>
              <a:t>Audio: </a:t>
            </a:r>
            <a:r>
              <a:rPr lang="de-DE" sz="1400" dirty="0" err="1" smtClean="0"/>
              <a:t>Beleza</a:t>
            </a:r>
            <a:r>
              <a:rPr lang="de-DE" sz="1400" dirty="0" smtClean="0"/>
              <a:t>! Brasilianisches Portugiesisch für Anfänger, Klett Verlag</a:t>
            </a:r>
          </a:p>
          <a:p>
            <a:endParaRPr lang="de-DE" sz="1400" dirty="0" smtClean="0"/>
          </a:p>
          <a:p>
            <a:pPr algn="ctr">
              <a:defRPr/>
            </a:pPr>
            <a:endParaRPr lang="en-US" sz="1200" dirty="0" smtClean="0"/>
          </a:p>
          <a:p>
            <a:pPr algn="ctr">
              <a:defRPr/>
            </a:pPr>
            <a:r>
              <a:rPr lang="en-US" sz="1200" dirty="0" smtClean="0"/>
              <a:t>VHS </a:t>
            </a:r>
            <a:r>
              <a:rPr lang="en-US" sz="1200" dirty="0" err="1"/>
              <a:t>Olching</a:t>
            </a:r>
            <a:r>
              <a:rPr lang="en-US" sz="1200" dirty="0"/>
              <a:t> </a:t>
            </a:r>
            <a:r>
              <a:rPr lang="en-US" sz="1200" dirty="0" err="1"/>
              <a:t>e.V</a:t>
            </a:r>
            <a:r>
              <a:rPr lang="en-US" sz="1200" dirty="0"/>
              <a:t>.  </a:t>
            </a:r>
            <a:endParaRPr lang="en-US" sz="1200" dirty="0" smtClean="0"/>
          </a:p>
          <a:p>
            <a:pPr algn="ctr">
              <a:defRPr/>
            </a:pPr>
            <a:r>
              <a:rPr lang="en-US" sz="1200" dirty="0" smtClean="0"/>
              <a:t> Voices </a:t>
            </a:r>
            <a:r>
              <a:rPr lang="en-US" sz="1200" dirty="0"/>
              <a:t>in Pictures-September 2014</a:t>
            </a:r>
          </a:p>
          <a:p>
            <a:pPr algn="ctr">
              <a:defRPr/>
            </a:pPr>
            <a:r>
              <a:rPr lang="en-US" sz="1200" dirty="0"/>
              <a:t>Celia </a:t>
            </a:r>
            <a:r>
              <a:rPr lang="en-US" sz="1200" dirty="0" err="1"/>
              <a:t>Dierl</a:t>
            </a:r>
            <a:endParaRPr lang="es-ES_tradnl" sz="1200" dirty="0"/>
          </a:p>
          <a:p>
            <a:endParaRPr lang="de-DE" dirty="0"/>
          </a:p>
        </p:txBody>
      </p:sp>
      <p:pic>
        <p:nvPicPr>
          <p:cNvPr id="3" name="Picture 13" descr="EU_flag_LLP_EN-0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" y="454025"/>
            <a:ext cx="13811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1" descr="vhs-verkleinert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454025"/>
            <a:ext cx="139065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Grafik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0705" y="454026"/>
            <a:ext cx="864476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919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1099552"/>
          </a:xfrm>
        </p:spPr>
        <p:txBody>
          <a:bodyPr/>
          <a:lstStyle/>
          <a:p>
            <a:pPr algn="ctr"/>
            <a:r>
              <a:rPr lang="de-DE" dirty="0" err="1" smtClean="0"/>
              <a:t>How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get</a:t>
            </a:r>
            <a:r>
              <a:rPr lang="de-DE" dirty="0" smtClean="0"/>
              <a:t> </a:t>
            </a:r>
            <a:r>
              <a:rPr lang="de-DE" dirty="0" err="1" smtClean="0"/>
              <a:t>there</a:t>
            </a:r>
            <a:r>
              <a:rPr lang="de-DE" dirty="0" smtClean="0"/>
              <a:t>?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err="1" smtClean="0"/>
              <a:t>Looking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a </a:t>
            </a:r>
            <a:r>
              <a:rPr lang="de-DE" dirty="0" err="1" smtClean="0"/>
              <a:t>capoeira</a:t>
            </a:r>
            <a:r>
              <a:rPr lang="de-DE" dirty="0" smtClean="0"/>
              <a:t> </a:t>
            </a:r>
            <a:r>
              <a:rPr lang="de-DE" dirty="0" err="1" smtClean="0"/>
              <a:t>school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2267744" y="5945504"/>
            <a:ext cx="432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200" dirty="0"/>
              <a:t>VHS </a:t>
            </a:r>
            <a:r>
              <a:rPr lang="en-US" sz="1200" dirty="0" err="1"/>
              <a:t>Olching</a:t>
            </a:r>
            <a:r>
              <a:rPr lang="en-US" sz="1200" dirty="0"/>
              <a:t> </a:t>
            </a:r>
            <a:r>
              <a:rPr lang="en-US" sz="1200" dirty="0" err="1"/>
              <a:t>e.V</a:t>
            </a:r>
            <a:r>
              <a:rPr lang="en-US" sz="1200" dirty="0"/>
              <a:t>.                                                               Voices in </a:t>
            </a:r>
            <a:r>
              <a:rPr lang="en-US" sz="1200" dirty="0" smtClean="0"/>
              <a:t>Pictures-September 2014</a:t>
            </a:r>
          </a:p>
          <a:p>
            <a:pPr algn="ctr">
              <a:defRPr/>
            </a:pPr>
            <a:r>
              <a:rPr lang="en-US" sz="1200" dirty="0" smtClean="0"/>
              <a:t>Celia </a:t>
            </a:r>
            <a:r>
              <a:rPr lang="en-US" sz="1200" dirty="0" err="1" smtClean="0"/>
              <a:t>Dierl</a:t>
            </a:r>
            <a:endParaRPr lang="es-ES_tradnl" sz="1200" dirty="0"/>
          </a:p>
        </p:txBody>
      </p:sp>
      <p:pic>
        <p:nvPicPr>
          <p:cNvPr id="5" name="Picture 13" descr="EU_flag_LLP_EN-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" y="454025"/>
            <a:ext cx="13811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" descr="vhs-verkleiner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454025"/>
            <a:ext cx="139065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Grafik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2900" y="454025"/>
            <a:ext cx="879913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3225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ile:Capoeira at Brazilian pavilion at Folklorama 20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17676"/>
            <a:ext cx="6048672" cy="4007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1" descr="vhs-verkleine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332656"/>
            <a:ext cx="139065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3" descr="EU_flag_LLP_EN-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" y="454025"/>
            <a:ext cx="13811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hteck 1"/>
          <p:cNvSpPr/>
          <p:nvPr/>
        </p:nvSpPr>
        <p:spPr>
          <a:xfrm>
            <a:off x="1763688" y="55640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 dirty="0"/>
              <a:t>VHS </a:t>
            </a:r>
            <a:r>
              <a:rPr lang="en-US" sz="1200" dirty="0" err="1"/>
              <a:t>Olching</a:t>
            </a:r>
            <a:r>
              <a:rPr lang="en-US" sz="1200" dirty="0"/>
              <a:t> </a:t>
            </a:r>
            <a:r>
              <a:rPr lang="en-US" sz="1200" dirty="0" err="1"/>
              <a:t>e.V</a:t>
            </a:r>
            <a:r>
              <a:rPr lang="en-US" sz="1200" dirty="0"/>
              <a:t>.                                                               </a:t>
            </a:r>
          </a:p>
          <a:p>
            <a:pPr algn="ctr">
              <a:defRPr/>
            </a:pPr>
            <a:r>
              <a:rPr lang="en-US" sz="1200" dirty="0"/>
              <a:t>Voices in Pictures-September 2014</a:t>
            </a:r>
          </a:p>
          <a:p>
            <a:pPr algn="ctr">
              <a:defRPr/>
            </a:pPr>
            <a:r>
              <a:rPr lang="en-US" sz="1200" dirty="0"/>
              <a:t>Celia </a:t>
            </a:r>
            <a:r>
              <a:rPr lang="en-US" sz="1200" dirty="0" err="1"/>
              <a:t>Dierl</a:t>
            </a:r>
            <a:endParaRPr lang="es-ES_tradnl" sz="1200" dirty="0"/>
          </a:p>
        </p:txBody>
      </p:sp>
      <p:pic>
        <p:nvPicPr>
          <p:cNvPr id="18434" name="Grafik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9688" y="445408"/>
            <a:ext cx="864476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793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41751" y="1484784"/>
            <a:ext cx="7653491" cy="718729"/>
          </a:xfrm>
        </p:spPr>
        <p:txBody>
          <a:bodyPr>
            <a:normAutofit fontScale="90000"/>
          </a:bodyPr>
          <a:lstStyle/>
          <a:p>
            <a:pPr algn="ctr"/>
            <a:r>
              <a:rPr lang="de-DE" dirty="0" err="1" smtClean="0"/>
              <a:t>Asking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directions</a:t>
            </a:r>
            <a:endParaRPr lang="de-DE" dirty="0"/>
          </a:p>
        </p:txBody>
      </p:sp>
      <p:pic>
        <p:nvPicPr>
          <p:cNvPr id="7" name="Academia de capoeira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886200" y="3557588"/>
            <a:ext cx="609600" cy="609600"/>
          </a:xfrm>
        </p:spPr>
      </p:pic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657603" y="4293096"/>
            <a:ext cx="50449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</a:rPr>
              <a:t>Are </a:t>
            </a:r>
            <a:r>
              <a:rPr lang="de-DE" dirty="0" err="1" smtClean="0">
                <a:solidFill>
                  <a:schemeClr val="bg1"/>
                </a:solidFill>
              </a:rPr>
              <a:t>you</a:t>
            </a:r>
            <a:r>
              <a:rPr lang="de-DE" dirty="0" smtClean="0">
                <a:solidFill>
                  <a:schemeClr val="bg1"/>
                </a:solidFill>
              </a:rPr>
              <a:t> </a:t>
            </a:r>
            <a:r>
              <a:rPr lang="de-DE" dirty="0" err="1" smtClean="0">
                <a:solidFill>
                  <a:schemeClr val="bg1"/>
                </a:solidFill>
              </a:rPr>
              <a:t>looking</a:t>
            </a:r>
            <a:r>
              <a:rPr lang="de-DE" dirty="0" smtClean="0">
                <a:solidFill>
                  <a:schemeClr val="bg1"/>
                </a:solidFill>
              </a:rPr>
              <a:t> </a:t>
            </a:r>
            <a:r>
              <a:rPr lang="de-DE" dirty="0" err="1" smtClean="0">
                <a:solidFill>
                  <a:schemeClr val="bg1"/>
                </a:solidFill>
              </a:rPr>
              <a:t>for</a:t>
            </a:r>
            <a:r>
              <a:rPr lang="de-DE" dirty="0" smtClean="0">
                <a:solidFill>
                  <a:schemeClr val="bg1"/>
                </a:solidFill>
              </a:rPr>
              <a:t> </a:t>
            </a:r>
            <a:r>
              <a:rPr lang="de-DE" dirty="0" err="1" smtClean="0">
                <a:solidFill>
                  <a:schemeClr val="bg1"/>
                </a:solidFill>
              </a:rPr>
              <a:t>something</a:t>
            </a:r>
            <a:r>
              <a:rPr lang="de-DE" dirty="0" smtClean="0">
                <a:solidFill>
                  <a:schemeClr val="bg1"/>
                </a:solidFill>
              </a:rPr>
              <a:t>? Can I </a:t>
            </a:r>
            <a:r>
              <a:rPr lang="de-DE" dirty="0" err="1" smtClean="0">
                <a:solidFill>
                  <a:schemeClr val="bg1"/>
                </a:solidFill>
              </a:rPr>
              <a:t>help</a:t>
            </a:r>
            <a:r>
              <a:rPr lang="de-DE" dirty="0" smtClean="0">
                <a:solidFill>
                  <a:schemeClr val="bg1"/>
                </a:solidFill>
              </a:rPr>
              <a:t> </a:t>
            </a:r>
            <a:r>
              <a:rPr lang="de-DE" dirty="0" err="1" smtClean="0">
                <a:solidFill>
                  <a:schemeClr val="bg1"/>
                </a:solidFill>
              </a:rPr>
              <a:t>you</a:t>
            </a:r>
            <a:r>
              <a:rPr lang="de-DE" dirty="0" smtClean="0">
                <a:solidFill>
                  <a:schemeClr val="bg1"/>
                </a:solidFill>
              </a:rPr>
              <a:t>?</a:t>
            </a: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688030" y="4686014"/>
            <a:ext cx="71609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I´m</a:t>
            </a:r>
            <a:r>
              <a:rPr lang="de-DE" dirty="0" smtClean="0"/>
              <a:t> </a:t>
            </a:r>
            <a:r>
              <a:rPr lang="de-DE" dirty="0" err="1" smtClean="0"/>
              <a:t>looking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Master </a:t>
            </a:r>
            <a:r>
              <a:rPr lang="de-DE" dirty="0" err="1" smtClean="0"/>
              <a:t>Bimba´s</a:t>
            </a:r>
            <a:r>
              <a:rPr lang="de-DE" dirty="0" smtClean="0"/>
              <a:t> </a:t>
            </a:r>
            <a:r>
              <a:rPr lang="de-DE" dirty="0" err="1" smtClean="0"/>
              <a:t>school</a:t>
            </a:r>
            <a:r>
              <a:rPr lang="de-DE" dirty="0" smtClean="0"/>
              <a:t>, but </a:t>
            </a:r>
            <a:r>
              <a:rPr lang="de-DE" dirty="0" err="1" smtClean="0"/>
              <a:t>I´m</a:t>
            </a:r>
            <a:r>
              <a:rPr lang="de-DE" dirty="0" smtClean="0"/>
              <a:t> </a:t>
            </a:r>
            <a:r>
              <a:rPr lang="de-DE" dirty="0" err="1" smtClean="0"/>
              <a:t>afraid</a:t>
            </a:r>
            <a:r>
              <a:rPr lang="de-DE" dirty="0" smtClean="0"/>
              <a:t> </a:t>
            </a:r>
            <a:r>
              <a:rPr lang="de-DE" dirty="0" err="1" smtClean="0"/>
              <a:t>I´m</a:t>
            </a:r>
            <a:r>
              <a:rPr lang="de-DE" dirty="0" smtClean="0"/>
              <a:t> </a:t>
            </a:r>
            <a:r>
              <a:rPr lang="de-DE" dirty="0" err="1" smtClean="0"/>
              <a:t>wrong</a:t>
            </a:r>
            <a:r>
              <a:rPr lang="de-DE" dirty="0" smtClean="0"/>
              <a:t> </a:t>
            </a:r>
            <a:r>
              <a:rPr lang="de-DE" dirty="0" err="1" smtClean="0"/>
              <a:t>here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755576" y="5229200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 </a:t>
            </a:r>
            <a:endParaRPr lang="de-DE" dirty="0"/>
          </a:p>
        </p:txBody>
      </p:sp>
      <p:pic>
        <p:nvPicPr>
          <p:cNvPr id="10" name="Picture 13" descr="EU_flag_LLP_EN-0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" y="454025"/>
            <a:ext cx="13811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1" descr="vhs-verkleiner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454025"/>
            <a:ext cx="139065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hteck 5"/>
          <p:cNvSpPr/>
          <p:nvPr/>
        </p:nvSpPr>
        <p:spPr>
          <a:xfrm>
            <a:off x="2843808" y="5413866"/>
            <a:ext cx="3785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200" dirty="0"/>
              <a:t>VHS </a:t>
            </a:r>
            <a:r>
              <a:rPr lang="en-US" sz="1200" dirty="0" err="1"/>
              <a:t>Olching</a:t>
            </a:r>
            <a:r>
              <a:rPr lang="en-US" sz="1200" dirty="0"/>
              <a:t> </a:t>
            </a:r>
            <a:r>
              <a:rPr lang="en-US" sz="1200" dirty="0" err="1"/>
              <a:t>e.V</a:t>
            </a:r>
            <a:r>
              <a:rPr lang="en-US" sz="1200" dirty="0"/>
              <a:t>.                                                               Voices in Pictures-September 2014</a:t>
            </a:r>
          </a:p>
          <a:p>
            <a:pPr algn="ctr">
              <a:defRPr/>
            </a:pPr>
            <a:r>
              <a:rPr lang="en-US" sz="1200" dirty="0"/>
              <a:t>Celia </a:t>
            </a:r>
            <a:r>
              <a:rPr lang="en-US" sz="1200" dirty="0" err="1"/>
              <a:t>Dierl</a:t>
            </a:r>
            <a:endParaRPr lang="es-ES_tradnl" sz="1200" dirty="0"/>
          </a:p>
        </p:txBody>
      </p:sp>
      <p:pic>
        <p:nvPicPr>
          <p:cNvPr id="17410" name="Grafik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4659" y="449262"/>
            <a:ext cx="879913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0190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614"/>
    </mc:Choice>
    <mc:Fallback xmlns="">
      <p:transition spd="slow" advTm="136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7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547664" y="1484784"/>
            <a:ext cx="5122912" cy="720080"/>
          </a:xfrm>
        </p:spPr>
        <p:txBody>
          <a:bodyPr>
            <a:normAutofit/>
          </a:bodyPr>
          <a:lstStyle/>
          <a:p>
            <a:r>
              <a:rPr lang="de-DE" sz="3200" dirty="0" err="1" smtClean="0"/>
              <a:t>Plano</a:t>
            </a:r>
            <a:r>
              <a:rPr lang="de-DE" sz="3200" dirty="0" smtClean="0"/>
              <a:t> </a:t>
            </a:r>
            <a:r>
              <a:rPr lang="de-DE" sz="3200" dirty="0" err="1" smtClean="0"/>
              <a:t>inclinado</a:t>
            </a:r>
            <a:r>
              <a:rPr lang="de-DE" sz="3200" dirty="0" smtClean="0"/>
              <a:t> </a:t>
            </a:r>
            <a:r>
              <a:rPr lang="de-DE" sz="3200" dirty="0" err="1" smtClean="0"/>
              <a:t>Lower</a:t>
            </a:r>
            <a:r>
              <a:rPr lang="de-DE" sz="3200" dirty="0" smtClean="0"/>
              <a:t> </a:t>
            </a:r>
            <a:r>
              <a:rPr lang="de-DE" sz="3200" dirty="0" err="1" smtClean="0"/>
              <a:t>town</a:t>
            </a:r>
            <a:endParaRPr lang="de-DE" sz="3200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214" y="2132856"/>
            <a:ext cx="5369922" cy="3356202"/>
          </a:xfrm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5796136" y="3492006"/>
            <a:ext cx="33478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>
                <a:solidFill>
                  <a:schemeClr val="bg1"/>
                </a:solidFill>
              </a:rPr>
              <a:t>Indeed</a:t>
            </a:r>
            <a:r>
              <a:rPr lang="de-DE" dirty="0">
                <a:solidFill>
                  <a:schemeClr val="bg1"/>
                </a:solidFill>
              </a:rPr>
              <a:t>, </a:t>
            </a:r>
            <a:r>
              <a:rPr lang="de-DE" dirty="0" err="1">
                <a:solidFill>
                  <a:schemeClr val="bg1"/>
                </a:solidFill>
              </a:rPr>
              <a:t>you´re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wrong</a:t>
            </a:r>
            <a:r>
              <a:rPr lang="de-DE" dirty="0">
                <a:solidFill>
                  <a:schemeClr val="bg1"/>
                </a:solidFill>
              </a:rPr>
              <a:t> – </a:t>
            </a:r>
            <a:r>
              <a:rPr lang="de-DE" dirty="0" err="1">
                <a:solidFill>
                  <a:schemeClr val="bg1"/>
                </a:solidFill>
              </a:rPr>
              <a:t>his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school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is</a:t>
            </a:r>
            <a:r>
              <a:rPr lang="de-DE" dirty="0">
                <a:solidFill>
                  <a:schemeClr val="bg1"/>
                </a:solidFill>
              </a:rPr>
              <a:t> on </a:t>
            </a:r>
            <a:r>
              <a:rPr lang="de-DE" dirty="0" err="1">
                <a:solidFill>
                  <a:schemeClr val="bg1"/>
                </a:solidFill>
              </a:rPr>
              <a:t>the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upper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town</a:t>
            </a:r>
            <a:r>
              <a:rPr lang="de-DE" dirty="0">
                <a:solidFill>
                  <a:schemeClr val="bg1"/>
                </a:solidFill>
              </a:rPr>
              <a:t>, </a:t>
            </a:r>
            <a:r>
              <a:rPr lang="de-DE" dirty="0" err="1">
                <a:solidFill>
                  <a:schemeClr val="bg1"/>
                </a:solidFill>
              </a:rPr>
              <a:t>you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are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now</a:t>
            </a:r>
            <a:r>
              <a:rPr lang="de-DE" dirty="0">
                <a:solidFill>
                  <a:schemeClr val="bg1"/>
                </a:solidFill>
              </a:rPr>
              <a:t> on </a:t>
            </a:r>
            <a:r>
              <a:rPr lang="de-DE" dirty="0" err="1">
                <a:solidFill>
                  <a:schemeClr val="bg1"/>
                </a:solidFill>
              </a:rPr>
              <a:t>the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lower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town</a:t>
            </a:r>
            <a:r>
              <a:rPr lang="de-DE" dirty="0">
                <a:solidFill>
                  <a:schemeClr val="bg1"/>
                </a:solidFill>
              </a:rPr>
              <a:t>.</a:t>
            </a:r>
          </a:p>
          <a:p>
            <a:r>
              <a:rPr lang="de-DE" dirty="0"/>
              <a:t>Can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tell</a:t>
            </a:r>
            <a:r>
              <a:rPr lang="de-DE" dirty="0"/>
              <a:t> </a:t>
            </a:r>
            <a:r>
              <a:rPr lang="de-DE" dirty="0" err="1"/>
              <a:t>me</a:t>
            </a:r>
            <a:r>
              <a:rPr lang="de-DE" dirty="0"/>
              <a:t> </a:t>
            </a:r>
            <a:r>
              <a:rPr lang="de-DE" dirty="0" err="1"/>
              <a:t>how</a:t>
            </a:r>
            <a:r>
              <a:rPr lang="de-DE" dirty="0"/>
              <a:t> I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get</a:t>
            </a:r>
            <a:r>
              <a:rPr lang="de-DE" dirty="0"/>
              <a:t> </a:t>
            </a:r>
            <a:r>
              <a:rPr lang="de-DE" dirty="0" err="1"/>
              <a:t>there</a:t>
            </a:r>
            <a:r>
              <a:rPr lang="de-DE" dirty="0"/>
              <a:t>?</a:t>
            </a:r>
          </a:p>
        </p:txBody>
      </p:sp>
      <p:sp>
        <p:nvSpPr>
          <p:cNvPr id="9" name="Rechteck 8"/>
          <p:cNvSpPr/>
          <p:nvPr/>
        </p:nvSpPr>
        <p:spPr>
          <a:xfrm>
            <a:off x="1979712" y="5718771"/>
            <a:ext cx="37444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200" dirty="0"/>
              <a:t>VHS </a:t>
            </a:r>
            <a:r>
              <a:rPr lang="en-US" sz="1200" dirty="0" err="1"/>
              <a:t>Olching</a:t>
            </a:r>
            <a:r>
              <a:rPr lang="en-US" sz="1200" dirty="0"/>
              <a:t> </a:t>
            </a:r>
            <a:r>
              <a:rPr lang="en-US" sz="1200" dirty="0" err="1"/>
              <a:t>e.V</a:t>
            </a:r>
            <a:r>
              <a:rPr lang="en-US" sz="1200" dirty="0"/>
              <a:t>.                                                               Voices in Pictures-September 2014</a:t>
            </a:r>
          </a:p>
          <a:p>
            <a:pPr algn="ctr">
              <a:defRPr/>
            </a:pPr>
            <a:r>
              <a:rPr lang="en-US" sz="1200" dirty="0"/>
              <a:t>Celia </a:t>
            </a:r>
            <a:r>
              <a:rPr lang="en-US" sz="1200" dirty="0" err="1"/>
              <a:t>Dierl</a:t>
            </a:r>
            <a:endParaRPr lang="es-ES_tradnl" sz="1200" dirty="0"/>
          </a:p>
        </p:txBody>
      </p:sp>
      <p:pic>
        <p:nvPicPr>
          <p:cNvPr id="10" name="Picture 13" descr="EU_flag_LLP_EN-0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" y="454025"/>
            <a:ext cx="13811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1" descr="vhs-verkleinert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454025"/>
            <a:ext cx="139065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6" name="Grafik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54025"/>
            <a:ext cx="892226" cy="550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3521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544"/>
    </mc:Choice>
    <mc:Fallback xmlns="">
      <p:transition spd="slow" advTm="75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27584" y="1196752"/>
            <a:ext cx="5544616" cy="720080"/>
          </a:xfrm>
        </p:spPr>
        <p:txBody>
          <a:bodyPr>
            <a:normAutofit/>
          </a:bodyPr>
          <a:lstStyle/>
          <a:p>
            <a:r>
              <a:rPr lang="de-DE" sz="3200" dirty="0" err="1" smtClean="0"/>
              <a:t>Plano</a:t>
            </a:r>
            <a:r>
              <a:rPr lang="de-DE" sz="3200" dirty="0" smtClean="0"/>
              <a:t> </a:t>
            </a:r>
            <a:r>
              <a:rPr lang="de-DE" sz="3200" dirty="0" err="1" smtClean="0"/>
              <a:t>inclinado</a:t>
            </a:r>
            <a:r>
              <a:rPr lang="de-DE" sz="3200" dirty="0" smtClean="0"/>
              <a:t> de Salvador1</a:t>
            </a:r>
            <a:endParaRPr lang="de-DE" sz="3200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988841"/>
            <a:ext cx="3168352" cy="3960440"/>
          </a:xfrm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5220072" y="3966017"/>
            <a:ext cx="352839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>
                <a:solidFill>
                  <a:schemeClr val="bg1"/>
                </a:solidFill>
              </a:rPr>
              <a:t>You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can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take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the</a:t>
            </a:r>
            <a:r>
              <a:rPr lang="de-DE" dirty="0">
                <a:solidFill>
                  <a:schemeClr val="bg1"/>
                </a:solidFill>
              </a:rPr>
              <a:t> „</a:t>
            </a:r>
            <a:r>
              <a:rPr lang="de-DE" dirty="0" err="1">
                <a:solidFill>
                  <a:schemeClr val="bg1"/>
                </a:solidFill>
              </a:rPr>
              <a:t>Plano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inclinado</a:t>
            </a:r>
            <a:r>
              <a:rPr lang="de-DE" dirty="0">
                <a:solidFill>
                  <a:schemeClr val="bg1"/>
                </a:solidFill>
              </a:rPr>
              <a:t>“ (</a:t>
            </a:r>
            <a:r>
              <a:rPr lang="de-DE" dirty="0" err="1">
                <a:solidFill>
                  <a:schemeClr val="bg1"/>
                </a:solidFill>
              </a:rPr>
              <a:t>Funicular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Railway</a:t>
            </a:r>
            <a:r>
              <a:rPr lang="de-DE" dirty="0">
                <a:solidFill>
                  <a:schemeClr val="bg1"/>
                </a:solidFill>
              </a:rPr>
              <a:t>), </a:t>
            </a:r>
            <a:r>
              <a:rPr lang="de-DE" dirty="0" err="1">
                <a:solidFill>
                  <a:schemeClr val="bg1"/>
                </a:solidFill>
              </a:rPr>
              <a:t>and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afterwards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you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go</a:t>
            </a:r>
            <a:r>
              <a:rPr lang="de-DE" dirty="0">
                <a:solidFill>
                  <a:schemeClr val="bg1"/>
                </a:solidFill>
              </a:rPr>
              <a:t> on </a:t>
            </a:r>
            <a:r>
              <a:rPr lang="de-DE" dirty="0" err="1">
                <a:solidFill>
                  <a:schemeClr val="bg1"/>
                </a:solidFill>
              </a:rPr>
              <a:t>foot</a:t>
            </a:r>
            <a:r>
              <a:rPr lang="de-DE" dirty="0" smtClean="0"/>
              <a:t>.</a:t>
            </a:r>
          </a:p>
          <a:p>
            <a:r>
              <a:rPr lang="de-DE" dirty="0"/>
              <a:t>On </a:t>
            </a:r>
            <a:r>
              <a:rPr lang="de-DE" dirty="0" err="1"/>
              <a:t>foot</a:t>
            </a:r>
            <a:r>
              <a:rPr lang="de-DE" dirty="0"/>
              <a:t>?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not </a:t>
            </a:r>
            <a:r>
              <a:rPr lang="de-DE" dirty="0" err="1"/>
              <a:t>too</a:t>
            </a:r>
            <a:r>
              <a:rPr lang="de-DE" dirty="0"/>
              <a:t> </a:t>
            </a:r>
            <a:r>
              <a:rPr lang="de-DE" dirty="0" err="1"/>
              <a:t>far</a:t>
            </a:r>
            <a:r>
              <a:rPr lang="de-DE" dirty="0" smtClean="0"/>
              <a:t>?</a:t>
            </a:r>
          </a:p>
          <a:p>
            <a:r>
              <a:rPr lang="de-DE" dirty="0" err="1">
                <a:solidFill>
                  <a:schemeClr val="bg1"/>
                </a:solidFill>
              </a:rPr>
              <a:t>No</a:t>
            </a:r>
            <a:r>
              <a:rPr lang="de-DE" dirty="0">
                <a:solidFill>
                  <a:schemeClr val="bg1"/>
                </a:solidFill>
              </a:rPr>
              <a:t>, </a:t>
            </a:r>
            <a:r>
              <a:rPr lang="de-DE" dirty="0" err="1">
                <a:solidFill>
                  <a:schemeClr val="bg1"/>
                </a:solidFill>
              </a:rPr>
              <a:t>it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isn´t</a:t>
            </a:r>
            <a:r>
              <a:rPr lang="de-DE" dirty="0">
                <a:solidFill>
                  <a:schemeClr val="bg1"/>
                </a:solidFill>
              </a:rPr>
              <a:t>! </a:t>
            </a:r>
            <a:r>
              <a:rPr lang="de-DE" dirty="0" err="1">
                <a:solidFill>
                  <a:schemeClr val="bg1"/>
                </a:solidFill>
              </a:rPr>
              <a:t>It´s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very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near</a:t>
            </a:r>
            <a:endParaRPr lang="de-DE" dirty="0"/>
          </a:p>
          <a:p>
            <a:endParaRPr lang="de-DE" dirty="0" smtClean="0"/>
          </a:p>
          <a:p>
            <a:endParaRPr lang="de-DE" dirty="0"/>
          </a:p>
        </p:txBody>
      </p:sp>
      <p:pic>
        <p:nvPicPr>
          <p:cNvPr id="9" name="Picture 13" descr="EU_flag_LLP_EN-0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" y="454025"/>
            <a:ext cx="13811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1" descr="vhs-verkleinert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454025"/>
            <a:ext cx="139065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hteck 11"/>
          <p:cNvSpPr/>
          <p:nvPr/>
        </p:nvSpPr>
        <p:spPr>
          <a:xfrm>
            <a:off x="1854200" y="5960219"/>
            <a:ext cx="35099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200" dirty="0"/>
              <a:t>VHS </a:t>
            </a:r>
            <a:r>
              <a:rPr lang="en-US" sz="1200" dirty="0" err="1"/>
              <a:t>Olching</a:t>
            </a:r>
            <a:r>
              <a:rPr lang="en-US" sz="1200" dirty="0"/>
              <a:t> </a:t>
            </a:r>
            <a:r>
              <a:rPr lang="en-US" sz="1200" dirty="0" err="1"/>
              <a:t>e.V</a:t>
            </a:r>
            <a:r>
              <a:rPr lang="en-US" sz="1200" dirty="0"/>
              <a:t>.                                                               Voices in Pictures-September 2014</a:t>
            </a:r>
          </a:p>
          <a:p>
            <a:pPr algn="ctr">
              <a:defRPr/>
            </a:pPr>
            <a:r>
              <a:rPr lang="en-US" sz="1200" dirty="0"/>
              <a:t>Celia </a:t>
            </a:r>
            <a:r>
              <a:rPr lang="en-US" sz="1200" dirty="0" err="1"/>
              <a:t>Dierl</a:t>
            </a:r>
            <a:endParaRPr lang="es-ES_tradnl" sz="1200" dirty="0"/>
          </a:p>
        </p:txBody>
      </p:sp>
      <p:pic>
        <p:nvPicPr>
          <p:cNvPr id="15362" name="Grafik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54026"/>
            <a:ext cx="864476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9125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13"/>
    </mc:Choice>
    <mc:Fallback xmlns="">
      <p:transition spd="slow" advTm="94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968413" y="1484784"/>
            <a:ext cx="5281811" cy="489248"/>
          </a:xfrm>
        </p:spPr>
        <p:txBody>
          <a:bodyPr>
            <a:normAutofit fontScale="90000"/>
          </a:bodyPr>
          <a:lstStyle/>
          <a:p>
            <a:r>
              <a:rPr lang="de-DE" dirty="0" err="1" smtClean="0"/>
              <a:t>Lower</a:t>
            </a:r>
            <a:r>
              <a:rPr lang="de-DE" dirty="0" smtClean="0"/>
              <a:t> </a:t>
            </a:r>
            <a:r>
              <a:rPr lang="de-DE" dirty="0" err="1" smtClean="0"/>
              <a:t>town</a:t>
            </a:r>
            <a:r>
              <a:rPr lang="de-DE" dirty="0" smtClean="0"/>
              <a:t> </a:t>
            </a:r>
            <a:r>
              <a:rPr lang="de-DE" i="1" dirty="0" err="1" smtClean="0"/>
              <a:t>sta</a:t>
            </a:r>
            <a:r>
              <a:rPr lang="de-DE" dirty="0" err="1" smtClean="0"/>
              <a:t>tion</a:t>
            </a:r>
            <a:endParaRPr lang="de-DE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2119595"/>
            <a:ext cx="4801217" cy="3599175"/>
          </a:xfrm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5417085" y="3933056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</a:rPr>
              <a:t>. </a:t>
            </a:r>
          </a:p>
          <a:p>
            <a:r>
              <a:rPr lang="de-DE" dirty="0" smtClean="0">
                <a:solidFill>
                  <a:schemeClr val="bg1"/>
                </a:solidFill>
              </a:rPr>
              <a:t>.</a:t>
            </a:r>
            <a:endParaRPr lang="de-DE" dirty="0">
              <a:solidFill>
                <a:schemeClr val="bg1"/>
              </a:solidFill>
            </a:endParaRPr>
          </a:p>
        </p:txBody>
      </p:sp>
      <p:pic>
        <p:nvPicPr>
          <p:cNvPr id="7" name="Picture 13" descr="EU_flag_LLP_EN-0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" y="454025"/>
            <a:ext cx="13811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1" descr="vhs-verkleinert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454025"/>
            <a:ext cx="139065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hteck 4"/>
          <p:cNvSpPr/>
          <p:nvPr/>
        </p:nvSpPr>
        <p:spPr>
          <a:xfrm>
            <a:off x="1854200" y="5718770"/>
            <a:ext cx="35628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200" dirty="0"/>
              <a:t>VHS </a:t>
            </a:r>
            <a:r>
              <a:rPr lang="en-US" sz="1200" dirty="0" err="1"/>
              <a:t>Olching</a:t>
            </a:r>
            <a:r>
              <a:rPr lang="en-US" sz="1200" dirty="0"/>
              <a:t> </a:t>
            </a:r>
            <a:r>
              <a:rPr lang="en-US" sz="1200" dirty="0" err="1"/>
              <a:t>e.V</a:t>
            </a:r>
            <a:r>
              <a:rPr lang="en-US" sz="1200" dirty="0"/>
              <a:t>.                                                               Voices in Pictures-September 2014</a:t>
            </a:r>
          </a:p>
          <a:p>
            <a:pPr algn="ctr">
              <a:defRPr/>
            </a:pPr>
            <a:r>
              <a:rPr lang="en-US" sz="1200" dirty="0"/>
              <a:t>Celia </a:t>
            </a:r>
            <a:r>
              <a:rPr lang="en-US" sz="1200" dirty="0" err="1"/>
              <a:t>Dierl</a:t>
            </a:r>
            <a:endParaRPr lang="es-ES_tradnl" sz="1200" dirty="0"/>
          </a:p>
        </p:txBody>
      </p:sp>
      <p:pic>
        <p:nvPicPr>
          <p:cNvPr id="14338" name="Grafik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54026"/>
            <a:ext cx="921508" cy="568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7659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77"/>
    </mc:Choice>
    <mc:Fallback xmlns="">
      <p:transition spd="slow" advTm="58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31540" y="1335088"/>
            <a:ext cx="2952328" cy="864096"/>
          </a:xfrm>
        </p:spPr>
        <p:txBody>
          <a:bodyPr/>
          <a:lstStyle/>
          <a:p>
            <a:r>
              <a:rPr lang="de-DE" sz="3200" dirty="0" err="1" smtClean="0"/>
              <a:t>Plano</a:t>
            </a:r>
            <a:r>
              <a:rPr lang="de-DE" dirty="0" smtClean="0"/>
              <a:t> </a:t>
            </a:r>
            <a:r>
              <a:rPr lang="de-DE" sz="3200" dirty="0" err="1" smtClean="0"/>
              <a:t>inclinado</a:t>
            </a:r>
            <a:endParaRPr lang="de-DE" sz="3200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132856"/>
            <a:ext cx="3360373" cy="2520280"/>
          </a:xfrm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  <p:pic>
        <p:nvPicPr>
          <p:cNvPr id="1028" name="Picture 4" descr="http://upload.wikimedia.org/wikipedia/commons/2/24/Salvador_plano_inclinado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628800"/>
            <a:ext cx="2736852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3" descr="EU_flag_LLP_EN-0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" y="454025"/>
            <a:ext cx="13811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1" descr="vhs-verkleiner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454025"/>
            <a:ext cx="139065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hteck 2"/>
          <p:cNvSpPr/>
          <p:nvPr/>
        </p:nvSpPr>
        <p:spPr>
          <a:xfrm>
            <a:off x="1907704" y="5718770"/>
            <a:ext cx="34564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200" dirty="0"/>
              <a:t>VHS </a:t>
            </a:r>
            <a:r>
              <a:rPr lang="en-US" sz="1200" dirty="0" err="1"/>
              <a:t>Olching</a:t>
            </a:r>
            <a:r>
              <a:rPr lang="en-US" sz="1200" dirty="0"/>
              <a:t> </a:t>
            </a:r>
            <a:r>
              <a:rPr lang="en-US" sz="1200" dirty="0" err="1"/>
              <a:t>e.V</a:t>
            </a:r>
            <a:r>
              <a:rPr lang="en-US" sz="1200" dirty="0"/>
              <a:t>.                                                               Voices in Pictures-September 2014</a:t>
            </a:r>
          </a:p>
          <a:p>
            <a:pPr algn="ctr">
              <a:defRPr/>
            </a:pPr>
            <a:r>
              <a:rPr lang="en-US" sz="1200" dirty="0"/>
              <a:t>Celia </a:t>
            </a:r>
            <a:r>
              <a:rPr lang="en-US" sz="1200" dirty="0" err="1"/>
              <a:t>Dierl</a:t>
            </a:r>
            <a:endParaRPr lang="es-ES_tradnl" sz="1200" dirty="0"/>
          </a:p>
        </p:txBody>
      </p:sp>
      <p:sp>
        <p:nvSpPr>
          <p:cNvPr id="5" name="Rechteck 4"/>
          <p:cNvSpPr/>
          <p:nvPr/>
        </p:nvSpPr>
        <p:spPr>
          <a:xfrm>
            <a:off x="180181" y="480992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First </a:t>
            </a:r>
            <a:r>
              <a:rPr lang="de-DE" dirty="0" err="1">
                <a:solidFill>
                  <a:schemeClr val="bg1"/>
                </a:solidFill>
              </a:rPr>
              <a:t>you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take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the</a:t>
            </a:r>
            <a:r>
              <a:rPr lang="de-DE" dirty="0">
                <a:solidFill>
                  <a:schemeClr val="bg1"/>
                </a:solidFill>
              </a:rPr>
              <a:t> plano </a:t>
            </a:r>
            <a:r>
              <a:rPr lang="de-DE" dirty="0" err="1">
                <a:solidFill>
                  <a:schemeClr val="bg1"/>
                </a:solidFill>
              </a:rPr>
              <a:t>inclinado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and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get</a:t>
            </a:r>
            <a:r>
              <a:rPr lang="de-DE" dirty="0">
                <a:solidFill>
                  <a:schemeClr val="bg1"/>
                </a:solidFill>
              </a:rPr>
              <a:t> off on </a:t>
            </a:r>
            <a:r>
              <a:rPr lang="de-DE" dirty="0" err="1">
                <a:solidFill>
                  <a:schemeClr val="bg1"/>
                </a:solidFill>
              </a:rPr>
              <a:t>the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upper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station</a:t>
            </a:r>
            <a:r>
              <a:rPr lang="de-DE" dirty="0">
                <a:solidFill>
                  <a:schemeClr val="bg1"/>
                </a:solidFill>
              </a:rPr>
              <a:t>, </a:t>
            </a:r>
            <a:r>
              <a:rPr lang="de-DE" dirty="0" err="1">
                <a:solidFill>
                  <a:schemeClr val="bg1"/>
                </a:solidFill>
              </a:rPr>
              <a:t>it´s</a:t>
            </a:r>
            <a:r>
              <a:rPr lang="de-DE" dirty="0">
                <a:solidFill>
                  <a:schemeClr val="bg1"/>
                </a:solidFill>
              </a:rPr>
              <a:t> just </a:t>
            </a:r>
            <a:r>
              <a:rPr lang="de-DE" dirty="0" err="1">
                <a:solidFill>
                  <a:schemeClr val="bg1"/>
                </a:solidFill>
              </a:rPr>
              <a:t>behind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the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Cathedral</a:t>
            </a:r>
            <a:endParaRPr lang="de-DE" dirty="0"/>
          </a:p>
        </p:txBody>
      </p:sp>
      <p:pic>
        <p:nvPicPr>
          <p:cNvPr id="13314" name="Grafik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4505" y="454026"/>
            <a:ext cx="864476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7663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52"/>
    </mc:Choice>
    <mc:Fallback xmlns="">
      <p:transition spd="slow" advTm="46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544" y="1335088"/>
            <a:ext cx="4752528" cy="644624"/>
          </a:xfrm>
        </p:spPr>
        <p:txBody>
          <a:bodyPr>
            <a:normAutofit fontScale="90000"/>
          </a:bodyPr>
          <a:lstStyle/>
          <a:p>
            <a:r>
              <a:rPr lang="de-DE" sz="3200" dirty="0" smtClean="0"/>
              <a:t>Largo </a:t>
            </a:r>
            <a:r>
              <a:rPr lang="de-DE" sz="3200" dirty="0" err="1" smtClean="0"/>
              <a:t>Terreiro</a:t>
            </a:r>
            <a:r>
              <a:rPr lang="de-DE" sz="3200" dirty="0" smtClean="0"/>
              <a:t> de Jesus_1</a:t>
            </a:r>
            <a:endParaRPr lang="de-DE" sz="3200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499" y="2060848"/>
            <a:ext cx="4843664" cy="3632748"/>
          </a:xfrm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5940152" y="3933056"/>
            <a:ext cx="29879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>
                <a:solidFill>
                  <a:schemeClr val="bg1"/>
                </a:solidFill>
              </a:rPr>
              <a:t>There</a:t>
            </a:r>
            <a:r>
              <a:rPr lang="de-DE" dirty="0" smtClean="0">
                <a:solidFill>
                  <a:schemeClr val="bg1"/>
                </a:solidFill>
              </a:rPr>
              <a:t> </a:t>
            </a:r>
            <a:r>
              <a:rPr lang="de-DE" dirty="0" err="1" smtClean="0">
                <a:solidFill>
                  <a:schemeClr val="bg1"/>
                </a:solidFill>
              </a:rPr>
              <a:t>you</a:t>
            </a:r>
            <a:r>
              <a:rPr lang="de-DE" dirty="0" smtClean="0">
                <a:solidFill>
                  <a:schemeClr val="bg1"/>
                </a:solidFill>
              </a:rPr>
              <a:t> </a:t>
            </a:r>
            <a:r>
              <a:rPr lang="de-DE" dirty="0" err="1" smtClean="0">
                <a:solidFill>
                  <a:schemeClr val="bg1"/>
                </a:solidFill>
              </a:rPr>
              <a:t>go</a:t>
            </a:r>
            <a:r>
              <a:rPr lang="de-DE" dirty="0" smtClean="0">
                <a:solidFill>
                  <a:schemeClr val="bg1"/>
                </a:solidFill>
              </a:rPr>
              <a:t> </a:t>
            </a:r>
            <a:r>
              <a:rPr lang="de-DE" dirty="0" err="1" smtClean="0">
                <a:solidFill>
                  <a:schemeClr val="bg1"/>
                </a:solidFill>
              </a:rPr>
              <a:t>straight</a:t>
            </a:r>
            <a:r>
              <a:rPr lang="de-DE" dirty="0" smtClean="0">
                <a:solidFill>
                  <a:schemeClr val="bg1"/>
                </a:solidFill>
              </a:rPr>
              <a:t> </a:t>
            </a:r>
            <a:r>
              <a:rPr lang="de-DE" dirty="0" err="1" smtClean="0">
                <a:solidFill>
                  <a:schemeClr val="bg1"/>
                </a:solidFill>
              </a:rPr>
              <a:t>ahead</a:t>
            </a:r>
            <a:r>
              <a:rPr lang="de-DE" dirty="0" smtClean="0">
                <a:solidFill>
                  <a:schemeClr val="bg1"/>
                </a:solidFill>
              </a:rPr>
              <a:t> </a:t>
            </a:r>
            <a:r>
              <a:rPr lang="de-DE" dirty="0" err="1" smtClean="0">
                <a:solidFill>
                  <a:schemeClr val="bg1"/>
                </a:solidFill>
              </a:rPr>
              <a:t>and</a:t>
            </a:r>
            <a:r>
              <a:rPr lang="de-DE" dirty="0" smtClean="0">
                <a:solidFill>
                  <a:schemeClr val="bg1"/>
                </a:solidFill>
              </a:rPr>
              <a:t> </a:t>
            </a:r>
            <a:r>
              <a:rPr lang="de-DE" dirty="0" err="1" smtClean="0">
                <a:solidFill>
                  <a:schemeClr val="bg1"/>
                </a:solidFill>
              </a:rPr>
              <a:t>walk</a:t>
            </a:r>
            <a:r>
              <a:rPr lang="de-DE" dirty="0" smtClean="0">
                <a:solidFill>
                  <a:schemeClr val="bg1"/>
                </a:solidFill>
              </a:rPr>
              <a:t> down </a:t>
            </a:r>
            <a:r>
              <a:rPr lang="de-DE" dirty="0" err="1" smtClean="0">
                <a:solidFill>
                  <a:schemeClr val="bg1"/>
                </a:solidFill>
              </a:rPr>
              <a:t>left</a:t>
            </a:r>
            <a:r>
              <a:rPr lang="de-DE" dirty="0" smtClean="0">
                <a:solidFill>
                  <a:schemeClr val="bg1"/>
                </a:solidFill>
              </a:rPr>
              <a:t> </a:t>
            </a:r>
            <a:r>
              <a:rPr lang="de-DE" dirty="0" err="1" smtClean="0">
                <a:solidFill>
                  <a:schemeClr val="bg1"/>
                </a:solidFill>
              </a:rPr>
              <a:t>to</a:t>
            </a:r>
            <a:r>
              <a:rPr lang="de-DE" dirty="0" smtClean="0">
                <a:solidFill>
                  <a:schemeClr val="bg1"/>
                </a:solidFill>
              </a:rPr>
              <a:t>  </a:t>
            </a:r>
            <a:r>
              <a:rPr lang="de-DE" dirty="0" err="1" smtClean="0">
                <a:solidFill>
                  <a:schemeClr val="bg1"/>
                </a:solidFill>
              </a:rPr>
              <a:t>the</a:t>
            </a:r>
            <a:r>
              <a:rPr lang="de-DE" dirty="0" smtClean="0">
                <a:solidFill>
                  <a:schemeClr val="bg1"/>
                </a:solidFill>
              </a:rPr>
              <a:t> </a:t>
            </a:r>
            <a:r>
              <a:rPr lang="de-DE" dirty="0" err="1" smtClean="0">
                <a:solidFill>
                  <a:schemeClr val="bg1"/>
                </a:solidFill>
              </a:rPr>
              <a:t>cathedral</a:t>
            </a:r>
            <a:r>
              <a:rPr lang="de-DE" dirty="0" smtClean="0">
                <a:solidFill>
                  <a:schemeClr val="bg1"/>
                </a:solidFill>
              </a:rPr>
              <a:t> </a:t>
            </a:r>
          </a:p>
          <a:p>
            <a:r>
              <a:rPr lang="de-DE" dirty="0" err="1" smtClean="0">
                <a:solidFill>
                  <a:schemeClr val="bg1"/>
                </a:solidFill>
              </a:rPr>
              <a:t>coming</a:t>
            </a:r>
            <a:r>
              <a:rPr lang="de-DE" dirty="0" smtClean="0">
                <a:solidFill>
                  <a:schemeClr val="bg1"/>
                </a:solidFill>
              </a:rPr>
              <a:t> </a:t>
            </a:r>
            <a:r>
              <a:rPr lang="de-DE" dirty="0" err="1" smtClean="0">
                <a:solidFill>
                  <a:schemeClr val="bg1"/>
                </a:solidFill>
              </a:rPr>
              <a:t>to</a:t>
            </a:r>
            <a:r>
              <a:rPr lang="de-DE" dirty="0" smtClean="0">
                <a:solidFill>
                  <a:schemeClr val="bg1"/>
                </a:solidFill>
              </a:rPr>
              <a:t> Largo </a:t>
            </a:r>
            <a:r>
              <a:rPr lang="de-DE" dirty="0" err="1" smtClean="0">
                <a:solidFill>
                  <a:schemeClr val="bg1"/>
                </a:solidFill>
              </a:rPr>
              <a:t>Terreiro</a:t>
            </a:r>
            <a:r>
              <a:rPr lang="de-DE" dirty="0" smtClean="0">
                <a:solidFill>
                  <a:schemeClr val="bg1"/>
                </a:solidFill>
              </a:rPr>
              <a:t> de </a:t>
            </a:r>
            <a:r>
              <a:rPr lang="de-DE" dirty="0" err="1" smtClean="0">
                <a:solidFill>
                  <a:schemeClr val="bg1"/>
                </a:solidFill>
              </a:rPr>
              <a:t>jesus</a:t>
            </a:r>
            <a:r>
              <a:rPr lang="de-DE" dirty="0">
                <a:solidFill>
                  <a:schemeClr val="bg1"/>
                </a:solidFill>
              </a:rPr>
              <a:t>.</a:t>
            </a:r>
            <a:endParaRPr lang="de-DE" dirty="0" smtClean="0">
              <a:solidFill>
                <a:schemeClr val="bg1"/>
              </a:solidFill>
            </a:endParaRPr>
          </a:p>
        </p:txBody>
      </p:sp>
      <p:pic>
        <p:nvPicPr>
          <p:cNvPr id="7" name="Picture 13" descr="EU_flag_LLP_EN-0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" y="454025"/>
            <a:ext cx="13811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1" descr="vhs-verkleinert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454025"/>
            <a:ext cx="139065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hteck 9"/>
          <p:cNvSpPr/>
          <p:nvPr/>
        </p:nvSpPr>
        <p:spPr>
          <a:xfrm>
            <a:off x="1763688" y="5718770"/>
            <a:ext cx="36004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200" dirty="0"/>
              <a:t>VHS </a:t>
            </a:r>
            <a:r>
              <a:rPr lang="en-US" sz="1200" dirty="0" err="1"/>
              <a:t>Olching</a:t>
            </a:r>
            <a:r>
              <a:rPr lang="en-US" sz="1200" dirty="0"/>
              <a:t> </a:t>
            </a:r>
            <a:r>
              <a:rPr lang="en-US" sz="1200" dirty="0" err="1"/>
              <a:t>e.V</a:t>
            </a:r>
            <a:r>
              <a:rPr lang="en-US" sz="1200" dirty="0"/>
              <a:t>.                                                               Voices in Pictures-September 2014</a:t>
            </a:r>
          </a:p>
          <a:p>
            <a:pPr algn="ctr">
              <a:defRPr/>
            </a:pPr>
            <a:r>
              <a:rPr lang="en-US" sz="1200" dirty="0"/>
              <a:t>Celia </a:t>
            </a:r>
            <a:r>
              <a:rPr lang="en-US" sz="1200" dirty="0" err="1"/>
              <a:t>Dierl</a:t>
            </a:r>
            <a:endParaRPr lang="es-ES_tradnl" sz="1200" dirty="0"/>
          </a:p>
        </p:txBody>
      </p:sp>
      <p:pic>
        <p:nvPicPr>
          <p:cNvPr id="12290" name="Grafik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7419" y="454026"/>
            <a:ext cx="864476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9490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685"/>
    </mc:Choice>
    <mc:Fallback xmlns="">
      <p:transition spd="slow" advTm="66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Haemera">
  <a:themeElements>
    <a:clrScheme name="Haemera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Haemera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Haemera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0</TotalTime>
  <Words>577</Words>
  <Application>Microsoft Office PowerPoint</Application>
  <PresentationFormat>Bildschirmpräsentation (4:3)</PresentationFormat>
  <Paragraphs>110</Paragraphs>
  <Slides>19</Slides>
  <Notes>2</Notes>
  <HiddenSlides>0</HiddenSlides>
  <MMClips>16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19</vt:i4>
      </vt:variant>
    </vt:vector>
  </HeadingPairs>
  <TitlesOfParts>
    <vt:vector size="20" baseType="lpstr">
      <vt:lpstr>Haemera</vt:lpstr>
      <vt:lpstr>Volkshochschule Olching e.V.</vt:lpstr>
      <vt:lpstr>How to get there?</vt:lpstr>
      <vt:lpstr>PowerPoint-Präsentation</vt:lpstr>
      <vt:lpstr>Asking for directions</vt:lpstr>
      <vt:lpstr>Plano inclinado Lower town</vt:lpstr>
      <vt:lpstr>Plano inclinado de Salvador1</vt:lpstr>
      <vt:lpstr>Lower town station</vt:lpstr>
      <vt:lpstr>Plano inclinado</vt:lpstr>
      <vt:lpstr>Largo Terreiro de Jesus_1</vt:lpstr>
      <vt:lpstr>Terreiro de Jesus_2</vt:lpstr>
      <vt:lpstr>Terreiro de Jesus_3</vt:lpstr>
      <vt:lpstr>Cathedral</vt:lpstr>
      <vt:lpstr>Interior Cathedral</vt:lpstr>
      <vt:lpstr>Roccoco front São Domingos Church</vt:lpstr>
      <vt:lpstr>Neoclassic Interior  São Domingos Church</vt:lpstr>
      <vt:lpstr>Historic Centre of Salvador1</vt:lpstr>
      <vt:lpstr>Historic Centre of Salvador2</vt:lpstr>
      <vt:lpstr>Academia Mestre Bimba Capoeira School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get there?</dc:title>
  <dc:creator>Celia Dierl</dc:creator>
  <cp:keywords>Asking and giving directions</cp:keywords>
  <cp:lastModifiedBy>HSajons</cp:lastModifiedBy>
  <cp:revision>47</cp:revision>
  <dcterms:created xsi:type="dcterms:W3CDTF">2014-08-27T15:27:12Z</dcterms:created>
  <dcterms:modified xsi:type="dcterms:W3CDTF">2014-10-21T12:49:29Z</dcterms:modified>
</cp:coreProperties>
</file>