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10" r:id="rId2"/>
  </p:sldMasterIdLst>
  <p:sldIdLst>
    <p:sldId id="256" r:id="rId3"/>
    <p:sldId id="258" r:id="rId4"/>
    <p:sldId id="257" r:id="rId5"/>
    <p:sldId id="259" r:id="rId6"/>
    <p:sldId id="262" r:id="rId7"/>
    <p:sldId id="263" r:id="rId8"/>
    <p:sldId id="266" r:id="rId9"/>
    <p:sldId id="267" r:id="rId10"/>
    <p:sldId id="264" r:id="rId11"/>
    <p:sldId id="269" r:id="rId12"/>
    <p:sldId id="271" r:id="rId13"/>
    <p:sldId id="265" r:id="rId14"/>
    <p:sldId id="261" r:id="rId15"/>
    <p:sldId id="260" r:id="rId16"/>
    <p:sldId id="268" r:id="rId17"/>
    <p:sldId id="270" r:id="rId18"/>
    <p:sldId id="272" r:id="rId19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898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lv-LV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lv-LV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Rediģēt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39626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4627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68511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35617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55318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13231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29388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2186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lv-LV" smtClean="0"/>
              <a:t>Noklikšķiniet uz ikonas, lai pievienotu attēlu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81015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rsraksts un pa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3139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āt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13769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zīt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61043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ēt vizītkar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66704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tiess vai apl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54165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83877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6795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v-L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lv-LV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lv-LV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4BEFD-D1DE-4AA5-BB27-01B41FFED5DF}" type="datetimeFigureOut">
              <a:rPr lang="lv-LV" smtClean="0"/>
              <a:pPr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A8F60D-FCDA-43AD-9E18-490205EA2830}" type="slidenum">
              <a:rPr lang="lv-LV" smtClean="0"/>
              <a:pPr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4975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LATVIAN TRADITIONAL BATH</a:t>
            </a:r>
            <a:endParaRPr lang="lv-LV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lv-LV" dirty="0" smtClean="0"/>
              <a:t>Latviešiem izsenis pirts bijusi tā vieta, kur balta mazgājas ne vien miesa, bet arī dvēsele.</a:t>
            </a:r>
          </a:p>
          <a:p>
            <a:endParaRPr lang="en-US" dirty="0" smtClean="0"/>
          </a:p>
          <a:p>
            <a:r>
              <a:rPr lang="en-US" dirty="0" smtClean="0"/>
              <a:t>Latvians long</a:t>
            </a:r>
            <a:r>
              <a:rPr lang="lv-LV" dirty="0" smtClean="0"/>
              <a:t> time</a:t>
            </a:r>
            <a:r>
              <a:rPr lang="en-US" dirty="0" smtClean="0"/>
              <a:t> bath had a place where white wash not only the body but also the soul.</a:t>
            </a:r>
            <a:endParaRPr lang="lv-LV" dirty="0" smtClean="0"/>
          </a:p>
          <a:p>
            <a:endParaRPr lang="lv-LV" dirty="0"/>
          </a:p>
          <a:p>
            <a:r>
              <a:rPr lang="lv-LV" dirty="0" smtClean="0"/>
              <a:t>                 </a:t>
            </a:r>
            <a:r>
              <a:rPr lang="lv-LV" dirty="0" err="1" smtClean="0"/>
              <a:t>Author</a:t>
            </a:r>
            <a:r>
              <a:rPr lang="lv-LV" dirty="0" smtClean="0"/>
              <a:t>: Silvija Čurkste</a:t>
            </a:r>
            <a:endParaRPr lang="en-US" dirty="0" smtClean="0"/>
          </a:p>
          <a:p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 </a:t>
            </a:r>
            <a:r>
              <a:rPr lang="en-US" dirty="0" smtClean="0"/>
              <a:t>Stairs to the upper deck</a:t>
            </a:r>
            <a:endParaRPr lang="lv-LV" dirty="0"/>
          </a:p>
        </p:txBody>
      </p:sp>
      <p:pic>
        <p:nvPicPr>
          <p:cNvPr id="4" name="Content Placeholder 3" descr="P131005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8748463" cy="52921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bedrooms</a:t>
            </a:r>
            <a:endParaRPr lang="lv-LV" dirty="0"/>
          </a:p>
        </p:txBody>
      </p:sp>
      <p:pic>
        <p:nvPicPr>
          <p:cNvPr id="7" name="Content Placeholder 6" descr="P2140076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09600" y="2771775"/>
            <a:ext cx="3886200" cy="2914650"/>
          </a:xfrm>
        </p:spPr>
      </p:pic>
      <p:pic>
        <p:nvPicPr>
          <p:cNvPr id="8" name="Content Placeholder 7" descr="P214007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00600" y="2771775"/>
            <a:ext cx="3886200" cy="291465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lv-L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yard</a:t>
            </a:r>
            <a:endParaRPr lang="lv-LV" dirty="0"/>
          </a:p>
        </p:txBody>
      </p:sp>
      <p:pic>
        <p:nvPicPr>
          <p:cNvPr id="7" name="Content Placeholder 6" descr="DSC0723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09600" y="2938229"/>
            <a:ext cx="4322440" cy="287155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lv-LV" dirty="0" smtClean="0"/>
              <a:t>guests in the courtyard</a:t>
            </a:r>
            <a:endParaRPr lang="lv-LV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v-LV" dirty="0" smtClean="0"/>
              <a:t>without visitors</a:t>
            </a:r>
            <a:endParaRPr lang="lv-LV" dirty="0"/>
          </a:p>
        </p:txBody>
      </p:sp>
      <p:pic>
        <p:nvPicPr>
          <p:cNvPr id="10" name="Content Placeholder 9" descr="DSC0291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487466" y="2933700"/>
            <a:ext cx="4199334" cy="27995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Latvian nature </a:t>
            </a:r>
            <a:r>
              <a:rPr lang="lv-LV" dirty="0" smtClean="0"/>
              <a:t>has </a:t>
            </a:r>
            <a:r>
              <a:rPr lang="en-US" dirty="0" smtClean="0"/>
              <a:t>all four season</a:t>
            </a:r>
            <a:r>
              <a:rPr lang="lv-LV" dirty="0" smtClean="0"/>
              <a:t>s</a:t>
            </a:r>
            <a:endParaRPr lang="lv-LV" dirty="0"/>
          </a:p>
        </p:txBody>
      </p:sp>
      <p:pic>
        <p:nvPicPr>
          <p:cNvPr id="5" name="Content Placeholder 4" descr="DSC0830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904819"/>
            <a:ext cx="4898504" cy="3265669"/>
          </a:xfrm>
        </p:spPr>
      </p:pic>
      <p:pic>
        <p:nvPicPr>
          <p:cNvPr id="6" name="Content Placeholder 5" descr="DSC08775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174802" y="2132856"/>
            <a:ext cx="4556448" cy="30376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Latvian winter is snowy and sometimes </a:t>
            </a:r>
            <a:r>
              <a:rPr lang="lv-LV" dirty="0" smtClean="0"/>
              <a:t>very cold.</a:t>
            </a:r>
            <a:endParaRPr lang="lv-LV" dirty="0"/>
          </a:p>
        </p:txBody>
      </p:sp>
      <p:pic>
        <p:nvPicPr>
          <p:cNvPr id="4" name="Content Placeholder 3" descr="02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6558"/>
            <a:ext cx="8352928" cy="48783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Autumn starts in September</a:t>
            </a:r>
            <a:endParaRPr lang="lv-LV" dirty="0"/>
          </a:p>
        </p:txBody>
      </p:sp>
      <p:pic>
        <p:nvPicPr>
          <p:cNvPr id="4" name="Content Placeholder 3" descr="DSC0733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05794" y="1600200"/>
            <a:ext cx="6767362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Nature</a:t>
            </a:r>
            <a:endParaRPr lang="lv-LV" dirty="0"/>
          </a:p>
        </p:txBody>
      </p:sp>
      <p:pic>
        <p:nvPicPr>
          <p:cNvPr id="5" name="Content Placeholder 4" descr="2014-05-17 11.47.5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348880"/>
            <a:ext cx="3886200" cy="3024335"/>
          </a:xfrm>
        </p:spPr>
      </p:pic>
      <p:pic>
        <p:nvPicPr>
          <p:cNvPr id="6" name="Content Placeholder 5" descr="DSC0154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540958" y="2276872"/>
            <a:ext cx="4644516" cy="30963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isnstūris 1"/>
          <p:cNvSpPr/>
          <p:nvPr/>
        </p:nvSpPr>
        <p:spPr>
          <a:xfrm>
            <a:off x="755576" y="2132856"/>
            <a:ext cx="6461402" cy="17578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lv-LV" sz="5400" b="0" cap="none" spc="0" dirty="0" err="1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Franklin Gothic Medium" panose="020B0603020102020204" pitchFamily="34" charset="0"/>
              </a:rPr>
              <a:t>Welcome</a:t>
            </a:r>
            <a:r>
              <a:rPr lang="lv-LV" sz="5400" b="0" cap="none" spc="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Franklin Gothic Medium" panose="020B0603020102020204" pitchFamily="34" charset="0"/>
              </a:rPr>
              <a:t> to </a:t>
            </a:r>
            <a:r>
              <a:rPr lang="lv-LV" sz="5400" b="0" cap="none" spc="0" dirty="0" err="1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Franklin Gothic Medium" panose="020B0603020102020204" pitchFamily="34" charset="0"/>
              </a:rPr>
              <a:t>enjoy</a:t>
            </a:r>
            <a:r>
              <a:rPr lang="lv-LV" sz="5400" b="0" cap="none" spc="0" dirty="0" smtClean="0">
                <a:ln w="0"/>
                <a:solidFill>
                  <a:srgbClr val="FFC000"/>
                </a:solidFill>
                <a:effectLst>
                  <a:reflection blurRad="6350" stA="53000" endA="300" endPos="35500" dir="5400000" sy="-90000" algn="bl" rotWithShape="0"/>
                </a:effectLst>
                <a:latin typeface="Franklin Gothic Medium" panose="020B0603020102020204" pitchFamily="34" charset="0"/>
              </a:rPr>
              <a:t>!</a:t>
            </a:r>
            <a:endParaRPr lang="lv-LV" sz="5400" b="0" cap="none" spc="0" dirty="0">
              <a:ln w="0"/>
              <a:solidFill>
                <a:srgbClr val="FFC000"/>
              </a:solidFill>
              <a:effectLst>
                <a:reflection blurRad="6350" stA="53000" endA="300" endPos="35500" dir="5400000" sy="-90000" algn="bl" rotWithShape="0"/>
              </a:effectLst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972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v-LV" dirty="0" smtClean="0"/>
              <a:t>Latvian bath</a:t>
            </a:r>
            <a:endParaRPr lang="lv-LV" dirty="0"/>
          </a:p>
        </p:txBody>
      </p:sp>
      <p:pic>
        <p:nvPicPr>
          <p:cNvPr id="4" name="Picture 3" descr="http://www.latvia.travel/sites/default/files/styles/lightbox/public/199-raganas_slota-photo-89.jpeg?itok=ECrhKnz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2736"/>
            <a:ext cx="806489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Saturday night, many Latvian families go in the </a:t>
            </a:r>
            <a:r>
              <a:rPr lang="lv-LV" dirty="0" smtClean="0"/>
              <a:t>bath house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One of the most common habits of northern peoples are steaming in the </a:t>
            </a:r>
            <a:r>
              <a:rPr lang="lv-LV" dirty="0" smtClean="0"/>
              <a:t>bath</a:t>
            </a:r>
            <a:r>
              <a:rPr lang="en-US" dirty="0" smtClean="0"/>
              <a:t> </a:t>
            </a:r>
            <a:r>
              <a:rPr lang="lv-LV" dirty="0" smtClean="0"/>
              <a:t>house </a:t>
            </a:r>
            <a:r>
              <a:rPr lang="en-US" dirty="0" smtClean="0"/>
              <a:t>with birch besoms.  Under the same climatic and natural conditions formed a similar tradition of Indo-European peoples communion. It shall also indicate the name of a single root-Latvians </a:t>
            </a:r>
            <a:r>
              <a:rPr lang="lv-LV" dirty="0" smtClean="0"/>
              <a:t>pirts</a:t>
            </a:r>
            <a:r>
              <a:rPr lang="en-US" dirty="0" smtClean="0"/>
              <a:t>, the Finns-</a:t>
            </a:r>
            <a:r>
              <a:rPr lang="en-US" dirty="0" err="1" smtClean="0"/>
              <a:t>Pirtti</a:t>
            </a:r>
            <a:r>
              <a:rPr lang="en-US" dirty="0" smtClean="0"/>
              <a:t>, </a:t>
            </a:r>
            <a:r>
              <a:rPr lang="en-US" dirty="0" err="1" smtClean="0"/>
              <a:t>lietuviešiem</a:t>
            </a:r>
            <a:r>
              <a:rPr lang="en-US" dirty="0" smtClean="0"/>
              <a:t>- </a:t>
            </a:r>
            <a:r>
              <a:rPr lang="lv-LV" dirty="0" smtClean="0"/>
              <a:t>pirt</a:t>
            </a:r>
            <a:r>
              <a:rPr lang="en-US" dirty="0" smtClean="0"/>
              <a:t>s.</a:t>
            </a:r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uduars.lv/wp-content/uploads/2013/02/pirts_procedur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98723"/>
            <a:ext cx="8471260" cy="6254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Bath from the outside</a:t>
            </a:r>
            <a:endParaRPr lang="lv-LV" dirty="0"/>
          </a:p>
        </p:txBody>
      </p:sp>
      <p:pic>
        <p:nvPicPr>
          <p:cNvPr id="17410" name="Picture 2" descr="Pir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25" y="1646838"/>
            <a:ext cx="9113775" cy="5211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Bath inside</a:t>
            </a:r>
            <a:endParaRPr lang="lv-LV" dirty="0"/>
          </a:p>
        </p:txBody>
      </p:sp>
      <p:pic>
        <p:nvPicPr>
          <p:cNvPr id="32770" name="Picture 2" descr="http://www.pirtsskola.lv/lv/wp-content/uploads/2010/12/IMG_6257_h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2055"/>
            <a:ext cx="9144000" cy="5235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4184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lv-LV" b="1" dirty="0" smtClean="0"/>
              <a:t> </a:t>
            </a:r>
            <a:r>
              <a:rPr lang="en-US" dirty="0" smtClean="0"/>
              <a:t>What is the procedure for a sauna?</a:t>
            </a:r>
            <a:r>
              <a:rPr lang="lv-LV" dirty="0" smtClean="0"/>
              <a:t/>
            </a:r>
            <a:br>
              <a:rPr lang="lv-LV" dirty="0" smtClean="0"/>
            </a:br>
            <a:endParaRPr lang="lv-LV" dirty="0"/>
          </a:p>
        </p:txBody>
      </p:sp>
      <p:pic>
        <p:nvPicPr>
          <p:cNvPr id="33794" name="Picture 2" descr="http://www.pirtsskola.lv/wp-content/uploads/2010/12/Screen-shot-2010-12-08-at-4.38.18-PM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67105"/>
            <a:ext cx="6764178" cy="4532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Stopped for a moment and enjoy the Latvian baths wellness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Latvian sauna is like meditation, with happiness and cosines, a sauna, a health prevention and recovery place. This enchanting happiness and a sense of peace and give the plant a sauna broom scent the presence of water and a mild smell of smoke from the sauna stove. A wood-fired Latvian sauna after a technical point of one of the most effective, moisture and heat relations. And bath procedure is a process that enjoys the bath-house attendant lead the visitor - steaming, drying, contrast procedures, body care procedures- comfort and health!</a:t>
            </a:r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Resting place</a:t>
            </a:r>
            <a:endParaRPr lang="lv-LV" dirty="0"/>
          </a:p>
        </p:txBody>
      </p:sp>
      <p:pic>
        <p:nvPicPr>
          <p:cNvPr id="7" name="Content Placeholder 6" descr="P131005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09600" y="2771775"/>
            <a:ext cx="3886200" cy="2914650"/>
          </a:xfrm>
        </p:spPr>
      </p:pic>
      <p:pic>
        <p:nvPicPr>
          <p:cNvPr id="8" name="Content Placeholder 7" descr="P131005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00600" y="2771775"/>
            <a:ext cx="3886200" cy="291465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lv-LV" dirty="0" smtClean="0"/>
              <a:t>Tables with chairs</a:t>
            </a:r>
            <a:endParaRPr lang="lv-LV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v-LV" dirty="0" smtClean="0"/>
              <a:t>fireplace</a:t>
            </a:r>
            <a:endParaRPr lang="lv-LV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Šķautne">
  <a:themeElements>
    <a:clrScheme name="Šķautn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Šķautn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Šķautn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283</Words>
  <Application>Microsoft Office PowerPoint</Application>
  <PresentationFormat>Bildschirmpräsentation (4:3)</PresentationFormat>
  <Paragraphs>27</Paragraphs>
  <Slides>17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17</vt:i4>
      </vt:variant>
    </vt:vector>
  </HeadingPairs>
  <TitlesOfParts>
    <vt:vector size="19" baseType="lpstr">
      <vt:lpstr>Median</vt:lpstr>
      <vt:lpstr>Šķautne</vt:lpstr>
      <vt:lpstr>LATVIAN TRADITIONAL BATH</vt:lpstr>
      <vt:lpstr>PowerPoint-Präsentation</vt:lpstr>
      <vt:lpstr>Saturday night, many Latvian families go in the bath house</vt:lpstr>
      <vt:lpstr>PowerPoint-Präsentation</vt:lpstr>
      <vt:lpstr>Bath from the outside</vt:lpstr>
      <vt:lpstr>Bath inside</vt:lpstr>
      <vt:lpstr> What is the procedure for a sauna? </vt:lpstr>
      <vt:lpstr>Stopped for a moment and enjoy the Latvian baths wellness</vt:lpstr>
      <vt:lpstr>Resting place</vt:lpstr>
      <vt:lpstr> Stairs to the upper deck</vt:lpstr>
      <vt:lpstr>bedrooms</vt:lpstr>
      <vt:lpstr>yard</vt:lpstr>
      <vt:lpstr>Latvian nature has all four seasons</vt:lpstr>
      <vt:lpstr>Latvian winter is snowy and sometimes very cold.</vt:lpstr>
      <vt:lpstr>Autumn starts in September</vt:lpstr>
      <vt:lpstr>Nature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LATVIAN BATH</dc:title>
  <dc:creator>Samsung</dc:creator>
  <cp:lastModifiedBy>HSajons</cp:lastModifiedBy>
  <cp:revision>27</cp:revision>
  <dcterms:created xsi:type="dcterms:W3CDTF">2015-03-10T09:00:18Z</dcterms:created>
  <dcterms:modified xsi:type="dcterms:W3CDTF">2015-05-11T18:40:28Z</dcterms:modified>
</cp:coreProperties>
</file>