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3" r:id="rId2"/>
  </p:sldMasterIdLst>
  <p:sldIdLst>
    <p:sldId id="256" r:id="rId3"/>
    <p:sldId id="257" r:id="rId4"/>
    <p:sldId id="273" r:id="rId5"/>
    <p:sldId id="259" r:id="rId6"/>
    <p:sldId id="281" r:id="rId7"/>
    <p:sldId id="263" r:id="rId8"/>
    <p:sldId id="280" r:id="rId9"/>
    <p:sldId id="266" r:id="rId10"/>
    <p:sldId id="269" r:id="rId11"/>
    <p:sldId id="279" r:id="rId12"/>
    <p:sldId id="270" r:id="rId13"/>
    <p:sldId id="278" r:id="rId14"/>
    <p:sldId id="271" r:id="rId15"/>
    <p:sldId id="287" r:id="rId16"/>
    <p:sldId id="285" r:id="rId17"/>
    <p:sldId id="286" r:id="rId18"/>
    <p:sldId id="283" r:id="rId19"/>
    <p:sldId id="284" r:id="rId20"/>
    <p:sldId id="282" r:id="rId21"/>
    <p:sldId id="277" r:id="rId22"/>
    <p:sldId id="275" r:id="rId23"/>
    <p:sldId id="276" r:id="rId24"/>
  </p:sldIdLst>
  <p:sldSz cx="12192000" cy="6858000"/>
  <p:notesSz cx="6858000" cy="9144000"/>
  <p:photoAlbum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 snapToGrid="0">
      <p:cViewPr>
        <p:scale>
          <a:sx n="63" d="100"/>
          <a:sy n="63" d="100"/>
        </p:scale>
        <p:origin x="-302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 smtClean="0"/>
              <a:t>Rediģēt šablona apakšvirsraksta stilu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03889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9958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80093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Rediģēt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38242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15123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7526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65756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09322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67855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2157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864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2274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lv-LV" smtClean="0"/>
              <a:t>Noklikšķiniet uz ikonas, lai pievienotu attēlu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82919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rsraksts un pa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906345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āt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41710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zīt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66726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ēt vizītkar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0312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tiess vai apl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811078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73255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22827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0616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43854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02202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88901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68892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70784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49723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4265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F3CFE-8125-4224-9E83-A783EF8C51FF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5B04C57-597C-4C2C-9A63-FFE33FA0E662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918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 err="1" smtClean="0"/>
              <a:t>My</a:t>
            </a:r>
            <a:r>
              <a:rPr lang="lv-LV" dirty="0" smtClean="0"/>
              <a:t> </a:t>
            </a:r>
            <a:r>
              <a:rPr lang="lv-LV" dirty="0" err="1" smtClean="0"/>
              <a:t>house</a:t>
            </a: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err="1" smtClean="0"/>
              <a:t>Who</a:t>
            </a:r>
            <a:r>
              <a:rPr lang="lv-LV" dirty="0" smtClean="0"/>
              <a:t> </a:t>
            </a:r>
            <a:r>
              <a:rPr lang="lv-LV" dirty="0" err="1" smtClean="0"/>
              <a:t>lives</a:t>
            </a:r>
            <a:r>
              <a:rPr lang="lv-LV" dirty="0" smtClean="0"/>
              <a:t> </a:t>
            </a:r>
            <a:r>
              <a:rPr lang="lv-LV" dirty="0" err="1" smtClean="0"/>
              <a:t>there</a:t>
            </a:r>
            <a:r>
              <a:rPr lang="lv-LV" dirty="0" smtClean="0"/>
              <a:t>??? </a:t>
            </a:r>
            <a:r>
              <a:rPr lang="lv-LV" dirty="0" smtClean="0">
                <a:sym typeface="Wingdings" panose="05000000000000000000" pitchFamily="2" charset="2"/>
              </a:rPr>
              <a:t></a:t>
            </a:r>
            <a:endParaRPr lang="lv-LV" dirty="0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8830101" y="5910143"/>
            <a:ext cx="3234069" cy="1126283"/>
          </a:xfrm>
        </p:spPr>
        <p:txBody>
          <a:bodyPr/>
          <a:lstStyle/>
          <a:p>
            <a:r>
              <a:rPr lang="lv-LV" dirty="0" err="1" smtClean="0"/>
              <a:t>Author</a:t>
            </a:r>
            <a:r>
              <a:rPr lang="lv-LV" dirty="0" smtClean="0"/>
              <a:t>: Ilona, Vita, Dace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38918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liepajniekiem.lv/uploads/articles/old-images/novada/170408_zemniek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548" y="983979"/>
            <a:ext cx="579120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8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23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68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a.lv/wp-content/uploads/2013/10/g1/vienseta1-ak-664x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077" y="778350"/>
            <a:ext cx="7469343" cy="497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5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23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90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diena.lv/uploads/article/1399/13980706/4844053_ORIGINAL_13541743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830" y="920939"/>
            <a:ext cx="7210400" cy="480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65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0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956" y="136477"/>
            <a:ext cx="4289946" cy="643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5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ekrize.lv/wp-content/uploads/2010/08/studen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381500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lvportals.lv/wwwraksti/TEMAS/2013/OKTOBRIS/BILDES_LIELAS/DSC_18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032" y="3112816"/>
            <a:ext cx="5621288" cy="37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diena.lv/uploads/thumbnails/705x457/article/1389/13887711/3873085_ORIGINAL_1307618747.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284" y="-113020"/>
            <a:ext cx="5656262" cy="366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11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9" descr="DSC02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7108" y="-57945"/>
            <a:ext cx="10413242" cy="694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1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09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27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6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01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45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laukutikls.lv/sites/laukutikls.lv/files/styles/large/public/field/image/aivars.jpg?itok=EbpoQT2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578" y="0"/>
            <a:ext cx="4953000" cy="665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mansmazais.lv/images/1_221513_maza_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579" y="3215192"/>
            <a:ext cx="24384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18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93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ventasbalss.lv/upload/news/1274203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382" y="823066"/>
            <a:ext cx="7858949" cy="521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0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18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36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597" y="109184"/>
            <a:ext cx="4907505" cy="654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21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022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 descr="SAM_23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67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ilgas">
  <a:themeElements>
    <a:clrScheme name="Sarkans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Smilgas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ilgas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Benutzerdefiniert</PresentationFormat>
  <Paragraphs>2</Paragraphs>
  <Slides>22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22</vt:i4>
      </vt:variant>
    </vt:vector>
  </HeadingPairs>
  <TitlesOfParts>
    <vt:vector size="24" baseType="lpstr">
      <vt:lpstr>Office dizains</vt:lpstr>
      <vt:lpstr>Smilgas</vt:lpstr>
      <vt:lpstr>My house Who lives there??? 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prezentācija</dc:title>
  <dc:creator>Edgars Veips</dc:creator>
  <cp:lastModifiedBy>HSajons</cp:lastModifiedBy>
  <cp:revision>2</cp:revision>
  <dcterms:created xsi:type="dcterms:W3CDTF">2015-04-17T13:10:41Z</dcterms:created>
  <dcterms:modified xsi:type="dcterms:W3CDTF">2015-05-11T17:39:56Z</dcterms:modified>
</cp:coreProperties>
</file>