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B2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711" autoAdjust="0"/>
  </p:normalViewPr>
  <p:slideViewPr>
    <p:cSldViewPr showGuides="1">
      <p:cViewPr>
        <p:scale>
          <a:sx n="64" d="100"/>
          <a:sy n="64" d="100"/>
        </p:scale>
        <p:origin x="-115" y="-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5" descr="https://lh6.googleusercontent.com/Bd3JQzqkVe4E2eCws1MWb4YylJBk_JhDpZPWTFAf0pCX1og4r83ONtu0vuWV_KTltVTFmQ=w2560-h2560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129837" y="504183"/>
            <a:ext cx="9511601" cy="5849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solidFill>
            <a:srgbClr val="12121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8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 de 30 elementos</a:t>
            </a:r>
            <a:endParaRPr kumimoji="0" lang="es-ES" altLang="es-ES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s-ES" altLang="es-ES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es-ES" alt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Subtítulo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CuadroTexto 10"/>
          <p:cNvSpPr txBox="1"/>
          <p:nvPr/>
        </p:nvSpPr>
        <p:spPr>
          <a:xfrm>
            <a:off x="2692398" y="4965789"/>
            <a:ext cx="71897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b="1" cap="all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going</a:t>
            </a:r>
            <a:r>
              <a:rPr lang="en-GB" sz="60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SHOPPING</a:t>
            </a:r>
            <a:endParaRPr lang="en-GB" sz="60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92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035" y="1340768"/>
            <a:ext cx="5752236" cy="383961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7536160" y="1164471"/>
            <a:ext cx="25202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dirty="0" smtClean="0"/>
              <a:t>This is Anne Smith. She is 31 years old. She is married and has little boy.</a:t>
            </a:r>
            <a:endParaRPr lang="en-GB" sz="2800" dirty="0"/>
          </a:p>
        </p:txBody>
      </p:sp>
      <p:sp>
        <p:nvSpPr>
          <p:cNvPr id="7" name="CuadroTexto 6"/>
          <p:cNvSpPr txBox="1"/>
          <p:nvPr/>
        </p:nvSpPr>
        <p:spPr>
          <a:xfrm>
            <a:off x="7512000" y="3573016"/>
            <a:ext cx="23762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dirty="0" smtClean="0"/>
              <a:t>Every Saturday she does the shopping.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928336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488" y="1304764"/>
            <a:ext cx="5664629" cy="4248472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7824192" y="1988840"/>
            <a:ext cx="26642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dirty="0" smtClean="0">
                <a:solidFill>
                  <a:srgbClr val="FF0000"/>
                </a:solidFill>
              </a:rPr>
              <a:t>First</a:t>
            </a:r>
            <a:r>
              <a:rPr lang="en-GB" sz="2800" dirty="0" smtClean="0"/>
              <a:t>, she goes to the baker’s. She buys some bread but she doesn’t buy any cakes.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8900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7752184" y="1910152"/>
            <a:ext cx="29523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dirty="0" smtClean="0">
                <a:solidFill>
                  <a:srgbClr val="FF0000"/>
                </a:solidFill>
              </a:rPr>
              <a:t>Next</a:t>
            </a:r>
            <a:r>
              <a:rPr lang="en-GB" sz="2800" dirty="0" smtClean="0"/>
              <a:t>, she goes to the butcher’s. She buys some chicken and sausages but she doesn’t buy any steak.</a:t>
            </a:r>
            <a:endParaRPr lang="en-GB" sz="2800" dirty="0"/>
          </a:p>
        </p:txBody>
      </p:sp>
      <p:pic>
        <p:nvPicPr>
          <p:cNvPr id="2052" name="Picture 4" descr="Mostrando DSC_019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345196" y="1477350"/>
            <a:ext cx="5825819" cy="3903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470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ostrando DSC_0789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75042" y="1340768"/>
            <a:ext cx="5726419" cy="3822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7608168" y="1697688"/>
            <a:ext cx="31683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dirty="0" smtClean="0">
                <a:solidFill>
                  <a:srgbClr val="FF0000"/>
                </a:solidFill>
              </a:rPr>
              <a:t>Then</a:t>
            </a:r>
            <a:r>
              <a:rPr lang="en-GB" sz="2800" dirty="0" smtClean="0"/>
              <a:t> she remembers she needs some fish and she stops at the fishmonger’s. She buys some salmon but she doesn’t buy any seafood.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60042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ostrando DSC_078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131223" y="1412776"/>
            <a:ext cx="6041120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7608168" y="1874728"/>
            <a:ext cx="352839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dirty="0" smtClean="0"/>
              <a:t>Her son loves fruit so she goes to the greengrocer’s. She buys some peaches, cherries  and strawberries but she doesn’t buy any vegetables.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815202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Mostrando Deparment stor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199456" y="1233854"/>
            <a:ext cx="5328592" cy="3996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6888088" y="1462361"/>
            <a:ext cx="374441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dirty="0" smtClean="0">
                <a:solidFill>
                  <a:srgbClr val="FF0000"/>
                </a:solidFill>
              </a:rPr>
              <a:t>Finally</a:t>
            </a:r>
            <a:r>
              <a:rPr lang="en-GB" sz="2800" dirty="0" smtClean="0"/>
              <a:t>, she goes to the shopping centre to buy a present for her mother. Today is November 21</a:t>
            </a:r>
            <a:r>
              <a:rPr lang="en-GB" sz="2800" baseline="30000" dirty="0" smtClean="0"/>
              <a:t>st</a:t>
            </a:r>
            <a:r>
              <a:rPr lang="en-GB" sz="2800" dirty="0" smtClean="0"/>
              <a:t> and it’s her mother’s birthday. She buys some perfume for her but she doesn’t buy any make-up.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530606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55438" y="764704"/>
            <a:ext cx="56419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Now you… a shopping day</a:t>
            </a:r>
            <a:endParaRPr lang="en-GB" sz="4000" dirty="0"/>
          </a:p>
        </p:txBody>
      </p:sp>
      <p:sp>
        <p:nvSpPr>
          <p:cNvPr id="9" name="CuadroTexto 8"/>
          <p:cNvSpPr txBox="1"/>
          <p:nvPr/>
        </p:nvSpPr>
        <p:spPr>
          <a:xfrm>
            <a:off x="8790229" y="2132856"/>
            <a:ext cx="2473754" cy="2246769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just"/>
            <a:r>
              <a:rPr lang="en-GB" sz="2800" dirty="0" smtClean="0"/>
              <a:t>baker’s </a:t>
            </a:r>
          </a:p>
          <a:p>
            <a:pPr algn="just"/>
            <a:r>
              <a:rPr lang="en-GB" sz="2800" dirty="0" smtClean="0"/>
              <a:t>butcher’s </a:t>
            </a:r>
          </a:p>
          <a:p>
            <a:pPr algn="just"/>
            <a:r>
              <a:rPr lang="en-GB" sz="2800" dirty="0" smtClean="0"/>
              <a:t>fishmonger’s</a:t>
            </a:r>
          </a:p>
          <a:p>
            <a:pPr algn="just"/>
            <a:r>
              <a:rPr lang="en-GB" sz="2800" dirty="0" smtClean="0"/>
              <a:t>greengrocer’s </a:t>
            </a:r>
          </a:p>
          <a:p>
            <a:pPr algn="just"/>
            <a:r>
              <a:rPr lang="en-GB" sz="2800" dirty="0" smtClean="0"/>
              <a:t>shopping centre</a:t>
            </a:r>
            <a:r>
              <a:rPr lang="en-GB" dirty="0" smtClean="0"/>
              <a:t> </a:t>
            </a:r>
            <a:endParaRPr lang="en-GB" dirty="0"/>
          </a:p>
        </p:txBody>
      </p:sp>
      <p:grpSp>
        <p:nvGrpSpPr>
          <p:cNvPr id="10" name="Grupo 9"/>
          <p:cNvGrpSpPr/>
          <p:nvPr/>
        </p:nvGrpSpPr>
        <p:grpSpPr>
          <a:xfrm>
            <a:off x="5001951" y="1887501"/>
            <a:ext cx="3225883" cy="3539430"/>
            <a:chOff x="5001951" y="1887501"/>
            <a:chExt cx="3225883" cy="3539430"/>
          </a:xfrm>
        </p:grpSpPr>
        <p:sp>
          <p:nvSpPr>
            <p:cNvPr id="11" name="CuadroTexto 10"/>
            <p:cNvSpPr txBox="1"/>
            <p:nvPr/>
          </p:nvSpPr>
          <p:spPr>
            <a:xfrm>
              <a:off x="5001951" y="1887501"/>
              <a:ext cx="1361911" cy="353943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800" dirty="0" smtClean="0"/>
                <a:t>bread</a:t>
              </a:r>
            </a:p>
            <a:p>
              <a:pPr algn="ctr"/>
              <a:r>
                <a:rPr lang="en-GB" sz="2800" dirty="0" smtClean="0"/>
                <a:t>cake</a:t>
              </a:r>
            </a:p>
            <a:p>
              <a:pPr algn="ctr"/>
              <a:r>
                <a:rPr lang="en-GB" sz="2800" dirty="0" smtClean="0"/>
                <a:t>meat</a:t>
              </a:r>
            </a:p>
            <a:p>
              <a:pPr algn="ctr"/>
              <a:r>
                <a:rPr lang="en-GB" sz="2800" dirty="0" smtClean="0"/>
                <a:t>chicken</a:t>
              </a:r>
            </a:p>
            <a:p>
              <a:pPr algn="ctr"/>
              <a:r>
                <a:rPr lang="en-GB" sz="2800" dirty="0" smtClean="0"/>
                <a:t>sausages</a:t>
              </a:r>
            </a:p>
            <a:p>
              <a:pPr algn="ctr"/>
              <a:r>
                <a:rPr lang="en-GB" sz="2800" dirty="0" smtClean="0"/>
                <a:t>steak</a:t>
              </a:r>
            </a:p>
            <a:p>
              <a:pPr algn="ctr"/>
              <a:r>
                <a:rPr lang="en-GB" sz="2800" dirty="0" smtClean="0"/>
                <a:t>fish </a:t>
              </a:r>
            </a:p>
            <a:p>
              <a:pPr algn="ctr"/>
              <a:r>
                <a:rPr lang="en-GB" sz="2800" dirty="0" smtClean="0"/>
                <a:t>salmon</a:t>
              </a:r>
              <a:endParaRPr lang="en-GB" sz="2800" dirty="0"/>
            </a:p>
          </p:txBody>
        </p:sp>
        <p:sp>
          <p:nvSpPr>
            <p:cNvPr id="14" name="CuadroTexto 13"/>
            <p:cNvSpPr txBox="1"/>
            <p:nvPr/>
          </p:nvSpPr>
          <p:spPr>
            <a:xfrm>
              <a:off x="6363862" y="1887501"/>
              <a:ext cx="1863972" cy="353943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2800" dirty="0" smtClean="0"/>
                <a:t>seafood</a:t>
              </a:r>
            </a:p>
            <a:p>
              <a:pPr algn="ctr"/>
              <a:r>
                <a:rPr lang="en-GB" sz="2800" dirty="0" smtClean="0"/>
                <a:t>fruit</a:t>
              </a:r>
            </a:p>
            <a:p>
              <a:pPr algn="ctr"/>
              <a:r>
                <a:rPr lang="en-GB" sz="2800" dirty="0" smtClean="0"/>
                <a:t>peaches</a:t>
              </a:r>
            </a:p>
            <a:p>
              <a:pPr algn="ctr"/>
              <a:r>
                <a:rPr lang="en-GB" sz="2800" dirty="0" smtClean="0"/>
                <a:t>cherries</a:t>
              </a:r>
            </a:p>
            <a:p>
              <a:pPr algn="ctr"/>
              <a:r>
                <a:rPr lang="en-GB" sz="2800" dirty="0" smtClean="0"/>
                <a:t>strawberries</a:t>
              </a:r>
            </a:p>
            <a:p>
              <a:pPr algn="ctr"/>
              <a:r>
                <a:rPr lang="en-GB" sz="2800" dirty="0" smtClean="0"/>
                <a:t>vegetables</a:t>
              </a:r>
            </a:p>
            <a:p>
              <a:pPr algn="ctr"/>
              <a:r>
                <a:rPr lang="en-GB" sz="2800" dirty="0" smtClean="0"/>
                <a:t>perfume</a:t>
              </a:r>
            </a:p>
            <a:p>
              <a:pPr algn="ctr"/>
              <a:r>
                <a:rPr lang="en-GB" sz="2800" dirty="0" smtClean="0"/>
                <a:t>make-up</a:t>
              </a:r>
              <a:endParaRPr lang="en-GB" sz="2800" dirty="0"/>
            </a:p>
          </p:txBody>
        </p:sp>
      </p:grpSp>
      <p:sp>
        <p:nvSpPr>
          <p:cNvPr id="3" name="Rectángulo 2"/>
          <p:cNvSpPr/>
          <p:nvPr/>
        </p:nvSpPr>
        <p:spPr>
          <a:xfrm>
            <a:off x="1222279" y="2132856"/>
            <a:ext cx="1528577" cy="19495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/>
          <a:lstStyle/>
          <a:p>
            <a:pPr lvl="0" algn="just" rtl="0"/>
            <a:r>
              <a:rPr lang="en-GB" sz="2800" dirty="0" smtClean="0">
                <a:solidFill>
                  <a:schemeClr val="bg1">
                    <a:lumMod val="95000"/>
                  </a:schemeClr>
                </a:solidFill>
              </a:rPr>
              <a:t>First</a:t>
            </a:r>
            <a:endParaRPr lang="es-ES" sz="2800" dirty="0">
              <a:solidFill>
                <a:schemeClr val="bg1">
                  <a:lumMod val="95000"/>
                </a:schemeClr>
              </a:solidFill>
            </a:endParaRPr>
          </a:p>
          <a:p>
            <a:pPr lvl="0" algn="just" rtl="0"/>
            <a:r>
              <a:rPr lang="en-GB" sz="2800" dirty="0" smtClean="0">
                <a:solidFill>
                  <a:schemeClr val="bg1">
                    <a:lumMod val="95000"/>
                  </a:schemeClr>
                </a:solidFill>
              </a:rPr>
              <a:t>Next</a:t>
            </a:r>
            <a:endParaRPr lang="es-ES" sz="2800" dirty="0" smtClean="0">
              <a:solidFill>
                <a:schemeClr val="bg1">
                  <a:lumMod val="95000"/>
                </a:schemeClr>
              </a:solidFill>
            </a:endParaRPr>
          </a:p>
          <a:p>
            <a:pPr lvl="0" algn="just" rtl="0"/>
            <a:r>
              <a:rPr lang="en-GB" sz="2800" dirty="0" smtClean="0">
                <a:solidFill>
                  <a:schemeClr val="bg1">
                    <a:lumMod val="95000"/>
                  </a:schemeClr>
                </a:solidFill>
              </a:rPr>
              <a:t>Then</a:t>
            </a:r>
            <a:endParaRPr lang="es-ES" sz="2800" dirty="0">
              <a:solidFill>
                <a:schemeClr val="bg1">
                  <a:lumMod val="95000"/>
                </a:schemeClr>
              </a:solidFill>
            </a:endParaRPr>
          </a:p>
          <a:p>
            <a:pPr lvl="0" algn="just" rtl="0"/>
            <a:r>
              <a:rPr lang="en-GB" sz="2800" dirty="0" smtClean="0">
                <a:solidFill>
                  <a:schemeClr val="bg1">
                    <a:lumMod val="95000"/>
                  </a:schemeClr>
                </a:solidFill>
              </a:rPr>
              <a:t>Finally</a:t>
            </a:r>
            <a:endParaRPr lang="es-ES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268977" y="2558016"/>
            <a:ext cx="1214853" cy="10992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/>
          <a:lstStyle/>
          <a:p>
            <a:pPr lvl="0" algn="ctr" rtl="0"/>
            <a:r>
              <a:rPr lang="en-GB" sz="2800" dirty="0" smtClean="0">
                <a:solidFill>
                  <a:schemeClr val="bg1">
                    <a:lumMod val="95000"/>
                  </a:schemeClr>
                </a:solidFill>
              </a:rPr>
              <a:t>some</a:t>
            </a:r>
            <a:endParaRPr lang="es-ES" sz="2800" dirty="0">
              <a:solidFill>
                <a:schemeClr val="bg1">
                  <a:lumMod val="95000"/>
                </a:schemeClr>
              </a:solidFill>
            </a:endParaRPr>
          </a:p>
          <a:p>
            <a:pPr lvl="0" algn="ctr" rtl="0"/>
            <a:r>
              <a:rPr lang="en-GB" sz="2800" dirty="0" smtClean="0">
                <a:solidFill>
                  <a:schemeClr val="bg1">
                    <a:lumMod val="95000"/>
                  </a:schemeClr>
                </a:solidFill>
              </a:rPr>
              <a:t>any</a:t>
            </a:r>
            <a:endParaRPr lang="es-ES" sz="28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360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 animBg="1"/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ánico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196</Words>
  <Application>Microsoft Office PowerPoint</Application>
  <PresentationFormat>Benutzerdefiniert</PresentationFormat>
  <Paragraphs>38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Orgánico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Isabel</dc:creator>
  <cp:lastModifiedBy>HSajons</cp:lastModifiedBy>
  <cp:revision>19</cp:revision>
  <dcterms:created xsi:type="dcterms:W3CDTF">2014-11-14T11:20:04Z</dcterms:created>
  <dcterms:modified xsi:type="dcterms:W3CDTF">2015-05-27T15:42:00Z</dcterms:modified>
</cp:coreProperties>
</file>