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62" r:id="rId4"/>
    <p:sldId id="263" r:id="rId5"/>
    <p:sldId id="257" r:id="rId6"/>
    <p:sldId id="264" r:id="rId7"/>
    <p:sldId id="258" r:id="rId8"/>
    <p:sldId id="259" r:id="rId9"/>
    <p:sldId id="260" r:id="rId1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2" d="100"/>
          <a:sy n="42" d="100"/>
        </p:scale>
        <p:origin x="-802" y="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Circular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7 Elipse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11 Rectángulo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14 Rectángulo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8 Elipse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11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F120FD-7011-4FBA-BC2F-748499FAD7B4}" type="datetimeFigureOut">
              <a:rPr lang="es-ES"/>
              <a:pPr>
                <a:defRPr/>
              </a:pPr>
              <a:t>15/06/2014</a:t>
            </a:fld>
            <a:endParaRPr lang="es-ES"/>
          </a:p>
        </p:txBody>
      </p:sp>
      <p:sp>
        <p:nvSpPr>
          <p:cNvPr id="12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3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F08B9E-E1B6-4078-A584-F4BC4385E4DE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2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B7BF3-8BCA-451F-A19D-FF75D9EC0759}" type="datetimeFigureOut">
              <a:rPr lang="es-ES"/>
              <a:pPr>
                <a:defRPr/>
              </a:pPr>
              <a:t>15/06/2014</a:t>
            </a:fld>
            <a:endParaRPr lang="es-ES"/>
          </a:p>
        </p:txBody>
      </p:sp>
      <p:sp>
        <p:nvSpPr>
          <p:cNvPr id="5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2D19F-AA45-409E-9346-3AD9D706B5A4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2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5C1FE-C2B6-4AD0-B236-2C5FBE98C326}" type="datetimeFigureOut">
              <a:rPr lang="es-ES"/>
              <a:pPr>
                <a:defRPr/>
              </a:pPr>
              <a:t>15/06/2014</a:t>
            </a:fld>
            <a:endParaRPr lang="es-ES"/>
          </a:p>
        </p:txBody>
      </p:sp>
      <p:sp>
        <p:nvSpPr>
          <p:cNvPr id="5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76CA3-070A-4CB9-9D4B-54999FE60AEC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2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23C2B-A1CE-4F35-92E8-E4CA14AE784C}" type="datetimeFigureOut">
              <a:rPr lang="es-ES"/>
              <a:pPr>
                <a:defRPr/>
              </a:pPr>
              <a:t>15/06/2014</a:t>
            </a:fld>
            <a:endParaRPr lang="es-ES"/>
          </a:p>
        </p:txBody>
      </p:sp>
      <p:sp>
        <p:nvSpPr>
          <p:cNvPr id="5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C4FBC-3D10-43D6-A1F6-3002B66EDAC9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Rectángulo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9 Rectángulo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8 Elipse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41B5D67-15B5-4D96-9424-351A4E07E0EC}" type="datetimeFigureOut">
              <a:rPr lang="es-ES"/>
              <a:pPr>
                <a:defRPr/>
              </a:pPr>
              <a:t>15/06/2014</a:t>
            </a:fld>
            <a:endParaRPr lang="es-ES"/>
          </a:p>
        </p:txBody>
      </p:sp>
      <p:sp>
        <p:nvSpPr>
          <p:cNvPr id="9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0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ED2B35A-6F7E-419E-97BF-F57FE7DEF74A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2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9AF49-F4AD-4A12-8957-6FFB6717DCC7}" type="datetimeFigureOut">
              <a:rPr lang="es-ES"/>
              <a:pPr>
                <a:defRPr/>
              </a:pPr>
              <a:t>15/06/2014</a:t>
            </a:fld>
            <a:endParaRPr lang="es-ES"/>
          </a:p>
        </p:txBody>
      </p:sp>
      <p:sp>
        <p:nvSpPr>
          <p:cNvPr id="6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83E18-EFD3-45BB-AB0E-C8883EE3A3A0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E84B15-1967-4DCC-8F73-FD6555309C1E}" type="datetimeFigureOut">
              <a:rPr lang="es-ES"/>
              <a:pPr>
                <a:defRPr/>
              </a:pPr>
              <a:t>15/06/2014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00A1FFC-CB71-40A9-8C88-CD0D9D36721C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444DF-1BEB-44CB-9B9A-897AC689E3E3}" type="datetimeFigureOut">
              <a:rPr lang="es-ES"/>
              <a:pPr>
                <a:defRPr/>
              </a:pPr>
              <a:t>15/06/2014</a:t>
            </a:fld>
            <a:endParaRPr lang="es-ES"/>
          </a:p>
        </p:txBody>
      </p:sp>
      <p:sp>
        <p:nvSpPr>
          <p:cNvPr id="4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ECBDD-CF4C-465F-A3AC-61A97A44A6EE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 Rectángulo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5 Rectángulo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DEBA2D1-2A59-4DED-9246-09B1C37056A1}" type="datetimeFigureOut">
              <a:rPr lang="es-ES"/>
              <a:pPr>
                <a:defRPr/>
              </a:pPr>
              <a:t>15/06/2014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0D02796-CB8B-43E7-B2BE-9BD67CEE1DD8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0BDB84-A38A-49BC-ACA3-A9D32E8D7E19}" type="datetimeFigureOut">
              <a:rPr lang="es-ES"/>
              <a:pPr>
                <a:defRPr/>
              </a:pPr>
              <a:t>15/06/2014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093005D-98FF-4EA5-A835-67D4E6BCFE6F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8 Proceso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9 Proceso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17B922-0BAF-47D6-B214-56DBAFFED2B3}" type="datetimeFigureOut">
              <a:rPr lang="es-ES"/>
              <a:pPr>
                <a:defRPr/>
              </a:pPr>
              <a:t>15/06/2014</a:t>
            </a:fld>
            <a:endParaRPr lang="es-ES"/>
          </a:p>
        </p:txBody>
      </p:sp>
      <p:sp>
        <p:nvSpPr>
          <p:cNvPr id="9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0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3D4EAA2-24AD-4339-A00B-77EA26205787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Elipse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11 Rectángulo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33" name="8 Marcador de texto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626A9F7-860A-40C9-A0BB-E946B201C6BC}" type="datetimeFigureOut">
              <a:rPr lang="es-ES"/>
              <a:pPr>
                <a:defRPr/>
              </a:pPr>
              <a:t>15/06/2014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ABFE877-E651-451F-A90B-E46D0324C652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9" r:id="rId2"/>
    <p:sldLayoutId id="2147483685" r:id="rId3"/>
    <p:sldLayoutId id="2147483680" r:id="rId4"/>
    <p:sldLayoutId id="2147483686" r:id="rId5"/>
    <p:sldLayoutId id="2147483681" r:id="rId6"/>
    <p:sldLayoutId id="2147483687" r:id="rId7"/>
    <p:sldLayoutId id="2147483688" r:id="rId8"/>
    <p:sldLayoutId id="2147483689" r:id="rId9"/>
    <p:sldLayoutId id="2147483682" r:id="rId10"/>
    <p:sldLayoutId id="214748368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45E70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45E70"/>
          </a:solidFill>
          <a:latin typeface="Gill Sans MT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B32C16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F5CD2D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147161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" dirty="0" err="1" smtClean="0">
                <a:solidFill>
                  <a:schemeClr val="tx2">
                    <a:satMod val="130000"/>
                  </a:schemeClr>
                </a:solidFill>
              </a:rPr>
              <a:t>The</a:t>
            </a:r>
            <a:r>
              <a:rPr lang="es-ES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tx2">
                    <a:satMod val="130000"/>
                  </a:schemeClr>
                </a:solidFill>
              </a:rPr>
              <a:t>world</a:t>
            </a:r>
            <a:r>
              <a:rPr lang="es-ES" dirty="0" smtClean="0">
                <a:solidFill>
                  <a:schemeClr val="tx2">
                    <a:satMod val="130000"/>
                  </a:schemeClr>
                </a:solidFill>
              </a:rPr>
              <a:t> in </a:t>
            </a:r>
            <a:r>
              <a:rPr lang="es-ES" dirty="0" err="1" smtClean="0">
                <a:solidFill>
                  <a:schemeClr val="tx2">
                    <a:satMod val="130000"/>
                  </a:schemeClr>
                </a:solidFill>
              </a:rPr>
              <a:t>your</a:t>
            </a:r>
            <a:r>
              <a:rPr lang="es-ES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tx2">
                    <a:satMod val="130000"/>
                  </a:schemeClr>
                </a:solidFill>
              </a:rPr>
              <a:t>hands</a:t>
            </a:r>
            <a:endParaRPr lang="es-E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76375" y="1849438"/>
            <a:ext cx="7343775" cy="42433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126374"/>
            <a:ext cx="6330280" cy="385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sz="3900" dirty="0" err="1" smtClean="0">
                <a:effectLst/>
              </a:rPr>
              <a:t>We</a:t>
            </a:r>
            <a:r>
              <a:rPr lang="es-ES" sz="3900" dirty="0" smtClean="0">
                <a:effectLst/>
              </a:rPr>
              <a:t> </a:t>
            </a:r>
            <a:r>
              <a:rPr lang="es-ES" sz="3900" dirty="0" err="1" smtClean="0">
                <a:effectLst/>
              </a:rPr>
              <a:t>communicate</a:t>
            </a:r>
            <a:r>
              <a:rPr lang="es-ES" sz="3900" dirty="0" smtClean="0">
                <a:effectLst/>
              </a:rPr>
              <a:t> </a:t>
            </a:r>
            <a:r>
              <a:rPr lang="es-ES" sz="3900" dirty="0" err="1" smtClean="0">
                <a:effectLst/>
              </a:rPr>
              <a:t>with</a:t>
            </a:r>
            <a:r>
              <a:rPr lang="es-ES" sz="3900" dirty="0" smtClean="0">
                <a:effectLst/>
              </a:rPr>
              <a:t> </a:t>
            </a:r>
            <a:r>
              <a:rPr lang="es-ES" sz="3900" dirty="0" err="1" smtClean="0">
                <a:effectLst/>
              </a:rPr>
              <a:t>our</a:t>
            </a:r>
            <a:r>
              <a:rPr lang="es-ES" sz="3900" dirty="0" smtClean="0">
                <a:effectLst/>
              </a:rPr>
              <a:t> </a:t>
            </a:r>
            <a:r>
              <a:rPr lang="es-ES" sz="3900" dirty="0" err="1" smtClean="0">
                <a:effectLst/>
              </a:rPr>
              <a:t>hands</a:t>
            </a:r>
            <a:r>
              <a:rPr lang="es-ES" sz="3900" dirty="0" smtClean="0">
                <a:effectLst/>
              </a:rPr>
              <a:t>. </a:t>
            </a:r>
            <a:r>
              <a:rPr lang="es-ES" sz="3900" dirty="0" err="1" smtClean="0">
                <a:effectLst/>
              </a:rPr>
              <a:t>When</a:t>
            </a:r>
            <a:r>
              <a:rPr lang="es-ES" sz="3900" dirty="0" smtClean="0">
                <a:effectLst/>
              </a:rPr>
              <a:t> do </a:t>
            </a:r>
            <a:r>
              <a:rPr lang="es-ES" sz="3900" dirty="0" err="1" smtClean="0">
                <a:effectLst/>
              </a:rPr>
              <a:t>you</a:t>
            </a:r>
            <a:r>
              <a:rPr lang="es-ES" sz="3900" dirty="0" smtClean="0">
                <a:effectLst/>
              </a:rPr>
              <a:t> …?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2800" dirty="0" smtClean="0"/>
              <a:t>take somebody's hand</a:t>
            </a:r>
          </a:p>
          <a:p>
            <a:pPr>
              <a:lnSpc>
                <a:spcPct val="80000"/>
              </a:lnSpc>
            </a:pPr>
            <a:r>
              <a:rPr lang="en-GB" sz="2800" dirty="0" smtClean="0"/>
              <a:t>hold hands with somebody</a:t>
            </a:r>
          </a:p>
          <a:p>
            <a:pPr>
              <a:lnSpc>
                <a:spcPct val="80000"/>
              </a:lnSpc>
            </a:pPr>
            <a:r>
              <a:rPr lang="en-GB" sz="2800" dirty="0" smtClean="0"/>
              <a:t>shake hands with somebody</a:t>
            </a:r>
          </a:p>
          <a:p>
            <a:pPr>
              <a:lnSpc>
                <a:spcPct val="80000"/>
              </a:lnSpc>
            </a:pPr>
            <a:r>
              <a:rPr lang="en-GB" sz="2800" dirty="0" smtClean="0"/>
              <a:t>put up your hand</a:t>
            </a:r>
          </a:p>
          <a:p>
            <a:pPr>
              <a:lnSpc>
                <a:spcPct val="80000"/>
              </a:lnSpc>
            </a:pPr>
            <a:r>
              <a:rPr lang="en-GB" sz="2800" dirty="0" smtClean="0"/>
              <a:t>clap</a:t>
            </a:r>
          </a:p>
          <a:p>
            <a:pPr>
              <a:lnSpc>
                <a:spcPct val="80000"/>
              </a:lnSpc>
            </a:pPr>
            <a:r>
              <a:rPr lang="en-GB" sz="2800" dirty="0" smtClean="0"/>
              <a:t>wave</a:t>
            </a:r>
          </a:p>
          <a:p>
            <a:pPr>
              <a:lnSpc>
                <a:spcPct val="80000"/>
              </a:lnSpc>
            </a:pPr>
            <a:r>
              <a:rPr lang="en-GB" sz="2800" dirty="0" smtClean="0"/>
              <a:t>reach out for somebody's hand</a:t>
            </a:r>
          </a:p>
          <a:p>
            <a:pPr>
              <a:lnSpc>
                <a:spcPct val="80000"/>
              </a:lnSpc>
            </a:pPr>
            <a:r>
              <a:rPr lang="en-GB" sz="2800" dirty="0" smtClean="0"/>
              <a:t>rub your hands</a:t>
            </a:r>
          </a:p>
          <a:p>
            <a:pPr>
              <a:lnSpc>
                <a:spcPct val="80000"/>
              </a:lnSpc>
            </a:pPr>
            <a:r>
              <a:rPr lang="en-GB" sz="2800" dirty="0" smtClean="0"/>
              <a:t>caress, stroke, touch</a:t>
            </a:r>
          </a:p>
          <a:p>
            <a:pPr>
              <a:lnSpc>
                <a:spcPct val="80000"/>
              </a:lnSpc>
            </a:pPr>
            <a:r>
              <a:rPr lang="en-GB" sz="2800" dirty="0" smtClean="0"/>
              <a:t>lay, rest your hands somewhere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45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45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5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s-ES" dirty="0" err="1" smtClean="0">
                <a:effectLst/>
              </a:rPr>
              <a:t>Whose</a:t>
            </a:r>
            <a:r>
              <a:rPr lang="es-ES" dirty="0" smtClean="0">
                <a:effectLst/>
              </a:rPr>
              <a:t> </a:t>
            </a:r>
            <a:r>
              <a:rPr lang="es-ES" dirty="0" err="1" smtClean="0">
                <a:effectLst/>
              </a:rPr>
              <a:t>hands</a:t>
            </a:r>
            <a:r>
              <a:rPr lang="es-ES" dirty="0" smtClean="0">
                <a:effectLst/>
              </a:rPr>
              <a:t> are…?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mtClean="0"/>
              <a:t>delicate</a:t>
            </a:r>
          </a:p>
          <a:p>
            <a:pPr>
              <a:lnSpc>
                <a:spcPct val="90000"/>
              </a:lnSpc>
            </a:pPr>
            <a:r>
              <a:rPr lang="en-GB" smtClean="0"/>
              <a:t>long-fingered</a:t>
            </a:r>
          </a:p>
          <a:p>
            <a:pPr>
              <a:lnSpc>
                <a:spcPct val="90000"/>
              </a:lnSpc>
            </a:pPr>
            <a:r>
              <a:rPr lang="en-GB" smtClean="0"/>
              <a:t>beautiful</a:t>
            </a:r>
          </a:p>
          <a:p>
            <a:pPr>
              <a:lnSpc>
                <a:spcPct val="90000"/>
              </a:lnSpc>
            </a:pPr>
            <a:r>
              <a:rPr lang="en-GB" smtClean="0"/>
              <a:t>soft</a:t>
            </a:r>
          </a:p>
          <a:p>
            <a:pPr>
              <a:lnSpc>
                <a:spcPct val="90000"/>
              </a:lnSpc>
            </a:pPr>
            <a:r>
              <a:rPr lang="es-ES" smtClean="0"/>
              <a:t>strong</a:t>
            </a:r>
          </a:p>
          <a:p>
            <a:pPr>
              <a:lnSpc>
                <a:spcPct val="90000"/>
              </a:lnSpc>
            </a:pPr>
            <a:r>
              <a:rPr lang="en-GB" smtClean="0"/>
              <a:t>friendly</a:t>
            </a:r>
          </a:p>
          <a:p>
            <a:pPr>
              <a:lnSpc>
                <a:spcPct val="90000"/>
              </a:lnSpc>
            </a:pPr>
            <a:r>
              <a:rPr lang="en-GB" smtClean="0"/>
              <a:t>capable</a:t>
            </a:r>
          </a:p>
          <a:p>
            <a:pPr>
              <a:lnSpc>
                <a:spcPct val="90000"/>
              </a:lnSpc>
            </a:pPr>
            <a:r>
              <a:rPr lang="en-GB" smtClean="0"/>
              <a:t>skilled</a:t>
            </a:r>
          </a:p>
          <a:p>
            <a:pPr>
              <a:lnSpc>
                <a:spcPct val="90000"/>
              </a:lnSpc>
            </a:pPr>
            <a:r>
              <a:rPr lang="en-GB" smtClean="0"/>
              <a:t>expert</a:t>
            </a: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s-ES" dirty="0" err="1" smtClean="0">
                <a:effectLst/>
              </a:rPr>
              <a:t>But</a:t>
            </a:r>
            <a:r>
              <a:rPr lang="es-ES" dirty="0" smtClean="0">
                <a:effectLst/>
              </a:rPr>
              <a:t> </a:t>
            </a:r>
            <a:r>
              <a:rPr lang="es-ES" dirty="0" err="1" smtClean="0">
                <a:effectLst/>
              </a:rPr>
              <a:t>hands</a:t>
            </a:r>
            <a:r>
              <a:rPr lang="es-ES" dirty="0" smtClean="0">
                <a:effectLst/>
              </a:rPr>
              <a:t> can </a:t>
            </a:r>
            <a:r>
              <a:rPr lang="es-ES" dirty="0" err="1" smtClean="0">
                <a:effectLst/>
              </a:rPr>
              <a:t>also</a:t>
            </a:r>
            <a:r>
              <a:rPr lang="es-ES" dirty="0" smtClean="0">
                <a:effectLst/>
              </a:rPr>
              <a:t> </a:t>
            </a:r>
            <a:r>
              <a:rPr lang="es-ES" dirty="0" err="1" smtClean="0">
                <a:effectLst/>
              </a:rPr>
              <a:t>be</a:t>
            </a:r>
            <a:r>
              <a:rPr lang="es-ES" dirty="0" smtClean="0">
                <a:effectLst/>
              </a:rPr>
              <a:t> …</a:t>
            </a:r>
          </a:p>
        </p:txBody>
      </p:sp>
      <p:sp>
        <p:nvSpPr>
          <p:cNvPr id="2662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GB" dirty="0" smtClean="0"/>
              <a:t>rough</a:t>
            </a:r>
          </a:p>
          <a:p>
            <a:r>
              <a:rPr lang="en-GB" dirty="0" smtClean="0"/>
              <a:t>work-worn</a:t>
            </a:r>
          </a:p>
          <a:p>
            <a:r>
              <a:rPr lang="en-GB" dirty="0" smtClean="0"/>
              <a:t>knotted</a:t>
            </a:r>
          </a:p>
          <a:p>
            <a:r>
              <a:rPr lang="en-GB" dirty="0" smtClean="0"/>
              <a:t>trembling</a:t>
            </a:r>
          </a:p>
          <a:p>
            <a:pPr>
              <a:buFont typeface="Wingdings 2" pitchFamily="18" charset="2"/>
              <a:buNone/>
            </a:pPr>
            <a:r>
              <a:rPr lang="en-GB" dirty="0" smtClean="0"/>
              <a:t>	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sz="39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 pairs, answer the following questions: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What can you tell about a person just by looking at their hands?</a:t>
            </a:r>
            <a:endParaRPr lang="es-ES" smtClean="0"/>
          </a:p>
          <a:p>
            <a:endParaRPr lang="en-US" smtClean="0"/>
          </a:p>
          <a:p>
            <a:r>
              <a:rPr lang="en-US" smtClean="0"/>
              <a:t>Do you think hands can be deceiving,  like appearance?</a:t>
            </a:r>
            <a:endParaRPr lang="es-ES" smtClean="0"/>
          </a:p>
          <a:p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Look at </a:t>
            </a:r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photo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a </a:t>
            </a:r>
            <a:r>
              <a:rPr lang="es-ES" dirty="0" err="1" smtClean="0"/>
              <a:t>few</a:t>
            </a:r>
            <a:r>
              <a:rPr lang="es-ES" dirty="0" smtClean="0"/>
              <a:t> </a:t>
            </a:r>
            <a:r>
              <a:rPr lang="es-ES" dirty="0" err="1" smtClean="0"/>
              <a:t>seconds</a:t>
            </a:r>
            <a:r>
              <a:rPr lang="es-ES" dirty="0" smtClean="0"/>
              <a:t>:</a:t>
            </a:r>
            <a:endParaRPr lang="es-ES" dirty="0"/>
          </a:p>
        </p:txBody>
      </p:sp>
      <p:pic>
        <p:nvPicPr>
          <p:cNvPr id="4" name="3 Marcador de contenido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4258" y="1447800"/>
            <a:ext cx="5841034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1 Título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z="2800" b="1" dirty="0" smtClean="0">
                <a:effectLst/>
              </a:rPr>
              <a:t>Now work on your own and get ready to answer these questions:</a:t>
            </a:r>
            <a:endParaRPr lang="es-ES" sz="2800" dirty="0" smtClean="0">
              <a:effectLst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smtClean="0"/>
              <a:t>Are these a man’s or a woman’s hands? Why?</a:t>
            </a:r>
            <a:endParaRPr lang="es-ES" sz="2800" smtClean="0"/>
          </a:p>
          <a:p>
            <a:r>
              <a:rPr lang="en-US" sz="2800" smtClean="0"/>
              <a:t>Close your eyes and try to imagine this person. What does he/she look like?</a:t>
            </a:r>
          </a:p>
          <a:p>
            <a:r>
              <a:rPr lang="en-US" sz="2800" smtClean="0"/>
              <a:t>Now try to guess what this person’s world is like. What do his/her hands tell you about the person’s lifestyle, hobbies …</a:t>
            </a:r>
          </a:p>
          <a:p>
            <a:r>
              <a:rPr lang="en-US" sz="2800" smtClean="0"/>
              <a:t>What does this person feel when he/she looks at his/her hands?</a:t>
            </a:r>
            <a:endParaRPr lang="es-ES" sz="2800" smtClean="0"/>
          </a:p>
          <a:p>
            <a:r>
              <a:rPr lang="en-US" sz="2800" smtClean="0"/>
              <a:t>Finally, who do you think took this photo? Why?</a:t>
            </a:r>
            <a:endParaRPr lang="es-ES" sz="2800" smtClean="0"/>
          </a:p>
          <a:p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9304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b="1" u="sng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2800" b="1" u="sng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sz="2800" b="1" dirty="0" smtClean="0">
                <a:solidFill>
                  <a:schemeClr val="tx2">
                    <a:satMod val="130000"/>
                  </a:schemeClr>
                </a:solidFill>
                <a:effectLst/>
              </a:rPr>
              <a:t>Discuss your answers with a partner or in small groups. Is your interpretation of the photo similar?</a:t>
            </a:r>
            <a:r>
              <a:rPr lang="es-ES" sz="2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s-ES" sz="2800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es-ES" sz="2800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16386" name="3 Marcador de contenido" descr="http://www.jasonyormark.com/wp-content/uploads/2009/09/conversation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438525" y="2624138"/>
            <a:ext cx="3492500" cy="3492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err="1" smtClean="0">
                <a:solidFill>
                  <a:schemeClr val="tx2">
                    <a:satMod val="130000"/>
                  </a:schemeClr>
                </a:solidFill>
              </a:rPr>
              <a:t>Follow</a:t>
            </a:r>
            <a:r>
              <a:rPr lang="es-ES" dirty="0" smtClean="0">
                <a:solidFill>
                  <a:schemeClr val="tx2">
                    <a:satMod val="130000"/>
                  </a:schemeClr>
                </a:solidFill>
              </a:rPr>
              <a:t> –up. </a:t>
            </a:r>
            <a:endParaRPr lang="es-E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Facial reconstruction: students draw a picture of this person’s face. Display photos in class.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 Students bring over photos of their own hands. Display in class and guess whose hands they are. Or photos that show how we communicate with our hands (clap, shake, touch…)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 Write an essay. Start like this: </a:t>
            </a:r>
            <a:r>
              <a:rPr lang="en-US" i="1" dirty="0" smtClean="0"/>
              <a:t>When you first meet her you can’t help noticing her hands.</a:t>
            </a:r>
            <a:endParaRPr lang="es-ES" dirty="0" smtClean="0"/>
          </a:p>
          <a:p>
            <a:pPr>
              <a:lnSpc>
                <a:spcPct val="90000"/>
              </a:lnSpc>
            </a:pP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283</Words>
  <Application>Microsoft Office PowerPoint</Application>
  <PresentationFormat>Bildschirmpräsentation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Solsticio</vt:lpstr>
      <vt:lpstr>The world in your hands</vt:lpstr>
      <vt:lpstr>We communicate with our hands. When do you …?</vt:lpstr>
      <vt:lpstr>Whose hands are…?</vt:lpstr>
      <vt:lpstr>But hands can also be …</vt:lpstr>
      <vt:lpstr>In pairs, answer the following questions:</vt:lpstr>
      <vt:lpstr>Look at this photo for a few seconds:</vt:lpstr>
      <vt:lpstr>Now work on your own and get ready to answer these questions:</vt:lpstr>
      <vt:lpstr> Discuss your answers with a partner or in small groups. Is your interpretation of the photo similar? </vt:lpstr>
      <vt:lpstr>Follow –up.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world in our hands</dc:title>
  <dc:creator>ELE</dc:creator>
  <cp:lastModifiedBy>HSajons</cp:lastModifiedBy>
  <cp:revision>18</cp:revision>
  <dcterms:created xsi:type="dcterms:W3CDTF">2014-01-30T18:37:32Z</dcterms:created>
  <dcterms:modified xsi:type="dcterms:W3CDTF">2014-06-14T22:54:00Z</dcterms:modified>
</cp:coreProperties>
</file>