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lvl1pPr>
      <a:defRPr>
        <a:solidFill>
          <a:srgbClr val="6A4520"/>
        </a:solidFill>
        <a:latin typeface="MV Boli"/>
        <a:ea typeface="MV Boli"/>
        <a:cs typeface="MV Boli"/>
        <a:sym typeface="MV Boli"/>
      </a:defRPr>
    </a:lvl1pPr>
    <a:lvl2pPr indent="457200">
      <a:defRPr>
        <a:solidFill>
          <a:srgbClr val="6A4520"/>
        </a:solidFill>
        <a:latin typeface="MV Boli"/>
        <a:ea typeface="MV Boli"/>
        <a:cs typeface="MV Boli"/>
        <a:sym typeface="MV Boli"/>
      </a:defRPr>
    </a:lvl2pPr>
    <a:lvl3pPr indent="914400">
      <a:defRPr>
        <a:solidFill>
          <a:srgbClr val="6A4520"/>
        </a:solidFill>
        <a:latin typeface="MV Boli"/>
        <a:ea typeface="MV Boli"/>
        <a:cs typeface="MV Boli"/>
        <a:sym typeface="MV Boli"/>
      </a:defRPr>
    </a:lvl3pPr>
    <a:lvl4pPr indent="1371600">
      <a:defRPr>
        <a:solidFill>
          <a:srgbClr val="6A4520"/>
        </a:solidFill>
        <a:latin typeface="MV Boli"/>
        <a:ea typeface="MV Boli"/>
        <a:cs typeface="MV Boli"/>
        <a:sym typeface="MV Boli"/>
      </a:defRPr>
    </a:lvl4pPr>
    <a:lvl5pPr indent="1828800">
      <a:defRPr>
        <a:solidFill>
          <a:srgbClr val="6A4520"/>
        </a:solidFill>
        <a:latin typeface="MV Boli"/>
        <a:ea typeface="MV Boli"/>
        <a:cs typeface="MV Boli"/>
        <a:sym typeface="MV Boli"/>
      </a:defRPr>
    </a:lvl5pPr>
    <a:lvl6pPr indent="2286000">
      <a:defRPr>
        <a:solidFill>
          <a:srgbClr val="6A4520"/>
        </a:solidFill>
        <a:latin typeface="MV Boli"/>
        <a:ea typeface="MV Boli"/>
        <a:cs typeface="MV Boli"/>
        <a:sym typeface="MV Boli"/>
      </a:defRPr>
    </a:lvl6pPr>
    <a:lvl7pPr indent="2743200">
      <a:defRPr>
        <a:solidFill>
          <a:srgbClr val="6A4520"/>
        </a:solidFill>
        <a:latin typeface="MV Boli"/>
        <a:ea typeface="MV Boli"/>
        <a:cs typeface="MV Boli"/>
        <a:sym typeface="MV Boli"/>
      </a:defRPr>
    </a:lvl7pPr>
    <a:lvl8pPr indent="3200400">
      <a:defRPr>
        <a:solidFill>
          <a:srgbClr val="6A4520"/>
        </a:solidFill>
        <a:latin typeface="MV Boli"/>
        <a:ea typeface="MV Boli"/>
        <a:cs typeface="MV Boli"/>
        <a:sym typeface="MV Boli"/>
      </a:defRPr>
    </a:lvl8pPr>
    <a:lvl9pPr indent="3657600">
      <a:defRPr>
        <a:solidFill>
          <a:srgbClr val="6A4520"/>
        </a:solidFill>
        <a:latin typeface="MV Boli"/>
        <a:ea typeface="MV Boli"/>
        <a:cs typeface="MV Boli"/>
        <a:sym typeface="MV Bol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MV Boli"/>
          <a:ea typeface="MV Boli"/>
          <a:cs typeface="MV Boli"/>
        </a:font>
        <a:srgbClr val="6A452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7DFCC"/>
          </a:solidFill>
        </a:fill>
      </a:tcStyle>
    </a:wholeTbl>
    <a:band2H>
      <a:tcTxStyle/>
      <a:tcStyle>
        <a:tcBdr/>
        <a:fill>
          <a:solidFill>
            <a:srgbClr val="ECF0E7"/>
          </a:solidFill>
        </a:fill>
      </a:tcStyle>
    </a:band2H>
    <a:firstCol>
      <a:tcTxStyle b="on" i="on">
        <a:font>
          <a:latin typeface="MV Boli"/>
          <a:ea typeface="MV Boli"/>
          <a:cs typeface="MV Bol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EA131"/>
          </a:solidFill>
        </a:fill>
      </a:tcStyle>
    </a:firstCol>
    <a:lastRow>
      <a:tcTxStyle b="on" i="on">
        <a:font>
          <a:latin typeface="MV Boli"/>
          <a:ea typeface="MV Boli"/>
          <a:cs typeface="MV Bol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EA131"/>
          </a:solidFill>
        </a:fill>
      </a:tcStyle>
    </a:lastRow>
    <a:firstRow>
      <a:tcTxStyle b="on" i="on">
        <a:font>
          <a:latin typeface="MV Boli"/>
          <a:ea typeface="MV Boli"/>
          <a:cs typeface="MV Bol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EA13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MV Boli"/>
          <a:ea typeface="MV Boli"/>
          <a:cs typeface="MV Boli"/>
        </a:font>
        <a:srgbClr val="6A452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E9CC"/>
          </a:solidFill>
        </a:fill>
      </a:tcStyle>
    </a:wholeTbl>
    <a:band2H>
      <a:tcTxStyle/>
      <a:tcStyle>
        <a:tcBdr/>
        <a:fill>
          <a:solidFill>
            <a:srgbClr val="EEF4E7"/>
          </a:solidFill>
        </a:fill>
      </a:tcStyle>
    </a:band2H>
    <a:firstCol>
      <a:tcTxStyle b="on" i="on">
        <a:font>
          <a:latin typeface="MV Boli"/>
          <a:ea typeface="MV Boli"/>
          <a:cs typeface="MV Bol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6C234"/>
          </a:solidFill>
        </a:fill>
      </a:tcStyle>
    </a:firstCol>
    <a:lastRow>
      <a:tcTxStyle b="on" i="on">
        <a:font>
          <a:latin typeface="MV Boli"/>
          <a:ea typeface="MV Boli"/>
          <a:cs typeface="MV Bol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6C234"/>
          </a:solidFill>
        </a:fill>
      </a:tcStyle>
    </a:lastRow>
    <a:firstRow>
      <a:tcTxStyle b="on" i="on">
        <a:font>
          <a:latin typeface="MV Boli"/>
          <a:ea typeface="MV Boli"/>
          <a:cs typeface="MV Bol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6C234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MV Boli"/>
          <a:ea typeface="MV Boli"/>
          <a:cs typeface="MV Boli"/>
        </a:font>
        <a:srgbClr val="6A452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D2D5"/>
          </a:solidFill>
        </a:fill>
      </a:tcStyle>
    </a:wholeTbl>
    <a:band2H>
      <a:tcTxStyle/>
      <a:tcStyle>
        <a:tcBdr/>
        <a:fill>
          <a:solidFill>
            <a:srgbClr val="F0EAEB"/>
          </a:solidFill>
        </a:fill>
      </a:tcStyle>
    </a:band2H>
    <a:firstCol>
      <a:tcTxStyle b="on" i="on">
        <a:font>
          <a:latin typeface="MV Boli"/>
          <a:ea typeface="MV Boli"/>
          <a:cs typeface="MV Bol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66674"/>
          </a:solidFill>
        </a:fill>
      </a:tcStyle>
    </a:firstCol>
    <a:lastRow>
      <a:tcTxStyle b="on" i="on">
        <a:font>
          <a:latin typeface="MV Boli"/>
          <a:ea typeface="MV Boli"/>
          <a:cs typeface="MV Bol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66674"/>
          </a:solidFill>
        </a:fill>
      </a:tcStyle>
    </a:lastRow>
    <a:firstRow>
      <a:tcTxStyle b="on" i="on">
        <a:font>
          <a:latin typeface="MV Boli"/>
          <a:ea typeface="MV Boli"/>
          <a:cs typeface="MV Bol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66674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MV Boli"/>
          <a:ea typeface="MV Boli"/>
          <a:cs typeface="MV Boli"/>
        </a:font>
        <a:srgbClr val="6A452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8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MV Boli"/>
          <a:ea typeface="MV Boli"/>
          <a:cs typeface="MV Bol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EA131"/>
          </a:solidFill>
        </a:fill>
      </a:tcStyle>
    </a:firstCol>
    <a:lastRow>
      <a:tcTxStyle b="on" i="on">
        <a:font>
          <a:latin typeface="MV Boli"/>
          <a:ea typeface="MV Boli"/>
          <a:cs typeface="MV Boli"/>
        </a:font>
        <a:srgbClr val="6A452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6A4520"/>
              </a:solidFill>
              <a:prstDash val="solid"/>
              <a:bevel/>
            </a:ln>
          </a:top>
          <a:bottom>
            <a:ln w="25400" cap="flat">
              <a:solidFill>
                <a:srgbClr val="6A452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MV Boli"/>
          <a:ea typeface="MV Boli"/>
          <a:cs typeface="MV Bol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6A4520"/>
              </a:solidFill>
              <a:prstDash val="solid"/>
              <a:bevel/>
            </a:ln>
          </a:top>
          <a:bottom>
            <a:ln w="25400" cap="flat">
              <a:solidFill>
                <a:srgbClr val="6A452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EA13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MV Boli"/>
          <a:ea typeface="MV Boli"/>
          <a:cs typeface="MV Boli"/>
        </a:font>
        <a:srgbClr val="6A452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3CECB"/>
          </a:solidFill>
        </a:fill>
      </a:tcStyle>
    </a:wholeTbl>
    <a:band2H>
      <a:tcTxStyle/>
      <a:tcStyle>
        <a:tcBdr/>
        <a:fill>
          <a:solidFill>
            <a:srgbClr val="EAE8E7"/>
          </a:solidFill>
        </a:fill>
      </a:tcStyle>
    </a:band2H>
    <a:firstCol>
      <a:tcTxStyle b="on" i="on">
        <a:font>
          <a:latin typeface="MV Boli"/>
          <a:ea typeface="MV Boli"/>
          <a:cs typeface="MV Bol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A4520"/>
          </a:solidFill>
        </a:fill>
      </a:tcStyle>
    </a:firstCol>
    <a:lastRow>
      <a:tcTxStyle b="on" i="on">
        <a:font>
          <a:latin typeface="MV Boli"/>
          <a:ea typeface="MV Boli"/>
          <a:cs typeface="MV Bol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A4520"/>
          </a:solidFill>
        </a:fill>
      </a:tcStyle>
    </a:lastRow>
    <a:firstRow>
      <a:tcTxStyle b="on" i="on">
        <a:font>
          <a:latin typeface="MV Boli"/>
          <a:ea typeface="MV Boli"/>
          <a:cs typeface="MV Bol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A452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MV Boli"/>
          <a:ea typeface="MV Boli"/>
          <a:cs typeface="MV Boli"/>
        </a:font>
        <a:srgbClr val="6A4520"/>
      </a:tcTxStyle>
      <a:tcStyle>
        <a:tcBdr>
          <a:left>
            <a:ln w="12700" cap="flat">
              <a:solidFill>
                <a:srgbClr val="6A4520"/>
              </a:solidFill>
              <a:prstDash val="solid"/>
              <a:bevel/>
            </a:ln>
          </a:left>
          <a:right>
            <a:ln w="12700" cap="flat">
              <a:solidFill>
                <a:srgbClr val="6A4520"/>
              </a:solidFill>
              <a:prstDash val="solid"/>
              <a:bevel/>
            </a:ln>
          </a:right>
          <a:top>
            <a:ln w="12700" cap="flat">
              <a:solidFill>
                <a:srgbClr val="6A4520"/>
              </a:solidFill>
              <a:prstDash val="solid"/>
              <a:bevel/>
            </a:ln>
          </a:top>
          <a:bottom>
            <a:ln w="12700" cap="flat">
              <a:solidFill>
                <a:srgbClr val="6A4520"/>
              </a:solidFill>
              <a:prstDash val="solid"/>
              <a:bevel/>
            </a:ln>
          </a:bottom>
          <a:insideH>
            <a:ln w="12700" cap="flat">
              <a:solidFill>
                <a:srgbClr val="6A4520"/>
              </a:solidFill>
              <a:prstDash val="solid"/>
              <a:bevel/>
            </a:ln>
          </a:insideH>
          <a:insideV>
            <a:ln w="12700" cap="flat">
              <a:solidFill>
                <a:srgbClr val="6A4520"/>
              </a:solidFill>
              <a:prstDash val="solid"/>
              <a:bevel/>
            </a:ln>
          </a:insideV>
        </a:tcBdr>
        <a:fill>
          <a:solidFill>
            <a:srgbClr val="6A452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MV Boli"/>
          <a:ea typeface="MV Boli"/>
          <a:cs typeface="MV Boli"/>
        </a:font>
        <a:srgbClr val="6A4520"/>
      </a:tcTxStyle>
      <a:tcStyle>
        <a:tcBdr>
          <a:left>
            <a:ln w="12700" cap="flat">
              <a:solidFill>
                <a:srgbClr val="6A4520"/>
              </a:solidFill>
              <a:prstDash val="solid"/>
              <a:bevel/>
            </a:ln>
          </a:left>
          <a:right>
            <a:ln w="12700" cap="flat">
              <a:solidFill>
                <a:srgbClr val="6A4520"/>
              </a:solidFill>
              <a:prstDash val="solid"/>
              <a:bevel/>
            </a:ln>
          </a:right>
          <a:top>
            <a:ln w="12700" cap="flat">
              <a:solidFill>
                <a:srgbClr val="6A4520"/>
              </a:solidFill>
              <a:prstDash val="solid"/>
              <a:bevel/>
            </a:ln>
          </a:top>
          <a:bottom>
            <a:ln w="12700" cap="flat">
              <a:solidFill>
                <a:srgbClr val="6A4520"/>
              </a:solidFill>
              <a:prstDash val="solid"/>
              <a:bevel/>
            </a:ln>
          </a:bottom>
          <a:insideH>
            <a:ln w="12700" cap="flat">
              <a:solidFill>
                <a:srgbClr val="6A4520"/>
              </a:solidFill>
              <a:prstDash val="solid"/>
              <a:bevel/>
            </a:ln>
          </a:insideH>
          <a:insideV>
            <a:ln w="12700" cap="flat">
              <a:solidFill>
                <a:srgbClr val="6A4520"/>
              </a:solidFill>
              <a:prstDash val="solid"/>
              <a:bevel/>
            </a:ln>
          </a:insideV>
        </a:tcBdr>
        <a:fill>
          <a:solidFill>
            <a:srgbClr val="6A4520">
              <a:alpha val="20000"/>
            </a:srgbClr>
          </a:solidFill>
        </a:fill>
      </a:tcStyle>
    </a:firstCol>
    <a:lastRow>
      <a:tcTxStyle b="on" i="on">
        <a:font>
          <a:latin typeface="MV Boli"/>
          <a:ea typeface="MV Boli"/>
          <a:cs typeface="MV Boli"/>
        </a:font>
        <a:srgbClr val="6A4520"/>
      </a:tcTxStyle>
      <a:tcStyle>
        <a:tcBdr>
          <a:left>
            <a:ln w="12700" cap="flat">
              <a:solidFill>
                <a:srgbClr val="6A4520"/>
              </a:solidFill>
              <a:prstDash val="solid"/>
              <a:bevel/>
            </a:ln>
          </a:left>
          <a:right>
            <a:ln w="12700" cap="flat">
              <a:solidFill>
                <a:srgbClr val="6A4520"/>
              </a:solidFill>
              <a:prstDash val="solid"/>
              <a:bevel/>
            </a:ln>
          </a:right>
          <a:top>
            <a:ln w="50800" cap="flat">
              <a:solidFill>
                <a:srgbClr val="6A4520"/>
              </a:solidFill>
              <a:prstDash val="solid"/>
              <a:bevel/>
            </a:ln>
          </a:top>
          <a:bottom>
            <a:ln w="12700" cap="flat">
              <a:solidFill>
                <a:srgbClr val="6A4520"/>
              </a:solidFill>
              <a:prstDash val="solid"/>
              <a:bevel/>
            </a:ln>
          </a:bottom>
          <a:insideH>
            <a:ln w="12700" cap="flat">
              <a:solidFill>
                <a:srgbClr val="6A4520"/>
              </a:solidFill>
              <a:prstDash val="solid"/>
              <a:bevel/>
            </a:ln>
          </a:insideH>
          <a:insideV>
            <a:ln w="12700" cap="flat">
              <a:solidFill>
                <a:srgbClr val="6A452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MV Boli"/>
          <a:ea typeface="MV Boli"/>
          <a:cs typeface="MV Boli"/>
        </a:font>
        <a:srgbClr val="6A4520"/>
      </a:tcTxStyle>
      <a:tcStyle>
        <a:tcBdr>
          <a:left>
            <a:ln w="12700" cap="flat">
              <a:solidFill>
                <a:srgbClr val="6A4520"/>
              </a:solidFill>
              <a:prstDash val="solid"/>
              <a:bevel/>
            </a:ln>
          </a:left>
          <a:right>
            <a:ln w="12700" cap="flat">
              <a:solidFill>
                <a:srgbClr val="6A4520"/>
              </a:solidFill>
              <a:prstDash val="solid"/>
              <a:bevel/>
            </a:ln>
          </a:right>
          <a:top>
            <a:ln w="12700" cap="flat">
              <a:solidFill>
                <a:srgbClr val="6A4520"/>
              </a:solidFill>
              <a:prstDash val="solid"/>
              <a:bevel/>
            </a:ln>
          </a:top>
          <a:bottom>
            <a:ln w="25400" cap="flat">
              <a:solidFill>
                <a:srgbClr val="6A4520"/>
              </a:solidFill>
              <a:prstDash val="solid"/>
              <a:bevel/>
            </a:ln>
          </a:bottom>
          <a:insideH>
            <a:ln w="12700" cap="flat">
              <a:solidFill>
                <a:srgbClr val="6A4520"/>
              </a:solidFill>
              <a:prstDash val="solid"/>
              <a:bevel/>
            </a:ln>
          </a:insideH>
          <a:insideV>
            <a:ln w="12700" cap="flat">
              <a:solidFill>
                <a:srgbClr val="6A452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898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Shape 13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325" name="Shape 13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43993281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1141809" y="266700"/>
            <a:ext cx="6858001" cy="43243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600">
                <a:solidFill>
                  <a:srgbClr val="6A4520"/>
                </a:solidFill>
              </a:rPr>
              <a:t>Texto del título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xfrm>
            <a:off x="1141809" y="4800600"/>
            <a:ext cx="6858001" cy="20574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3F511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3F511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3F511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3F511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3F511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F5118"/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F5118"/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F5118"/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F5118"/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F5118"/>
                </a:solidFill>
              </a:rPr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Shape 873"/>
          <p:cNvSpPr>
            <a:spLocks noGrp="1"/>
          </p:cNvSpPr>
          <p:nvPr>
            <p:ph type="title"/>
          </p:nvPr>
        </p:nvSpPr>
        <p:spPr>
          <a:xfrm>
            <a:off x="969962" y="0"/>
            <a:ext cx="7200901" cy="1524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A4520"/>
                </a:solidFill>
              </a:rPr>
              <a:t>Texto del título</a:t>
            </a:r>
          </a:p>
        </p:txBody>
      </p:sp>
      <p:sp>
        <p:nvSpPr>
          <p:cNvPr id="874" name="Shape 874"/>
          <p:cNvSpPr>
            <a:spLocks noGrp="1"/>
          </p:cNvSpPr>
          <p:nvPr>
            <p:ph type="body" idx="1"/>
          </p:nvPr>
        </p:nvSpPr>
        <p:spPr>
          <a:xfrm>
            <a:off x="971550" y="1676400"/>
            <a:ext cx="7199314" cy="5181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A4520"/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A4520"/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A4520"/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A4520"/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A4520"/>
                </a:solidFill>
              </a:rPr>
              <a:t>Nivel de texto 5</a:t>
            </a:r>
          </a:p>
        </p:txBody>
      </p:sp>
      <p:sp>
        <p:nvSpPr>
          <p:cNvPr id="875" name="Shape 8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Shape 877"/>
          <p:cNvSpPr>
            <a:spLocks noGrp="1"/>
          </p:cNvSpPr>
          <p:nvPr>
            <p:ph type="title"/>
          </p:nvPr>
        </p:nvSpPr>
        <p:spPr>
          <a:xfrm>
            <a:off x="969962" y="0"/>
            <a:ext cx="7200901" cy="1524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6A4520"/>
                </a:solidFill>
              </a:rPr>
              <a:t>Texto del título</a:t>
            </a:r>
          </a:p>
        </p:txBody>
      </p:sp>
      <p:sp>
        <p:nvSpPr>
          <p:cNvPr id="878" name="Shape 878"/>
          <p:cNvSpPr>
            <a:spLocks noGrp="1"/>
          </p:cNvSpPr>
          <p:nvPr>
            <p:ph type="body" idx="1"/>
          </p:nvPr>
        </p:nvSpPr>
        <p:spPr>
          <a:xfrm>
            <a:off x="1141809" y="4800600"/>
            <a:ext cx="6858001" cy="20574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3F511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3F511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3F511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3F511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3F511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F5118"/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F5118"/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F5118"/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F5118"/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F5118"/>
                </a:solidFill>
              </a:rPr>
              <a:t>Nivel de texto 5</a:t>
            </a:r>
          </a:p>
        </p:txBody>
      </p:sp>
      <p:sp>
        <p:nvSpPr>
          <p:cNvPr id="879" name="Shape 8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2" name="Group 982"/>
          <p:cNvGrpSpPr/>
          <p:nvPr/>
        </p:nvGrpSpPr>
        <p:grpSpPr>
          <a:xfrm>
            <a:off x="-508076" y="-336848"/>
            <a:ext cx="10037825" cy="7612695"/>
            <a:chOff x="0" y="0"/>
            <a:chExt cx="10037824" cy="7612694"/>
          </a:xfrm>
        </p:grpSpPr>
        <p:sp>
          <p:nvSpPr>
            <p:cNvPr id="881" name="Shape 881"/>
            <p:cNvSpPr/>
            <p:nvPr/>
          </p:nvSpPr>
          <p:spPr>
            <a:xfrm rot="20746899">
              <a:off x="4476825" y="6059787"/>
              <a:ext cx="1128715" cy="1085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2" h="21530" extrusionOk="0">
                  <a:moveTo>
                    <a:pt x="2978" y="17494"/>
                  </a:moveTo>
                  <a:cubicBezTo>
                    <a:pt x="2779" y="17774"/>
                    <a:pt x="2579" y="17983"/>
                    <a:pt x="2355" y="18228"/>
                  </a:cubicBezTo>
                  <a:lnTo>
                    <a:pt x="2530" y="18473"/>
                  </a:lnTo>
                  <a:cubicBezTo>
                    <a:pt x="2729" y="18263"/>
                    <a:pt x="2928" y="18053"/>
                    <a:pt x="3152" y="17739"/>
                  </a:cubicBezTo>
                  <a:close/>
                  <a:moveTo>
                    <a:pt x="8485" y="18058"/>
                  </a:moveTo>
                  <a:lnTo>
                    <a:pt x="8175" y="18058"/>
                  </a:lnTo>
                  <a:lnTo>
                    <a:pt x="8093" y="19185"/>
                  </a:lnTo>
                  <a:lnTo>
                    <a:pt x="8320" y="19244"/>
                  </a:lnTo>
                  <a:close/>
                  <a:moveTo>
                    <a:pt x="4745" y="15648"/>
                  </a:moveTo>
                  <a:cubicBezTo>
                    <a:pt x="4647" y="15718"/>
                    <a:pt x="4599" y="15789"/>
                    <a:pt x="4550" y="15859"/>
                  </a:cubicBezTo>
                  <a:cubicBezTo>
                    <a:pt x="4550" y="15859"/>
                    <a:pt x="4540" y="15854"/>
                    <a:pt x="3866" y="15507"/>
                  </a:cubicBezTo>
                  <a:cubicBezTo>
                    <a:pt x="3866" y="15507"/>
                    <a:pt x="3865" y="15516"/>
                    <a:pt x="3817" y="15930"/>
                  </a:cubicBezTo>
                  <a:cubicBezTo>
                    <a:pt x="3818" y="15930"/>
                    <a:pt x="3824" y="15933"/>
                    <a:pt x="4257" y="16141"/>
                  </a:cubicBezTo>
                  <a:cubicBezTo>
                    <a:pt x="4208" y="16211"/>
                    <a:pt x="4159" y="16282"/>
                    <a:pt x="4086" y="16387"/>
                  </a:cubicBezTo>
                  <a:lnTo>
                    <a:pt x="4257" y="16634"/>
                  </a:lnTo>
                  <a:cubicBezTo>
                    <a:pt x="4452" y="16423"/>
                    <a:pt x="4647" y="16211"/>
                    <a:pt x="4873" y="15956"/>
                  </a:cubicBezTo>
                  <a:close/>
                  <a:moveTo>
                    <a:pt x="1835" y="14528"/>
                  </a:moveTo>
                  <a:lnTo>
                    <a:pt x="1752" y="14884"/>
                  </a:lnTo>
                  <a:lnTo>
                    <a:pt x="2537" y="15299"/>
                  </a:lnTo>
                  <a:lnTo>
                    <a:pt x="2620" y="14943"/>
                  </a:lnTo>
                  <a:close/>
                  <a:moveTo>
                    <a:pt x="8816" y="15092"/>
                  </a:moveTo>
                  <a:lnTo>
                    <a:pt x="8568" y="15003"/>
                  </a:lnTo>
                  <a:lnTo>
                    <a:pt x="8423" y="16130"/>
                  </a:lnTo>
                  <a:lnTo>
                    <a:pt x="8671" y="16219"/>
                  </a:lnTo>
                  <a:close/>
                  <a:moveTo>
                    <a:pt x="6518" y="13965"/>
                  </a:moveTo>
                  <a:cubicBezTo>
                    <a:pt x="6269" y="14177"/>
                    <a:pt x="6070" y="14389"/>
                    <a:pt x="5840" y="14637"/>
                  </a:cubicBezTo>
                  <a:lnTo>
                    <a:pt x="5970" y="14884"/>
                  </a:lnTo>
                  <a:cubicBezTo>
                    <a:pt x="6219" y="14672"/>
                    <a:pt x="6419" y="14460"/>
                    <a:pt x="6649" y="14212"/>
                  </a:cubicBezTo>
                  <a:close/>
                  <a:moveTo>
                    <a:pt x="15301" y="17138"/>
                  </a:moveTo>
                  <a:lnTo>
                    <a:pt x="15053" y="17049"/>
                  </a:lnTo>
                  <a:lnTo>
                    <a:pt x="14908" y="18206"/>
                  </a:lnTo>
                  <a:lnTo>
                    <a:pt x="15156" y="18265"/>
                  </a:lnTo>
                  <a:close/>
                  <a:moveTo>
                    <a:pt x="9167" y="12333"/>
                  </a:moveTo>
                  <a:lnTo>
                    <a:pt x="8919" y="12244"/>
                  </a:lnTo>
                  <a:lnTo>
                    <a:pt x="8816" y="13105"/>
                  </a:lnTo>
                  <a:lnTo>
                    <a:pt x="9063" y="13164"/>
                  </a:lnTo>
                  <a:close/>
                  <a:moveTo>
                    <a:pt x="15693" y="14083"/>
                  </a:moveTo>
                  <a:lnTo>
                    <a:pt x="15404" y="14024"/>
                  </a:lnTo>
                  <a:lnTo>
                    <a:pt x="15259" y="15151"/>
                  </a:lnTo>
                  <a:lnTo>
                    <a:pt x="15549" y="15210"/>
                  </a:lnTo>
                  <a:close/>
                  <a:moveTo>
                    <a:pt x="10153" y="10702"/>
                  </a:moveTo>
                  <a:cubicBezTo>
                    <a:pt x="9904" y="10844"/>
                    <a:pt x="9705" y="11056"/>
                    <a:pt x="9456" y="11268"/>
                  </a:cubicBezTo>
                  <a:lnTo>
                    <a:pt x="9605" y="11622"/>
                  </a:lnTo>
                  <a:cubicBezTo>
                    <a:pt x="9805" y="11409"/>
                    <a:pt x="10054" y="11197"/>
                    <a:pt x="10284" y="11012"/>
                  </a:cubicBezTo>
                  <a:close/>
                  <a:moveTo>
                    <a:pt x="16044" y="11058"/>
                  </a:moveTo>
                  <a:lnTo>
                    <a:pt x="15796" y="10969"/>
                  </a:lnTo>
                  <a:lnTo>
                    <a:pt x="15652" y="12096"/>
                  </a:lnTo>
                  <a:lnTo>
                    <a:pt x="15900" y="12185"/>
                  </a:lnTo>
                  <a:close/>
                  <a:moveTo>
                    <a:pt x="11414" y="8715"/>
                  </a:moveTo>
                  <a:lnTo>
                    <a:pt x="11315" y="9066"/>
                  </a:lnTo>
                  <a:cubicBezTo>
                    <a:pt x="11315" y="9066"/>
                    <a:pt x="11322" y="9072"/>
                    <a:pt x="11763" y="9418"/>
                  </a:cubicBezTo>
                  <a:cubicBezTo>
                    <a:pt x="11614" y="9558"/>
                    <a:pt x="11464" y="9628"/>
                    <a:pt x="11333" y="9804"/>
                  </a:cubicBezTo>
                  <a:lnTo>
                    <a:pt x="11464" y="10050"/>
                  </a:lnTo>
                  <a:cubicBezTo>
                    <a:pt x="11713" y="9909"/>
                    <a:pt x="11912" y="9698"/>
                    <a:pt x="12155" y="9532"/>
                  </a:cubicBezTo>
                  <a:lnTo>
                    <a:pt x="12112" y="9347"/>
                  </a:lnTo>
                  <a:lnTo>
                    <a:pt x="12149" y="9268"/>
                  </a:lnTo>
                  <a:lnTo>
                    <a:pt x="12062" y="9207"/>
                  </a:lnTo>
                  <a:cubicBezTo>
                    <a:pt x="12062" y="9207"/>
                    <a:pt x="12053" y="9200"/>
                    <a:pt x="11414" y="8715"/>
                  </a:cubicBezTo>
                  <a:close/>
                  <a:moveTo>
                    <a:pt x="9559" y="7232"/>
                  </a:moveTo>
                  <a:lnTo>
                    <a:pt x="9456" y="7588"/>
                  </a:lnTo>
                  <a:lnTo>
                    <a:pt x="10137" y="8152"/>
                  </a:lnTo>
                  <a:lnTo>
                    <a:pt x="10303" y="7796"/>
                  </a:lnTo>
                  <a:close/>
                  <a:moveTo>
                    <a:pt x="7680" y="5749"/>
                  </a:moveTo>
                  <a:lnTo>
                    <a:pt x="7597" y="6016"/>
                  </a:lnTo>
                  <a:lnTo>
                    <a:pt x="8279" y="6580"/>
                  </a:lnTo>
                  <a:lnTo>
                    <a:pt x="8382" y="6313"/>
                  </a:lnTo>
                  <a:close/>
                  <a:moveTo>
                    <a:pt x="13983" y="7855"/>
                  </a:moveTo>
                  <a:cubicBezTo>
                    <a:pt x="13734" y="7998"/>
                    <a:pt x="13484" y="8213"/>
                    <a:pt x="13254" y="8401"/>
                  </a:cubicBezTo>
                  <a:lnTo>
                    <a:pt x="13385" y="8715"/>
                  </a:lnTo>
                  <a:cubicBezTo>
                    <a:pt x="13584" y="8572"/>
                    <a:pt x="13833" y="8357"/>
                    <a:pt x="14070" y="8169"/>
                  </a:cubicBezTo>
                  <a:close/>
                  <a:moveTo>
                    <a:pt x="16437" y="8003"/>
                  </a:moveTo>
                  <a:lnTo>
                    <a:pt x="16189" y="7944"/>
                  </a:lnTo>
                  <a:lnTo>
                    <a:pt x="16044" y="9071"/>
                  </a:lnTo>
                  <a:lnTo>
                    <a:pt x="16292" y="9130"/>
                  </a:lnTo>
                  <a:close/>
                  <a:moveTo>
                    <a:pt x="15987" y="6669"/>
                  </a:moveTo>
                  <a:cubicBezTo>
                    <a:pt x="15691" y="6809"/>
                    <a:pt x="15444" y="6949"/>
                    <a:pt x="15210" y="7133"/>
                  </a:cubicBezTo>
                  <a:lnTo>
                    <a:pt x="15296" y="7440"/>
                  </a:lnTo>
                  <a:cubicBezTo>
                    <a:pt x="15543" y="7300"/>
                    <a:pt x="15790" y="7159"/>
                    <a:pt x="16073" y="6975"/>
                  </a:cubicBezTo>
                  <a:close/>
                  <a:moveTo>
                    <a:pt x="18011" y="5660"/>
                  </a:moveTo>
                  <a:cubicBezTo>
                    <a:pt x="17764" y="5803"/>
                    <a:pt x="17518" y="5874"/>
                    <a:pt x="17234" y="6061"/>
                  </a:cubicBezTo>
                  <a:lnTo>
                    <a:pt x="17320" y="6372"/>
                  </a:lnTo>
                  <a:cubicBezTo>
                    <a:pt x="17567" y="6230"/>
                    <a:pt x="17814" y="6158"/>
                    <a:pt x="18097" y="5972"/>
                  </a:cubicBezTo>
                  <a:close/>
                  <a:moveTo>
                    <a:pt x="9559" y="1923"/>
                  </a:moveTo>
                  <a:lnTo>
                    <a:pt x="9415" y="2190"/>
                  </a:lnTo>
                  <a:lnTo>
                    <a:pt x="14764" y="7796"/>
                  </a:lnTo>
                  <a:lnTo>
                    <a:pt x="14970" y="7440"/>
                  </a:lnTo>
                  <a:close/>
                  <a:moveTo>
                    <a:pt x="17717" y="4741"/>
                  </a:moveTo>
                  <a:lnTo>
                    <a:pt x="17573" y="5037"/>
                  </a:lnTo>
                  <a:lnTo>
                    <a:pt x="18192" y="5749"/>
                  </a:lnTo>
                  <a:lnTo>
                    <a:pt x="18357" y="5453"/>
                  </a:lnTo>
                  <a:close/>
                  <a:moveTo>
                    <a:pt x="15982" y="2843"/>
                  </a:moveTo>
                  <a:lnTo>
                    <a:pt x="15838" y="3199"/>
                  </a:lnTo>
                  <a:lnTo>
                    <a:pt x="16478" y="3910"/>
                  </a:lnTo>
                  <a:lnTo>
                    <a:pt x="16623" y="3554"/>
                  </a:lnTo>
                  <a:close/>
                  <a:moveTo>
                    <a:pt x="14330" y="1004"/>
                  </a:moveTo>
                  <a:lnTo>
                    <a:pt x="14165" y="1271"/>
                  </a:lnTo>
                  <a:lnTo>
                    <a:pt x="14805" y="1983"/>
                  </a:lnTo>
                  <a:lnTo>
                    <a:pt x="14970" y="1716"/>
                  </a:lnTo>
                  <a:close/>
                  <a:moveTo>
                    <a:pt x="15141" y="311"/>
                  </a:moveTo>
                  <a:cubicBezTo>
                    <a:pt x="16629" y="911"/>
                    <a:pt x="18111" y="2410"/>
                    <a:pt x="19535" y="5096"/>
                  </a:cubicBezTo>
                  <a:cubicBezTo>
                    <a:pt x="19437" y="5096"/>
                    <a:pt x="19388" y="5096"/>
                    <a:pt x="19290" y="5167"/>
                  </a:cubicBezTo>
                  <a:cubicBezTo>
                    <a:pt x="19290" y="5167"/>
                    <a:pt x="19290" y="5169"/>
                    <a:pt x="19302" y="5211"/>
                  </a:cubicBezTo>
                  <a:lnTo>
                    <a:pt x="19388" y="5520"/>
                  </a:lnTo>
                  <a:cubicBezTo>
                    <a:pt x="19486" y="5450"/>
                    <a:pt x="19584" y="5450"/>
                    <a:pt x="19732" y="5379"/>
                  </a:cubicBezTo>
                  <a:cubicBezTo>
                    <a:pt x="19830" y="5662"/>
                    <a:pt x="19978" y="5945"/>
                    <a:pt x="20076" y="6157"/>
                  </a:cubicBezTo>
                  <a:cubicBezTo>
                    <a:pt x="21600" y="11392"/>
                    <a:pt x="20518" y="14858"/>
                    <a:pt x="18159" y="17192"/>
                  </a:cubicBezTo>
                  <a:cubicBezTo>
                    <a:pt x="18159" y="17192"/>
                    <a:pt x="18167" y="17136"/>
                    <a:pt x="19634" y="6369"/>
                  </a:cubicBezTo>
                  <a:cubicBezTo>
                    <a:pt x="19633" y="6369"/>
                    <a:pt x="19628" y="6368"/>
                    <a:pt x="19339" y="6299"/>
                  </a:cubicBezTo>
                  <a:lnTo>
                    <a:pt x="17864" y="17475"/>
                  </a:lnTo>
                  <a:cubicBezTo>
                    <a:pt x="16143" y="18961"/>
                    <a:pt x="13833" y="19951"/>
                    <a:pt x="11424" y="20588"/>
                  </a:cubicBezTo>
                  <a:cubicBezTo>
                    <a:pt x="11424" y="20587"/>
                    <a:pt x="11432" y="20531"/>
                    <a:pt x="12899" y="9694"/>
                  </a:cubicBezTo>
                  <a:cubicBezTo>
                    <a:pt x="12899" y="9694"/>
                    <a:pt x="12893" y="9693"/>
                    <a:pt x="12604" y="9623"/>
                  </a:cubicBezTo>
                  <a:cubicBezTo>
                    <a:pt x="12604" y="9624"/>
                    <a:pt x="12596" y="9682"/>
                    <a:pt x="11129" y="20729"/>
                  </a:cubicBezTo>
                  <a:cubicBezTo>
                    <a:pt x="10097" y="20941"/>
                    <a:pt x="9113" y="21153"/>
                    <a:pt x="8081" y="21295"/>
                  </a:cubicBezTo>
                  <a:cubicBezTo>
                    <a:pt x="8081" y="21295"/>
                    <a:pt x="8081" y="21293"/>
                    <a:pt x="8081" y="21268"/>
                  </a:cubicBezTo>
                  <a:lnTo>
                    <a:pt x="8081" y="21083"/>
                  </a:lnTo>
                  <a:cubicBezTo>
                    <a:pt x="8081" y="21083"/>
                    <a:pt x="8080" y="21083"/>
                    <a:pt x="8050" y="21083"/>
                  </a:cubicBezTo>
                  <a:lnTo>
                    <a:pt x="7835" y="21083"/>
                  </a:lnTo>
                  <a:cubicBezTo>
                    <a:pt x="7835" y="21083"/>
                    <a:pt x="7835" y="21085"/>
                    <a:pt x="7829" y="21118"/>
                  </a:cubicBezTo>
                  <a:lnTo>
                    <a:pt x="7786" y="21366"/>
                  </a:lnTo>
                  <a:lnTo>
                    <a:pt x="6370" y="21530"/>
                  </a:lnTo>
                  <a:lnTo>
                    <a:pt x="4842" y="20974"/>
                  </a:lnTo>
                  <a:cubicBezTo>
                    <a:pt x="4950" y="20196"/>
                    <a:pt x="5171" y="18605"/>
                    <a:pt x="5623" y="15353"/>
                  </a:cubicBezTo>
                  <a:cubicBezTo>
                    <a:pt x="5623" y="15353"/>
                    <a:pt x="5622" y="15353"/>
                    <a:pt x="5592" y="15344"/>
                  </a:cubicBezTo>
                  <a:lnTo>
                    <a:pt x="5377" y="15282"/>
                  </a:lnTo>
                  <a:cubicBezTo>
                    <a:pt x="5377" y="15282"/>
                    <a:pt x="5372" y="15316"/>
                    <a:pt x="4566" y="20874"/>
                  </a:cubicBezTo>
                  <a:lnTo>
                    <a:pt x="1407" y="19724"/>
                  </a:lnTo>
                  <a:cubicBezTo>
                    <a:pt x="1420" y="19710"/>
                    <a:pt x="1431" y="19694"/>
                    <a:pt x="1442" y="19677"/>
                  </a:cubicBezTo>
                  <a:lnTo>
                    <a:pt x="1295" y="19392"/>
                  </a:lnTo>
                  <a:lnTo>
                    <a:pt x="1098" y="19612"/>
                  </a:lnTo>
                  <a:lnTo>
                    <a:pt x="0" y="19212"/>
                  </a:lnTo>
                  <a:cubicBezTo>
                    <a:pt x="124" y="18786"/>
                    <a:pt x="263" y="18349"/>
                    <a:pt x="412" y="17900"/>
                  </a:cubicBezTo>
                  <a:cubicBezTo>
                    <a:pt x="412" y="17900"/>
                    <a:pt x="428" y="17909"/>
                    <a:pt x="2379" y="19102"/>
                  </a:cubicBezTo>
                  <a:cubicBezTo>
                    <a:pt x="2379" y="19102"/>
                    <a:pt x="2379" y="19100"/>
                    <a:pt x="2391" y="19058"/>
                  </a:cubicBezTo>
                  <a:lnTo>
                    <a:pt x="2477" y="18748"/>
                  </a:lnTo>
                  <a:cubicBezTo>
                    <a:pt x="2477" y="18748"/>
                    <a:pt x="2462" y="18739"/>
                    <a:pt x="511" y="17546"/>
                  </a:cubicBezTo>
                  <a:cubicBezTo>
                    <a:pt x="1445" y="14858"/>
                    <a:pt x="2772" y="11745"/>
                    <a:pt x="4345" y="8845"/>
                  </a:cubicBezTo>
                  <a:cubicBezTo>
                    <a:pt x="4345" y="8845"/>
                    <a:pt x="4367" y="8865"/>
                    <a:pt x="8130" y="12382"/>
                  </a:cubicBezTo>
                  <a:cubicBezTo>
                    <a:pt x="7934" y="12594"/>
                    <a:pt x="7786" y="12736"/>
                    <a:pt x="7639" y="12877"/>
                  </a:cubicBezTo>
                  <a:cubicBezTo>
                    <a:pt x="7639" y="12877"/>
                    <a:pt x="7639" y="12879"/>
                    <a:pt x="7657" y="12913"/>
                  </a:cubicBezTo>
                  <a:lnTo>
                    <a:pt x="7786" y="13160"/>
                  </a:lnTo>
                  <a:cubicBezTo>
                    <a:pt x="7983" y="12948"/>
                    <a:pt x="8229" y="12806"/>
                    <a:pt x="8425" y="12594"/>
                  </a:cubicBezTo>
                  <a:cubicBezTo>
                    <a:pt x="8425" y="12594"/>
                    <a:pt x="8425" y="12593"/>
                    <a:pt x="8419" y="12577"/>
                  </a:cubicBezTo>
                  <a:lnTo>
                    <a:pt x="8376" y="12453"/>
                  </a:lnTo>
                  <a:cubicBezTo>
                    <a:pt x="8376" y="12453"/>
                    <a:pt x="8377" y="12451"/>
                    <a:pt x="8388" y="12426"/>
                  </a:cubicBezTo>
                  <a:lnTo>
                    <a:pt x="8474" y="12241"/>
                  </a:lnTo>
                  <a:cubicBezTo>
                    <a:pt x="8474" y="12240"/>
                    <a:pt x="8451" y="12218"/>
                    <a:pt x="4492" y="8562"/>
                  </a:cubicBezTo>
                  <a:cubicBezTo>
                    <a:pt x="7104" y="3832"/>
                    <a:pt x="10349" y="-70"/>
                    <a:pt x="13652" y="0"/>
                  </a:cubicBezTo>
                  <a:cubicBezTo>
                    <a:pt x="14148" y="11"/>
                    <a:pt x="14644" y="111"/>
                    <a:pt x="15141" y="31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82" name="Shape 882"/>
            <p:cNvSpPr/>
            <p:nvPr/>
          </p:nvSpPr>
          <p:spPr>
            <a:xfrm rot="2193362">
              <a:off x="323925" y="3421361"/>
              <a:ext cx="784227" cy="1001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2" h="21563" extrusionOk="0">
                  <a:moveTo>
                    <a:pt x="12332" y="18536"/>
                  </a:moveTo>
                  <a:lnTo>
                    <a:pt x="12127" y="19794"/>
                  </a:lnTo>
                  <a:lnTo>
                    <a:pt x="12478" y="19858"/>
                  </a:lnTo>
                  <a:lnTo>
                    <a:pt x="12683" y="18633"/>
                  </a:lnTo>
                  <a:close/>
                  <a:moveTo>
                    <a:pt x="12829" y="15247"/>
                  </a:moveTo>
                  <a:lnTo>
                    <a:pt x="12624" y="16472"/>
                  </a:lnTo>
                  <a:lnTo>
                    <a:pt x="13034" y="16537"/>
                  </a:lnTo>
                  <a:lnTo>
                    <a:pt x="13238" y="15312"/>
                  </a:lnTo>
                  <a:close/>
                  <a:moveTo>
                    <a:pt x="13384" y="11926"/>
                  </a:moveTo>
                  <a:lnTo>
                    <a:pt x="13180" y="13151"/>
                  </a:lnTo>
                  <a:lnTo>
                    <a:pt x="13531" y="13248"/>
                  </a:lnTo>
                  <a:lnTo>
                    <a:pt x="13735" y="12023"/>
                  </a:lnTo>
                  <a:close/>
                  <a:moveTo>
                    <a:pt x="13940" y="8637"/>
                  </a:moveTo>
                  <a:lnTo>
                    <a:pt x="13735" y="9862"/>
                  </a:lnTo>
                  <a:lnTo>
                    <a:pt x="14086" y="9927"/>
                  </a:lnTo>
                  <a:lnTo>
                    <a:pt x="14291" y="8702"/>
                  </a:lnTo>
                  <a:close/>
                  <a:moveTo>
                    <a:pt x="15419" y="6590"/>
                  </a:moveTo>
                  <a:lnTo>
                    <a:pt x="15541" y="6928"/>
                  </a:lnTo>
                  <a:cubicBezTo>
                    <a:pt x="15891" y="6773"/>
                    <a:pt x="16240" y="6696"/>
                    <a:pt x="16641" y="6493"/>
                  </a:cubicBezTo>
                  <a:lnTo>
                    <a:pt x="16519" y="6154"/>
                  </a:lnTo>
                  <a:cubicBezTo>
                    <a:pt x="16170" y="6309"/>
                    <a:pt x="15821" y="6387"/>
                    <a:pt x="15419" y="6590"/>
                  </a:cubicBezTo>
                  <a:close/>
                  <a:moveTo>
                    <a:pt x="16103" y="5155"/>
                  </a:moveTo>
                  <a:lnTo>
                    <a:pt x="15899" y="5477"/>
                  </a:lnTo>
                  <a:lnTo>
                    <a:pt x="16776" y="6251"/>
                  </a:lnTo>
                  <a:lnTo>
                    <a:pt x="17010" y="5929"/>
                  </a:lnTo>
                  <a:close/>
                  <a:moveTo>
                    <a:pt x="12554" y="7756"/>
                  </a:moveTo>
                  <a:lnTo>
                    <a:pt x="12676" y="8089"/>
                  </a:lnTo>
                  <a:cubicBezTo>
                    <a:pt x="13025" y="7937"/>
                    <a:pt x="13375" y="7784"/>
                    <a:pt x="13776" y="7584"/>
                  </a:cubicBezTo>
                  <a:lnTo>
                    <a:pt x="13654" y="7251"/>
                  </a:lnTo>
                  <a:cubicBezTo>
                    <a:pt x="13235" y="7403"/>
                    <a:pt x="12886" y="7556"/>
                    <a:pt x="12554" y="7756"/>
                  </a:cubicBezTo>
                  <a:close/>
                  <a:moveTo>
                    <a:pt x="9785" y="9135"/>
                  </a:moveTo>
                  <a:lnTo>
                    <a:pt x="9971" y="9476"/>
                  </a:lnTo>
                  <a:cubicBezTo>
                    <a:pt x="10253" y="9320"/>
                    <a:pt x="10605" y="9086"/>
                    <a:pt x="10940" y="8881"/>
                  </a:cubicBezTo>
                  <a:lnTo>
                    <a:pt x="10817" y="8540"/>
                  </a:lnTo>
                  <a:cubicBezTo>
                    <a:pt x="10464" y="8696"/>
                    <a:pt x="10112" y="8930"/>
                    <a:pt x="9785" y="9135"/>
                  </a:cubicBezTo>
                  <a:close/>
                  <a:moveTo>
                    <a:pt x="4409" y="12251"/>
                  </a:moveTo>
                  <a:lnTo>
                    <a:pt x="4620" y="12635"/>
                  </a:lnTo>
                  <a:cubicBezTo>
                    <a:pt x="4902" y="12405"/>
                    <a:pt x="5255" y="12174"/>
                    <a:pt x="5581" y="11972"/>
                  </a:cubicBezTo>
                  <a:lnTo>
                    <a:pt x="5396" y="11636"/>
                  </a:lnTo>
                  <a:cubicBezTo>
                    <a:pt x="5043" y="11790"/>
                    <a:pt x="4761" y="12020"/>
                    <a:pt x="4409" y="12251"/>
                  </a:cubicBezTo>
                  <a:close/>
                  <a:moveTo>
                    <a:pt x="7181" y="9476"/>
                  </a:moveTo>
                  <a:lnTo>
                    <a:pt x="7040" y="9857"/>
                  </a:lnTo>
                  <a:cubicBezTo>
                    <a:pt x="7040" y="9857"/>
                    <a:pt x="7048" y="9862"/>
                    <a:pt x="7675" y="10239"/>
                  </a:cubicBezTo>
                  <a:cubicBezTo>
                    <a:pt x="7463" y="10392"/>
                    <a:pt x="7251" y="10468"/>
                    <a:pt x="7066" y="10659"/>
                  </a:cubicBezTo>
                  <a:lnTo>
                    <a:pt x="7251" y="10927"/>
                  </a:lnTo>
                  <a:cubicBezTo>
                    <a:pt x="7604" y="10774"/>
                    <a:pt x="7886" y="10545"/>
                    <a:pt x="8230" y="10363"/>
                  </a:cubicBezTo>
                  <a:lnTo>
                    <a:pt x="8168" y="10163"/>
                  </a:lnTo>
                  <a:lnTo>
                    <a:pt x="8221" y="10077"/>
                  </a:lnTo>
                  <a:lnTo>
                    <a:pt x="8098" y="10010"/>
                  </a:lnTo>
                  <a:cubicBezTo>
                    <a:pt x="8098" y="10010"/>
                    <a:pt x="8088" y="10004"/>
                    <a:pt x="7181" y="9476"/>
                  </a:cubicBezTo>
                  <a:close/>
                  <a:moveTo>
                    <a:pt x="13648" y="3091"/>
                  </a:moveTo>
                  <a:lnTo>
                    <a:pt x="13443" y="3478"/>
                  </a:lnTo>
                  <a:lnTo>
                    <a:pt x="14349" y="4252"/>
                  </a:lnTo>
                  <a:lnTo>
                    <a:pt x="14554" y="3865"/>
                  </a:lnTo>
                  <a:close/>
                  <a:moveTo>
                    <a:pt x="4555" y="7863"/>
                  </a:moveTo>
                  <a:lnTo>
                    <a:pt x="4409" y="8250"/>
                  </a:lnTo>
                  <a:lnTo>
                    <a:pt x="5373" y="8863"/>
                  </a:lnTo>
                  <a:lnTo>
                    <a:pt x="5607" y="8476"/>
                  </a:lnTo>
                  <a:close/>
                  <a:moveTo>
                    <a:pt x="11309" y="1092"/>
                  </a:moveTo>
                  <a:lnTo>
                    <a:pt x="11075" y="1382"/>
                  </a:lnTo>
                  <a:lnTo>
                    <a:pt x="11981" y="2156"/>
                  </a:lnTo>
                  <a:lnTo>
                    <a:pt x="12215" y="1866"/>
                  </a:lnTo>
                  <a:close/>
                  <a:moveTo>
                    <a:pt x="1894" y="6251"/>
                  </a:moveTo>
                  <a:lnTo>
                    <a:pt x="1777" y="6541"/>
                  </a:lnTo>
                  <a:lnTo>
                    <a:pt x="2742" y="7154"/>
                  </a:lnTo>
                  <a:lnTo>
                    <a:pt x="2888" y="6864"/>
                  </a:lnTo>
                  <a:close/>
                  <a:moveTo>
                    <a:pt x="4555" y="2092"/>
                  </a:moveTo>
                  <a:lnTo>
                    <a:pt x="4350" y="2382"/>
                  </a:lnTo>
                  <a:lnTo>
                    <a:pt x="11923" y="8476"/>
                  </a:lnTo>
                  <a:lnTo>
                    <a:pt x="12215" y="8089"/>
                  </a:lnTo>
                  <a:close/>
                  <a:moveTo>
                    <a:pt x="3499" y="2698"/>
                  </a:moveTo>
                  <a:cubicBezTo>
                    <a:pt x="5694" y="1004"/>
                    <a:pt x="8011" y="-37"/>
                    <a:pt x="10349" y="1"/>
                  </a:cubicBezTo>
                  <a:cubicBezTo>
                    <a:pt x="13155" y="47"/>
                    <a:pt x="15989" y="1648"/>
                    <a:pt x="18677" y="5541"/>
                  </a:cubicBezTo>
                  <a:cubicBezTo>
                    <a:pt x="18538" y="5541"/>
                    <a:pt x="18468" y="5541"/>
                    <a:pt x="18329" y="5618"/>
                  </a:cubicBezTo>
                  <a:cubicBezTo>
                    <a:pt x="18329" y="5618"/>
                    <a:pt x="18330" y="5620"/>
                    <a:pt x="18347" y="5666"/>
                  </a:cubicBezTo>
                  <a:lnTo>
                    <a:pt x="18468" y="6002"/>
                  </a:lnTo>
                  <a:cubicBezTo>
                    <a:pt x="18608" y="5926"/>
                    <a:pt x="18747" y="5926"/>
                    <a:pt x="18956" y="5849"/>
                  </a:cubicBezTo>
                  <a:cubicBezTo>
                    <a:pt x="19095" y="6156"/>
                    <a:pt x="19304" y="6464"/>
                    <a:pt x="19443" y="6695"/>
                  </a:cubicBezTo>
                  <a:cubicBezTo>
                    <a:pt x="21600" y="12385"/>
                    <a:pt x="20069" y="16154"/>
                    <a:pt x="16729" y="18691"/>
                  </a:cubicBezTo>
                  <a:cubicBezTo>
                    <a:pt x="16729" y="18691"/>
                    <a:pt x="16740" y="18629"/>
                    <a:pt x="18816" y="6925"/>
                  </a:cubicBezTo>
                  <a:cubicBezTo>
                    <a:pt x="18816" y="6925"/>
                    <a:pt x="18810" y="6924"/>
                    <a:pt x="18399" y="6848"/>
                  </a:cubicBezTo>
                  <a:lnTo>
                    <a:pt x="16311" y="18999"/>
                  </a:lnTo>
                  <a:cubicBezTo>
                    <a:pt x="14665" y="20091"/>
                    <a:pt x="12637" y="20936"/>
                    <a:pt x="10438" y="21563"/>
                  </a:cubicBezTo>
                  <a:lnTo>
                    <a:pt x="7983" y="17911"/>
                  </a:lnTo>
                  <a:cubicBezTo>
                    <a:pt x="8285" y="16196"/>
                    <a:pt x="8704" y="13823"/>
                    <a:pt x="9282" y="10540"/>
                  </a:cubicBezTo>
                  <a:cubicBezTo>
                    <a:pt x="9282" y="10540"/>
                    <a:pt x="9276" y="10539"/>
                    <a:pt x="8865" y="10463"/>
                  </a:cubicBezTo>
                  <a:cubicBezTo>
                    <a:pt x="8865" y="10463"/>
                    <a:pt x="8857" y="10509"/>
                    <a:pt x="7660" y="17431"/>
                  </a:cubicBezTo>
                  <a:lnTo>
                    <a:pt x="0" y="6038"/>
                  </a:lnTo>
                  <a:cubicBezTo>
                    <a:pt x="1112" y="4767"/>
                    <a:pt x="2287" y="3633"/>
                    <a:pt x="3499" y="2698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83" name="Shape 883"/>
            <p:cNvSpPr/>
            <p:nvPr/>
          </p:nvSpPr>
          <p:spPr>
            <a:xfrm rot="7668513">
              <a:off x="29444" y="5481142"/>
              <a:ext cx="1549401" cy="83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18509" y="4930"/>
                  </a:moveTo>
                  <a:lnTo>
                    <a:pt x="19134" y="5627"/>
                  </a:lnTo>
                  <a:lnTo>
                    <a:pt x="19301" y="5336"/>
                  </a:lnTo>
                  <a:lnTo>
                    <a:pt x="18655" y="4640"/>
                  </a:lnTo>
                  <a:close/>
                  <a:moveTo>
                    <a:pt x="16758" y="3131"/>
                  </a:moveTo>
                  <a:lnTo>
                    <a:pt x="17404" y="3827"/>
                  </a:lnTo>
                  <a:lnTo>
                    <a:pt x="17550" y="3479"/>
                  </a:lnTo>
                  <a:lnTo>
                    <a:pt x="16904" y="2782"/>
                  </a:lnTo>
                  <a:close/>
                  <a:moveTo>
                    <a:pt x="18254" y="6236"/>
                  </a:moveTo>
                  <a:cubicBezTo>
                    <a:pt x="18503" y="6097"/>
                    <a:pt x="18752" y="6027"/>
                    <a:pt x="19039" y="5844"/>
                  </a:cubicBezTo>
                  <a:lnTo>
                    <a:pt x="18951" y="5540"/>
                  </a:lnTo>
                  <a:cubicBezTo>
                    <a:pt x="18702" y="5679"/>
                    <a:pt x="18454" y="5749"/>
                    <a:pt x="18167" y="5931"/>
                  </a:cubicBezTo>
                  <a:close/>
                  <a:moveTo>
                    <a:pt x="15070" y="1244"/>
                  </a:moveTo>
                  <a:lnTo>
                    <a:pt x="15716" y="1941"/>
                  </a:lnTo>
                  <a:lnTo>
                    <a:pt x="15883" y="1679"/>
                  </a:lnTo>
                  <a:lnTo>
                    <a:pt x="15237" y="983"/>
                  </a:lnTo>
                  <a:close/>
                  <a:moveTo>
                    <a:pt x="16212" y="7281"/>
                  </a:moveTo>
                  <a:cubicBezTo>
                    <a:pt x="16461" y="7144"/>
                    <a:pt x="16710" y="7007"/>
                    <a:pt x="16996" y="6827"/>
                  </a:cubicBezTo>
                  <a:lnTo>
                    <a:pt x="16909" y="6526"/>
                  </a:lnTo>
                  <a:cubicBezTo>
                    <a:pt x="16610" y="6664"/>
                    <a:pt x="16361" y="6801"/>
                    <a:pt x="16125" y="6981"/>
                  </a:cubicBezTo>
                  <a:close/>
                  <a:moveTo>
                    <a:pt x="16967" y="8877"/>
                  </a:moveTo>
                  <a:lnTo>
                    <a:pt x="17217" y="8935"/>
                  </a:lnTo>
                  <a:lnTo>
                    <a:pt x="17363" y="7833"/>
                  </a:lnTo>
                  <a:lnTo>
                    <a:pt x="17113" y="7774"/>
                  </a:lnTo>
                  <a:close/>
                  <a:moveTo>
                    <a:pt x="16571" y="11838"/>
                  </a:moveTo>
                  <a:lnTo>
                    <a:pt x="16821" y="11925"/>
                  </a:lnTo>
                  <a:lnTo>
                    <a:pt x="16967" y="10822"/>
                  </a:lnTo>
                  <a:lnTo>
                    <a:pt x="16717" y="10735"/>
                  </a:lnTo>
                  <a:close/>
                  <a:moveTo>
                    <a:pt x="14283" y="8529"/>
                  </a:moveTo>
                  <a:cubicBezTo>
                    <a:pt x="14484" y="8389"/>
                    <a:pt x="14735" y="8178"/>
                    <a:pt x="14974" y="7994"/>
                  </a:cubicBezTo>
                  <a:lnTo>
                    <a:pt x="14886" y="7687"/>
                  </a:lnTo>
                  <a:cubicBezTo>
                    <a:pt x="14635" y="7828"/>
                    <a:pt x="14383" y="8038"/>
                    <a:pt x="14151" y="8222"/>
                  </a:cubicBezTo>
                  <a:close/>
                  <a:moveTo>
                    <a:pt x="10276" y="2144"/>
                  </a:moveTo>
                  <a:lnTo>
                    <a:pt x="15674" y="7629"/>
                  </a:lnTo>
                  <a:lnTo>
                    <a:pt x="15883" y="7281"/>
                  </a:lnTo>
                  <a:lnTo>
                    <a:pt x="10422" y="1883"/>
                  </a:lnTo>
                  <a:close/>
                  <a:moveTo>
                    <a:pt x="12344" y="9835"/>
                  </a:moveTo>
                  <a:cubicBezTo>
                    <a:pt x="12596" y="9698"/>
                    <a:pt x="12797" y="9491"/>
                    <a:pt x="13042" y="9328"/>
                  </a:cubicBezTo>
                  <a:lnTo>
                    <a:pt x="12998" y="9148"/>
                  </a:lnTo>
                  <a:lnTo>
                    <a:pt x="13036" y="9070"/>
                  </a:lnTo>
                  <a:lnTo>
                    <a:pt x="12948" y="9010"/>
                  </a:lnTo>
                  <a:cubicBezTo>
                    <a:pt x="12947" y="9010"/>
                    <a:pt x="12938" y="9004"/>
                    <a:pt x="12294" y="8529"/>
                  </a:cubicBezTo>
                  <a:lnTo>
                    <a:pt x="12194" y="8873"/>
                  </a:lnTo>
                  <a:cubicBezTo>
                    <a:pt x="12194" y="8873"/>
                    <a:pt x="12201" y="8878"/>
                    <a:pt x="12646" y="9217"/>
                  </a:cubicBezTo>
                  <a:cubicBezTo>
                    <a:pt x="12495" y="9354"/>
                    <a:pt x="12344" y="9423"/>
                    <a:pt x="12212" y="9595"/>
                  </a:cubicBezTo>
                  <a:close/>
                  <a:moveTo>
                    <a:pt x="10318" y="7426"/>
                  </a:moveTo>
                  <a:lnTo>
                    <a:pt x="11005" y="7978"/>
                  </a:lnTo>
                  <a:lnTo>
                    <a:pt x="11172" y="7629"/>
                  </a:lnTo>
                  <a:lnTo>
                    <a:pt x="10422" y="7078"/>
                  </a:lnTo>
                  <a:close/>
                  <a:moveTo>
                    <a:pt x="8442" y="5888"/>
                  </a:moveTo>
                  <a:lnTo>
                    <a:pt x="9130" y="6439"/>
                  </a:lnTo>
                  <a:lnTo>
                    <a:pt x="9234" y="6178"/>
                  </a:lnTo>
                  <a:lnTo>
                    <a:pt x="8525" y="5627"/>
                  </a:lnTo>
                  <a:close/>
                  <a:moveTo>
                    <a:pt x="10468" y="11373"/>
                  </a:moveTo>
                  <a:cubicBezTo>
                    <a:pt x="10669" y="11166"/>
                    <a:pt x="10921" y="10958"/>
                    <a:pt x="11153" y="10777"/>
                  </a:cubicBezTo>
                  <a:lnTo>
                    <a:pt x="11021" y="10474"/>
                  </a:lnTo>
                  <a:cubicBezTo>
                    <a:pt x="10770" y="10612"/>
                    <a:pt x="10569" y="10820"/>
                    <a:pt x="10318" y="11027"/>
                  </a:cubicBezTo>
                  <a:close/>
                  <a:moveTo>
                    <a:pt x="9671" y="12825"/>
                  </a:moveTo>
                  <a:lnTo>
                    <a:pt x="9922" y="12883"/>
                  </a:lnTo>
                  <a:lnTo>
                    <a:pt x="10026" y="12070"/>
                  </a:lnTo>
                  <a:lnTo>
                    <a:pt x="9776" y="11983"/>
                  </a:lnTo>
                  <a:close/>
                  <a:moveTo>
                    <a:pt x="9275" y="15785"/>
                  </a:moveTo>
                  <a:lnTo>
                    <a:pt x="9526" y="15872"/>
                  </a:lnTo>
                  <a:lnTo>
                    <a:pt x="9671" y="14769"/>
                  </a:lnTo>
                  <a:lnTo>
                    <a:pt x="9421" y="14682"/>
                  </a:lnTo>
                  <a:close/>
                  <a:moveTo>
                    <a:pt x="6800" y="14566"/>
                  </a:moveTo>
                  <a:cubicBezTo>
                    <a:pt x="7051" y="14359"/>
                    <a:pt x="7252" y="14151"/>
                    <a:pt x="7485" y="13909"/>
                  </a:cubicBezTo>
                  <a:lnTo>
                    <a:pt x="7353" y="13666"/>
                  </a:lnTo>
                  <a:cubicBezTo>
                    <a:pt x="7102" y="13874"/>
                    <a:pt x="6900" y="14082"/>
                    <a:pt x="6668" y="14324"/>
                  </a:cubicBezTo>
                  <a:close/>
                  <a:moveTo>
                    <a:pt x="8942" y="18775"/>
                  </a:moveTo>
                  <a:lnTo>
                    <a:pt x="9171" y="18833"/>
                  </a:lnTo>
                  <a:lnTo>
                    <a:pt x="9338" y="17672"/>
                  </a:lnTo>
                  <a:lnTo>
                    <a:pt x="9025" y="17672"/>
                  </a:lnTo>
                  <a:close/>
                  <a:moveTo>
                    <a:pt x="4627" y="15589"/>
                  </a:moveTo>
                  <a:cubicBezTo>
                    <a:pt x="4627" y="15589"/>
                    <a:pt x="4634" y="15593"/>
                    <a:pt x="5071" y="15796"/>
                  </a:cubicBezTo>
                  <a:cubicBezTo>
                    <a:pt x="5021" y="15865"/>
                    <a:pt x="4972" y="15934"/>
                    <a:pt x="4898" y="16037"/>
                  </a:cubicBezTo>
                  <a:lnTo>
                    <a:pt x="5071" y="16279"/>
                  </a:lnTo>
                  <a:cubicBezTo>
                    <a:pt x="5268" y="16072"/>
                    <a:pt x="5465" y="15865"/>
                    <a:pt x="5693" y="15615"/>
                  </a:cubicBezTo>
                  <a:lnTo>
                    <a:pt x="5563" y="15314"/>
                  </a:lnTo>
                  <a:cubicBezTo>
                    <a:pt x="5465" y="15382"/>
                    <a:pt x="5416" y="15451"/>
                    <a:pt x="5366" y="15520"/>
                  </a:cubicBezTo>
                  <a:cubicBezTo>
                    <a:pt x="5366" y="15520"/>
                    <a:pt x="5357" y="15516"/>
                    <a:pt x="4677" y="15176"/>
                  </a:cubicBezTo>
                  <a:cubicBezTo>
                    <a:pt x="4677" y="15176"/>
                    <a:pt x="4676" y="15182"/>
                    <a:pt x="4627" y="15589"/>
                  </a:cubicBezTo>
                  <a:close/>
                  <a:moveTo>
                    <a:pt x="2543" y="14566"/>
                  </a:moveTo>
                  <a:lnTo>
                    <a:pt x="3335" y="14972"/>
                  </a:lnTo>
                  <a:lnTo>
                    <a:pt x="3418" y="14624"/>
                  </a:lnTo>
                  <a:lnTo>
                    <a:pt x="2626" y="14218"/>
                  </a:lnTo>
                  <a:close/>
                  <a:moveTo>
                    <a:pt x="3152" y="17839"/>
                  </a:moveTo>
                  <a:lnTo>
                    <a:pt x="3328" y="18078"/>
                  </a:lnTo>
                  <a:cubicBezTo>
                    <a:pt x="3529" y="17873"/>
                    <a:pt x="3730" y="17668"/>
                    <a:pt x="3956" y="17360"/>
                  </a:cubicBezTo>
                  <a:lnTo>
                    <a:pt x="3780" y="17120"/>
                  </a:lnTo>
                  <a:cubicBezTo>
                    <a:pt x="3579" y="17394"/>
                    <a:pt x="3378" y="17599"/>
                    <a:pt x="3152" y="17839"/>
                  </a:cubicBezTo>
                  <a:close/>
                  <a:moveTo>
                    <a:pt x="1438" y="19674"/>
                  </a:moveTo>
                  <a:lnTo>
                    <a:pt x="1636" y="20023"/>
                  </a:lnTo>
                  <a:cubicBezTo>
                    <a:pt x="1834" y="19744"/>
                    <a:pt x="2032" y="19535"/>
                    <a:pt x="2230" y="19256"/>
                  </a:cubicBezTo>
                  <a:lnTo>
                    <a:pt x="2082" y="18978"/>
                  </a:lnTo>
                  <a:cubicBezTo>
                    <a:pt x="1834" y="19256"/>
                    <a:pt x="1636" y="19465"/>
                    <a:pt x="1438" y="19674"/>
                  </a:cubicBezTo>
                  <a:close/>
                  <a:moveTo>
                    <a:pt x="0" y="21394"/>
                  </a:moveTo>
                  <a:cubicBezTo>
                    <a:pt x="298" y="20286"/>
                    <a:pt x="695" y="18971"/>
                    <a:pt x="1191" y="17517"/>
                  </a:cubicBezTo>
                  <a:cubicBezTo>
                    <a:pt x="1191" y="17517"/>
                    <a:pt x="1207" y="17527"/>
                    <a:pt x="3175" y="18694"/>
                  </a:cubicBezTo>
                  <a:cubicBezTo>
                    <a:pt x="3175" y="18694"/>
                    <a:pt x="3176" y="18692"/>
                    <a:pt x="3188" y="18651"/>
                  </a:cubicBezTo>
                  <a:lnTo>
                    <a:pt x="3274" y="18348"/>
                  </a:lnTo>
                  <a:cubicBezTo>
                    <a:pt x="3274" y="18348"/>
                    <a:pt x="3259" y="18338"/>
                    <a:pt x="1290" y="17171"/>
                  </a:cubicBezTo>
                  <a:cubicBezTo>
                    <a:pt x="2233" y="14540"/>
                    <a:pt x="3572" y="11495"/>
                    <a:pt x="5160" y="8656"/>
                  </a:cubicBezTo>
                  <a:cubicBezTo>
                    <a:pt x="5160" y="8656"/>
                    <a:pt x="5182" y="8677"/>
                    <a:pt x="8980" y="12118"/>
                  </a:cubicBezTo>
                  <a:cubicBezTo>
                    <a:pt x="8781" y="12325"/>
                    <a:pt x="8633" y="12464"/>
                    <a:pt x="8484" y="12602"/>
                  </a:cubicBezTo>
                  <a:cubicBezTo>
                    <a:pt x="8484" y="12602"/>
                    <a:pt x="8485" y="12604"/>
                    <a:pt x="8502" y="12637"/>
                  </a:cubicBezTo>
                  <a:lnTo>
                    <a:pt x="8633" y="12879"/>
                  </a:lnTo>
                  <a:cubicBezTo>
                    <a:pt x="8831" y="12671"/>
                    <a:pt x="9079" y="12533"/>
                    <a:pt x="9278" y="12325"/>
                  </a:cubicBezTo>
                  <a:cubicBezTo>
                    <a:pt x="9277" y="12325"/>
                    <a:pt x="9277" y="12324"/>
                    <a:pt x="9271" y="12308"/>
                  </a:cubicBezTo>
                  <a:lnTo>
                    <a:pt x="9228" y="12187"/>
                  </a:lnTo>
                  <a:cubicBezTo>
                    <a:pt x="9228" y="12187"/>
                    <a:pt x="9229" y="12185"/>
                    <a:pt x="9240" y="12161"/>
                  </a:cubicBezTo>
                  <a:lnTo>
                    <a:pt x="9327" y="11979"/>
                  </a:lnTo>
                  <a:cubicBezTo>
                    <a:pt x="9327" y="11979"/>
                    <a:pt x="9304" y="11959"/>
                    <a:pt x="5309" y="8379"/>
                  </a:cubicBezTo>
                  <a:cubicBezTo>
                    <a:pt x="7944" y="3750"/>
                    <a:pt x="11219" y="-68"/>
                    <a:pt x="14553" y="1"/>
                  </a:cubicBezTo>
                  <a:cubicBezTo>
                    <a:pt x="16553" y="42"/>
                    <a:pt x="18574" y="1483"/>
                    <a:pt x="20490" y="4987"/>
                  </a:cubicBezTo>
                  <a:cubicBezTo>
                    <a:pt x="20391" y="4987"/>
                    <a:pt x="20341" y="4988"/>
                    <a:pt x="20242" y="5057"/>
                  </a:cubicBezTo>
                  <a:cubicBezTo>
                    <a:pt x="20242" y="5057"/>
                    <a:pt x="20242" y="5059"/>
                    <a:pt x="20254" y="5100"/>
                  </a:cubicBezTo>
                  <a:lnTo>
                    <a:pt x="20341" y="5403"/>
                  </a:lnTo>
                  <a:cubicBezTo>
                    <a:pt x="20440" y="5334"/>
                    <a:pt x="20540" y="5334"/>
                    <a:pt x="20688" y="5264"/>
                  </a:cubicBezTo>
                  <a:cubicBezTo>
                    <a:pt x="20788" y="5541"/>
                    <a:pt x="20936" y="5818"/>
                    <a:pt x="21036" y="6026"/>
                  </a:cubicBezTo>
                  <a:cubicBezTo>
                    <a:pt x="21317" y="6964"/>
                    <a:pt x="21511" y="7845"/>
                    <a:pt x="21600" y="8677"/>
                  </a:cubicBezTo>
                  <a:lnTo>
                    <a:pt x="20003" y="10402"/>
                  </a:lnTo>
                  <a:cubicBezTo>
                    <a:pt x="20167" y="9237"/>
                    <a:pt x="20361" y="7860"/>
                    <a:pt x="20589" y="6234"/>
                  </a:cubicBezTo>
                  <a:cubicBezTo>
                    <a:pt x="20589" y="6234"/>
                    <a:pt x="20583" y="6232"/>
                    <a:pt x="20291" y="6164"/>
                  </a:cubicBezTo>
                  <a:lnTo>
                    <a:pt x="19665" y="10768"/>
                  </a:lnTo>
                  <a:lnTo>
                    <a:pt x="16569" y="14113"/>
                  </a:lnTo>
                  <a:lnTo>
                    <a:pt x="16612" y="13782"/>
                  </a:lnTo>
                  <a:lnTo>
                    <a:pt x="16321" y="13724"/>
                  </a:lnTo>
                  <a:lnTo>
                    <a:pt x="16219" y="14491"/>
                  </a:lnTo>
                  <a:lnTo>
                    <a:pt x="12538" y="18468"/>
                  </a:lnTo>
                  <a:cubicBezTo>
                    <a:pt x="12738" y="17038"/>
                    <a:pt x="13108" y="14390"/>
                    <a:pt x="13792" y="9487"/>
                  </a:cubicBezTo>
                  <a:cubicBezTo>
                    <a:pt x="13792" y="9487"/>
                    <a:pt x="13786" y="9486"/>
                    <a:pt x="13495" y="9418"/>
                  </a:cubicBezTo>
                  <a:cubicBezTo>
                    <a:pt x="13495" y="9418"/>
                    <a:pt x="13487" y="9470"/>
                    <a:pt x="12206" y="18827"/>
                  </a:cubicBezTo>
                  <a:lnTo>
                    <a:pt x="10626" y="20535"/>
                  </a:lnTo>
                  <a:cubicBezTo>
                    <a:pt x="10066" y="20666"/>
                    <a:pt x="9506" y="20763"/>
                    <a:pt x="8930" y="20840"/>
                  </a:cubicBezTo>
                  <a:cubicBezTo>
                    <a:pt x="8930" y="20840"/>
                    <a:pt x="8930" y="20838"/>
                    <a:pt x="8930" y="20814"/>
                  </a:cubicBezTo>
                  <a:lnTo>
                    <a:pt x="8930" y="20632"/>
                  </a:lnTo>
                  <a:cubicBezTo>
                    <a:pt x="8930" y="20632"/>
                    <a:pt x="8929" y="20632"/>
                    <a:pt x="8899" y="20632"/>
                  </a:cubicBezTo>
                  <a:lnTo>
                    <a:pt x="8682" y="20632"/>
                  </a:lnTo>
                  <a:cubicBezTo>
                    <a:pt x="8682" y="20632"/>
                    <a:pt x="8682" y="20634"/>
                    <a:pt x="8676" y="20667"/>
                  </a:cubicBezTo>
                  <a:lnTo>
                    <a:pt x="8633" y="20909"/>
                  </a:lnTo>
                  <a:cubicBezTo>
                    <a:pt x="7591" y="21047"/>
                    <a:pt x="6549" y="21186"/>
                    <a:pt x="5557" y="21255"/>
                  </a:cubicBezTo>
                  <a:cubicBezTo>
                    <a:pt x="5557" y="21255"/>
                    <a:pt x="5562" y="21218"/>
                    <a:pt x="6450" y="15025"/>
                  </a:cubicBezTo>
                  <a:cubicBezTo>
                    <a:pt x="6450" y="15025"/>
                    <a:pt x="6448" y="15025"/>
                    <a:pt x="6419" y="15016"/>
                  </a:cubicBezTo>
                  <a:lnTo>
                    <a:pt x="6202" y="14956"/>
                  </a:lnTo>
                  <a:cubicBezTo>
                    <a:pt x="6201" y="14956"/>
                    <a:pt x="6196" y="14994"/>
                    <a:pt x="5259" y="21255"/>
                  </a:cubicBezTo>
                  <a:cubicBezTo>
                    <a:pt x="3324" y="21463"/>
                    <a:pt x="1538" y="21463"/>
                    <a:pt x="298" y="21532"/>
                  </a:cubicBezTo>
                  <a:lnTo>
                    <a:pt x="595" y="21186"/>
                  </a:lnTo>
                  <a:cubicBezTo>
                    <a:pt x="595" y="21186"/>
                    <a:pt x="594" y="21184"/>
                    <a:pt x="571" y="21151"/>
                  </a:cubicBezTo>
                  <a:lnTo>
                    <a:pt x="397" y="20909"/>
                  </a:lnTo>
                  <a:cubicBezTo>
                    <a:pt x="248" y="21117"/>
                    <a:pt x="99" y="21255"/>
                    <a:pt x="0" y="21394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84" name="Shape 884"/>
            <p:cNvSpPr/>
            <p:nvPr/>
          </p:nvSpPr>
          <p:spPr>
            <a:xfrm rot="2025320">
              <a:off x="2921075" y="5797849"/>
              <a:ext cx="1169989" cy="1111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85" name="Shape 885"/>
            <p:cNvSpPr/>
            <p:nvPr/>
          </p:nvSpPr>
          <p:spPr>
            <a:xfrm rot="14508995">
              <a:off x="1443113" y="1800522"/>
              <a:ext cx="1560514" cy="83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86" name="Shape 886"/>
            <p:cNvSpPr/>
            <p:nvPr/>
          </p:nvSpPr>
          <p:spPr>
            <a:xfrm rot="12583257">
              <a:off x="6102425" y="5051723"/>
              <a:ext cx="822327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87" name="Shape 887"/>
            <p:cNvSpPr/>
            <p:nvPr/>
          </p:nvSpPr>
          <p:spPr>
            <a:xfrm rot="452457">
              <a:off x="4767338" y="909936"/>
              <a:ext cx="565152" cy="53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88" name="Shape 888"/>
            <p:cNvSpPr/>
            <p:nvPr/>
          </p:nvSpPr>
          <p:spPr>
            <a:xfrm rot="7646852">
              <a:off x="8557494" y="4112716"/>
              <a:ext cx="752476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89" name="Shape 889"/>
            <p:cNvSpPr/>
            <p:nvPr/>
          </p:nvSpPr>
          <p:spPr>
            <a:xfrm rot="11218091">
              <a:off x="5557913" y="1340148"/>
              <a:ext cx="563563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90" name="Shape 890"/>
            <p:cNvSpPr/>
            <p:nvPr/>
          </p:nvSpPr>
          <p:spPr>
            <a:xfrm rot="19178520">
              <a:off x="1104976" y="4745336"/>
              <a:ext cx="563564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91" name="Shape 891"/>
            <p:cNvSpPr/>
            <p:nvPr/>
          </p:nvSpPr>
          <p:spPr>
            <a:xfrm rot="17698856">
              <a:off x="7755014" y="2225972"/>
              <a:ext cx="750889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92" name="Shape 892"/>
            <p:cNvSpPr/>
            <p:nvPr/>
          </p:nvSpPr>
          <p:spPr>
            <a:xfrm rot="18361205">
              <a:off x="854150" y="3134024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93" name="Shape 893"/>
            <p:cNvSpPr/>
            <p:nvPr/>
          </p:nvSpPr>
          <p:spPr>
            <a:xfrm rot="18887227">
              <a:off x="2549600" y="801986"/>
              <a:ext cx="750889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94" name="Shape 894"/>
            <p:cNvSpPr/>
            <p:nvPr/>
          </p:nvSpPr>
          <p:spPr>
            <a:xfrm rot="2700000">
              <a:off x="3564806" y="1347292"/>
              <a:ext cx="752476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95" name="Shape 895"/>
            <p:cNvSpPr/>
            <p:nvPr/>
          </p:nvSpPr>
          <p:spPr>
            <a:xfrm rot="3158362">
              <a:off x="4129163" y="451148"/>
              <a:ext cx="752477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96" name="Shape 896"/>
            <p:cNvSpPr/>
            <p:nvPr/>
          </p:nvSpPr>
          <p:spPr>
            <a:xfrm rot="15300000">
              <a:off x="693019" y="513854"/>
              <a:ext cx="752476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97" name="Shape 897"/>
            <p:cNvSpPr/>
            <p:nvPr/>
          </p:nvSpPr>
          <p:spPr>
            <a:xfrm rot="20748045">
              <a:off x="439812" y="889298"/>
              <a:ext cx="301628" cy="67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6" h="21600" extrusionOk="0">
                  <a:moveTo>
                    <a:pt x="6012" y="18280"/>
                  </a:moveTo>
                  <a:lnTo>
                    <a:pt x="5399" y="18179"/>
                  </a:lnTo>
                  <a:lnTo>
                    <a:pt x="5041" y="19488"/>
                  </a:lnTo>
                  <a:lnTo>
                    <a:pt x="5654" y="19555"/>
                  </a:lnTo>
                  <a:close/>
                  <a:moveTo>
                    <a:pt x="6983" y="14824"/>
                  </a:moveTo>
                  <a:lnTo>
                    <a:pt x="6268" y="14756"/>
                  </a:lnTo>
                  <a:lnTo>
                    <a:pt x="5910" y="16032"/>
                  </a:lnTo>
                  <a:lnTo>
                    <a:pt x="6626" y="16099"/>
                  </a:lnTo>
                  <a:close/>
                  <a:moveTo>
                    <a:pt x="7852" y="11401"/>
                  </a:moveTo>
                  <a:lnTo>
                    <a:pt x="7239" y="11300"/>
                  </a:lnTo>
                  <a:lnTo>
                    <a:pt x="6881" y="12575"/>
                  </a:lnTo>
                  <a:lnTo>
                    <a:pt x="7494" y="12676"/>
                  </a:lnTo>
                  <a:close/>
                  <a:moveTo>
                    <a:pt x="8823" y="7944"/>
                  </a:moveTo>
                  <a:lnTo>
                    <a:pt x="8210" y="7877"/>
                  </a:lnTo>
                  <a:lnTo>
                    <a:pt x="7852" y="9152"/>
                  </a:lnTo>
                  <a:lnTo>
                    <a:pt x="8465" y="9219"/>
                  </a:lnTo>
                  <a:close/>
                  <a:moveTo>
                    <a:pt x="7710" y="6434"/>
                  </a:moveTo>
                  <a:cubicBezTo>
                    <a:pt x="6978" y="6593"/>
                    <a:pt x="6367" y="6751"/>
                    <a:pt x="5787" y="6960"/>
                  </a:cubicBezTo>
                  <a:lnTo>
                    <a:pt x="6001" y="7307"/>
                  </a:lnTo>
                  <a:cubicBezTo>
                    <a:pt x="6611" y="7148"/>
                    <a:pt x="7222" y="6989"/>
                    <a:pt x="7924" y="6781"/>
                  </a:cubicBezTo>
                  <a:close/>
                  <a:moveTo>
                    <a:pt x="12719" y="5293"/>
                  </a:moveTo>
                  <a:cubicBezTo>
                    <a:pt x="12108" y="5454"/>
                    <a:pt x="11498" y="5535"/>
                    <a:pt x="10796" y="5746"/>
                  </a:cubicBezTo>
                  <a:lnTo>
                    <a:pt x="11009" y="6099"/>
                  </a:lnTo>
                  <a:cubicBezTo>
                    <a:pt x="11620" y="5938"/>
                    <a:pt x="12230" y="5857"/>
                    <a:pt x="12932" y="5646"/>
                  </a:cubicBezTo>
                  <a:close/>
                  <a:moveTo>
                    <a:pt x="11992" y="4253"/>
                  </a:moveTo>
                  <a:lnTo>
                    <a:pt x="11634" y="4589"/>
                  </a:lnTo>
                  <a:lnTo>
                    <a:pt x="13167" y="5394"/>
                  </a:lnTo>
                  <a:lnTo>
                    <a:pt x="13576" y="5058"/>
                  </a:lnTo>
                  <a:close/>
                  <a:moveTo>
                    <a:pt x="8324" y="0"/>
                  </a:moveTo>
                  <a:cubicBezTo>
                    <a:pt x="11119" y="849"/>
                    <a:pt x="13846" y="2374"/>
                    <a:pt x="16491" y="4655"/>
                  </a:cubicBezTo>
                  <a:cubicBezTo>
                    <a:pt x="16248" y="4655"/>
                    <a:pt x="16126" y="4655"/>
                    <a:pt x="15883" y="4735"/>
                  </a:cubicBezTo>
                  <a:cubicBezTo>
                    <a:pt x="15883" y="4735"/>
                    <a:pt x="15884" y="4737"/>
                    <a:pt x="15913" y="4785"/>
                  </a:cubicBezTo>
                  <a:lnTo>
                    <a:pt x="16126" y="5135"/>
                  </a:lnTo>
                  <a:cubicBezTo>
                    <a:pt x="16369" y="5055"/>
                    <a:pt x="16613" y="5055"/>
                    <a:pt x="16977" y="4975"/>
                  </a:cubicBezTo>
                  <a:cubicBezTo>
                    <a:pt x="17221" y="5295"/>
                    <a:pt x="17586" y="5615"/>
                    <a:pt x="17829" y="5855"/>
                  </a:cubicBezTo>
                  <a:cubicBezTo>
                    <a:pt x="21600" y="11778"/>
                    <a:pt x="18924" y="15700"/>
                    <a:pt x="13085" y="18341"/>
                  </a:cubicBezTo>
                  <a:cubicBezTo>
                    <a:pt x="13085" y="18341"/>
                    <a:pt x="13097" y="18299"/>
                    <a:pt x="16734" y="6096"/>
                  </a:cubicBezTo>
                  <a:cubicBezTo>
                    <a:pt x="16734" y="6096"/>
                    <a:pt x="16723" y="6094"/>
                    <a:pt x="16004" y="6015"/>
                  </a:cubicBezTo>
                  <a:lnTo>
                    <a:pt x="12355" y="18661"/>
                  </a:lnTo>
                  <a:cubicBezTo>
                    <a:pt x="8967" y="19999"/>
                    <a:pt x="4655" y="20981"/>
                    <a:pt x="0" y="21600"/>
                  </a:cubicBezTo>
                  <a:lnTo>
                    <a:pt x="7354" y="2515"/>
                  </a:lnTo>
                  <a:lnTo>
                    <a:pt x="8925" y="3313"/>
                  </a:lnTo>
                  <a:lnTo>
                    <a:pt x="9283" y="2911"/>
                  </a:lnTo>
                  <a:lnTo>
                    <a:pt x="7699" y="2105"/>
                  </a:lnTo>
                  <a:lnTo>
                    <a:pt x="7369" y="2476"/>
                  </a:ln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98" name="Shape 898"/>
            <p:cNvSpPr/>
            <p:nvPr/>
          </p:nvSpPr>
          <p:spPr>
            <a:xfrm rot="18429800">
              <a:off x="1544713" y="443209"/>
              <a:ext cx="1524001" cy="82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8" y="19028"/>
                  </a:moveTo>
                  <a:cubicBezTo>
                    <a:pt x="1866" y="19309"/>
                    <a:pt x="1665" y="19519"/>
                    <a:pt x="1463" y="19730"/>
                  </a:cubicBezTo>
                  <a:lnTo>
                    <a:pt x="1665" y="20080"/>
                  </a:lnTo>
                  <a:cubicBezTo>
                    <a:pt x="1866" y="19800"/>
                    <a:pt x="2068" y="19589"/>
                    <a:pt x="2269" y="19309"/>
                  </a:cubicBezTo>
                  <a:close/>
                  <a:moveTo>
                    <a:pt x="4025" y="17399"/>
                  </a:moveTo>
                  <a:lnTo>
                    <a:pt x="3846" y="17158"/>
                  </a:lnTo>
                  <a:cubicBezTo>
                    <a:pt x="3641" y="17434"/>
                    <a:pt x="3437" y="17640"/>
                    <a:pt x="3206" y="17881"/>
                  </a:cubicBezTo>
                  <a:lnTo>
                    <a:pt x="3385" y="18122"/>
                  </a:lnTo>
                  <a:cubicBezTo>
                    <a:pt x="3590" y="17916"/>
                    <a:pt x="3795" y="17709"/>
                    <a:pt x="4025" y="17399"/>
                  </a:cubicBezTo>
                  <a:close/>
                  <a:moveTo>
                    <a:pt x="3478" y="14645"/>
                  </a:moveTo>
                  <a:lnTo>
                    <a:pt x="2672" y="14236"/>
                  </a:lnTo>
                  <a:lnTo>
                    <a:pt x="2587" y="14587"/>
                  </a:lnTo>
                  <a:lnTo>
                    <a:pt x="3393" y="14996"/>
                  </a:lnTo>
                  <a:close/>
                  <a:moveTo>
                    <a:pt x="5660" y="15339"/>
                  </a:moveTo>
                  <a:cubicBezTo>
                    <a:pt x="5560" y="15408"/>
                    <a:pt x="5510" y="15478"/>
                    <a:pt x="5460" y="15547"/>
                  </a:cubicBezTo>
                  <a:cubicBezTo>
                    <a:pt x="5459" y="15547"/>
                    <a:pt x="5452" y="15544"/>
                    <a:pt x="4758" y="15200"/>
                  </a:cubicBezTo>
                  <a:cubicBezTo>
                    <a:pt x="4758" y="15200"/>
                    <a:pt x="4757" y="15207"/>
                    <a:pt x="4708" y="15617"/>
                  </a:cubicBezTo>
                  <a:cubicBezTo>
                    <a:pt x="4708" y="15617"/>
                    <a:pt x="4713" y="15619"/>
                    <a:pt x="5159" y="15825"/>
                  </a:cubicBezTo>
                  <a:cubicBezTo>
                    <a:pt x="5109" y="15894"/>
                    <a:pt x="5059" y="15964"/>
                    <a:pt x="4983" y="16068"/>
                  </a:cubicBezTo>
                  <a:lnTo>
                    <a:pt x="5159" y="16311"/>
                  </a:lnTo>
                  <a:cubicBezTo>
                    <a:pt x="5359" y="16102"/>
                    <a:pt x="5560" y="15894"/>
                    <a:pt x="5792" y="15643"/>
                  </a:cubicBezTo>
                  <a:close/>
                  <a:moveTo>
                    <a:pt x="9500" y="17713"/>
                  </a:moveTo>
                  <a:lnTo>
                    <a:pt x="9182" y="17713"/>
                  </a:lnTo>
                  <a:lnTo>
                    <a:pt x="9097" y="18824"/>
                  </a:lnTo>
                  <a:lnTo>
                    <a:pt x="9331" y="18882"/>
                  </a:lnTo>
                  <a:close/>
                  <a:moveTo>
                    <a:pt x="7615" y="13925"/>
                  </a:moveTo>
                  <a:lnTo>
                    <a:pt x="7481" y="13681"/>
                  </a:lnTo>
                  <a:cubicBezTo>
                    <a:pt x="7225" y="13890"/>
                    <a:pt x="7020" y="14099"/>
                    <a:pt x="6784" y="14343"/>
                  </a:cubicBezTo>
                  <a:lnTo>
                    <a:pt x="6918" y="14587"/>
                  </a:lnTo>
                  <a:cubicBezTo>
                    <a:pt x="7174" y="14377"/>
                    <a:pt x="7378" y="14168"/>
                    <a:pt x="7615" y="13925"/>
                  </a:cubicBezTo>
                  <a:close/>
                  <a:moveTo>
                    <a:pt x="9839" y="14791"/>
                  </a:moveTo>
                  <a:lnTo>
                    <a:pt x="9585" y="14703"/>
                  </a:lnTo>
                  <a:lnTo>
                    <a:pt x="9437" y="15814"/>
                  </a:lnTo>
                  <a:lnTo>
                    <a:pt x="9691" y="15902"/>
                  </a:lnTo>
                  <a:close/>
                  <a:moveTo>
                    <a:pt x="10200" y="12073"/>
                  </a:moveTo>
                  <a:lnTo>
                    <a:pt x="9945" y="11986"/>
                  </a:lnTo>
                  <a:lnTo>
                    <a:pt x="9839" y="12833"/>
                  </a:lnTo>
                  <a:lnTo>
                    <a:pt x="10094" y="12892"/>
                  </a:lnTo>
                  <a:close/>
                  <a:moveTo>
                    <a:pt x="11213" y="10466"/>
                  </a:moveTo>
                  <a:cubicBezTo>
                    <a:pt x="10957" y="10605"/>
                    <a:pt x="10753" y="10815"/>
                    <a:pt x="10497" y="11024"/>
                  </a:cubicBezTo>
                  <a:lnTo>
                    <a:pt x="10650" y="11372"/>
                  </a:lnTo>
                  <a:cubicBezTo>
                    <a:pt x="10855" y="11163"/>
                    <a:pt x="11111" y="10954"/>
                    <a:pt x="11347" y="10771"/>
                  </a:cubicBezTo>
                  <a:close/>
                  <a:moveTo>
                    <a:pt x="9394" y="6141"/>
                  </a:moveTo>
                  <a:lnTo>
                    <a:pt x="8673" y="5586"/>
                  </a:lnTo>
                  <a:lnTo>
                    <a:pt x="8588" y="5849"/>
                  </a:lnTo>
                  <a:lnTo>
                    <a:pt x="9288" y="6404"/>
                  </a:lnTo>
                  <a:close/>
                  <a:moveTo>
                    <a:pt x="11366" y="7602"/>
                  </a:moveTo>
                  <a:lnTo>
                    <a:pt x="10603" y="7047"/>
                  </a:lnTo>
                  <a:lnTo>
                    <a:pt x="10497" y="7398"/>
                  </a:lnTo>
                  <a:lnTo>
                    <a:pt x="11197" y="7953"/>
                  </a:lnTo>
                  <a:close/>
                  <a:moveTo>
                    <a:pt x="16498" y="16807"/>
                  </a:moveTo>
                  <a:lnTo>
                    <a:pt x="16244" y="16720"/>
                  </a:lnTo>
                  <a:lnTo>
                    <a:pt x="16095" y="17859"/>
                  </a:lnTo>
                  <a:lnTo>
                    <a:pt x="16350" y="17918"/>
                  </a:lnTo>
                  <a:close/>
                  <a:moveTo>
                    <a:pt x="13262" y="9053"/>
                  </a:moveTo>
                  <a:lnTo>
                    <a:pt x="13173" y="8993"/>
                  </a:lnTo>
                  <a:cubicBezTo>
                    <a:pt x="13172" y="8993"/>
                    <a:pt x="13166" y="8988"/>
                    <a:pt x="12508" y="8508"/>
                  </a:cubicBezTo>
                  <a:lnTo>
                    <a:pt x="12405" y="8854"/>
                  </a:lnTo>
                  <a:cubicBezTo>
                    <a:pt x="12405" y="8854"/>
                    <a:pt x="12411" y="8859"/>
                    <a:pt x="12866" y="9200"/>
                  </a:cubicBezTo>
                  <a:cubicBezTo>
                    <a:pt x="12712" y="9339"/>
                    <a:pt x="12559" y="9408"/>
                    <a:pt x="12425" y="9581"/>
                  </a:cubicBezTo>
                  <a:lnTo>
                    <a:pt x="12559" y="9823"/>
                  </a:lnTo>
                  <a:cubicBezTo>
                    <a:pt x="12815" y="9685"/>
                    <a:pt x="13019" y="9477"/>
                    <a:pt x="13268" y="9313"/>
                  </a:cubicBezTo>
                  <a:lnTo>
                    <a:pt x="13224" y="9131"/>
                  </a:lnTo>
                  <a:close/>
                  <a:moveTo>
                    <a:pt x="16901" y="13797"/>
                  </a:moveTo>
                  <a:lnTo>
                    <a:pt x="16604" y="13739"/>
                  </a:lnTo>
                  <a:lnTo>
                    <a:pt x="16456" y="14850"/>
                  </a:lnTo>
                  <a:lnTo>
                    <a:pt x="16753" y="14908"/>
                  </a:lnTo>
                  <a:close/>
                  <a:moveTo>
                    <a:pt x="15145" y="7661"/>
                  </a:moveTo>
                  <a:cubicBezTo>
                    <a:pt x="14889" y="7802"/>
                    <a:pt x="14633" y="8014"/>
                    <a:pt x="14397" y="8199"/>
                  </a:cubicBezTo>
                  <a:lnTo>
                    <a:pt x="14531" y="8508"/>
                  </a:lnTo>
                  <a:cubicBezTo>
                    <a:pt x="14735" y="8367"/>
                    <a:pt x="14991" y="8155"/>
                    <a:pt x="15234" y="7970"/>
                  </a:cubicBezTo>
                  <a:close/>
                  <a:moveTo>
                    <a:pt x="17261" y="10817"/>
                  </a:moveTo>
                  <a:lnTo>
                    <a:pt x="17007" y="10729"/>
                  </a:lnTo>
                  <a:lnTo>
                    <a:pt x="16859" y="11840"/>
                  </a:lnTo>
                  <a:lnTo>
                    <a:pt x="17113" y="11927"/>
                  </a:lnTo>
                  <a:close/>
                  <a:moveTo>
                    <a:pt x="16159" y="7252"/>
                  </a:moveTo>
                  <a:lnTo>
                    <a:pt x="10603" y="1816"/>
                  </a:lnTo>
                  <a:lnTo>
                    <a:pt x="10454" y="2079"/>
                  </a:lnTo>
                  <a:lnTo>
                    <a:pt x="15947" y="7602"/>
                  </a:lnTo>
                  <a:close/>
                  <a:moveTo>
                    <a:pt x="17664" y="7807"/>
                  </a:moveTo>
                  <a:lnTo>
                    <a:pt x="17410" y="7748"/>
                  </a:lnTo>
                  <a:lnTo>
                    <a:pt x="17261" y="8859"/>
                  </a:lnTo>
                  <a:lnTo>
                    <a:pt x="17516" y="8917"/>
                  </a:lnTo>
                  <a:close/>
                  <a:moveTo>
                    <a:pt x="17203" y="6492"/>
                  </a:moveTo>
                  <a:cubicBezTo>
                    <a:pt x="16899" y="6630"/>
                    <a:pt x="16645" y="6768"/>
                    <a:pt x="16405" y="6949"/>
                  </a:cubicBezTo>
                  <a:lnTo>
                    <a:pt x="16493" y="7252"/>
                  </a:lnTo>
                  <a:cubicBezTo>
                    <a:pt x="16747" y="7113"/>
                    <a:pt x="17000" y="6975"/>
                    <a:pt x="17291" y="6794"/>
                  </a:cubicBezTo>
                  <a:close/>
                  <a:moveTo>
                    <a:pt x="20252" y="11093"/>
                  </a:moveTo>
                  <a:lnTo>
                    <a:pt x="21600" y="13544"/>
                  </a:lnTo>
                  <a:cubicBezTo>
                    <a:pt x="21150" y="14857"/>
                    <a:pt x="20395" y="15947"/>
                    <a:pt x="19433" y="16861"/>
                  </a:cubicBezTo>
                  <a:cubicBezTo>
                    <a:pt x="19433" y="16860"/>
                    <a:pt x="19437" y="16833"/>
                    <a:pt x="20252" y="11093"/>
                  </a:cubicBezTo>
                  <a:close/>
                  <a:moveTo>
                    <a:pt x="14150" y="0"/>
                  </a:moveTo>
                  <a:lnTo>
                    <a:pt x="20019" y="10670"/>
                  </a:lnTo>
                  <a:lnTo>
                    <a:pt x="19130" y="17139"/>
                  </a:lnTo>
                  <a:cubicBezTo>
                    <a:pt x="17363" y="18603"/>
                    <a:pt x="14991" y="19579"/>
                    <a:pt x="12518" y="20206"/>
                  </a:cubicBezTo>
                  <a:cubicBezTo>
                    <a:pt x="12518" y="20206"/>
                    <a:pt x="12524" y="20164"/>
                    <a:pt x="14032" y="9473"/>
                  </a:cubicBezTo>
                  <a:cubicBezTo>
                    <a:pt x="14032" y="9473"/>
                    <a:pt x="14027" y="9472"/>
                    <a:pt x="13729" y="9403"/>
                  </a:cubicBezTo>
                  <a:cubicBezTo>
                    <a:pt x="13729" y="9403"/>
                    <a:pt x="13723" y="9444"/>
                    <a:pt x="12215" y="20345"/>
                  </a:cubicBezTo>
                  <a:cubicBezTo>
                    <a:pt x="11155" y="20555"/>
                    <a:pt x="10145" y="20764"/>
                    <a:pt x="9085" y="20903"/>
                  </a:cubicBezTo>
                  <a:cubicBezTo>
                    <a:pt x="9085" y="20903"/>
                    <a:pt x="9085" y="20902"/>
                    <a:pt x="9085" y="20877"/>
                  </a:cubicBezTo>
                  <a:lnTo>
                    <a:pt x="9085" y="20694"/>
                  </a:lnTo>
                  <a:cubicBezTo>
                    <a:pt x="9085" y="20694"/>
                    <a:pt x="9084" y="20694"/>
                    <a:pt x="9054" y="20694"/>
                  </a:cubicBezTo>
                  <a:lnTo>
                    <a:pt x="8833" y="20694"/>
                  </a:lnTo>
                  <a:cubicBezTo>
                    <a:pt x="8833" y="20694"/>
                    <a:pt x="8833" y="20695"/>
                    <a:pt x="8827" y="20729"/>
                  </a:cubicBezTo>
                  <a:lnTo>
                    <a:pt x="8783" y="20973"/>
                  </a:lnTo>
                  <a:cubicBezTo>
                    <a:pt x="7723" y="21112"/>
                    <a:pt x="6663" y="21252"/>
                    <a:pt x="5653" y="21321"/>
                  </a:cubicBezTo>
                  <a:cubicBezTo>
                    <a:pt x="5653" y="21321"/>
                    <a:pt x="5658" y="21285"/>
                    <a:pt x="6562" y="15048"/>
                  </a:cubicBezTo>
                  <a:cubicBezTo>
                    <a:pt x="6562" y="15048"/>
                    <a:pt x="6560" y="15048"/>
                    <a:pt x="6530" y="15040"/>
                  </a:cubicBezTo>
                  <a:lnTo>
                    <a:pt x="6309" y="14979"/>
                  </a:lnTo>
                  <a:cubicBezTo>
                    <a:pt x="6309" y="14979"/>
                    <a:pt x="6304" y="15017"/>
                    <a:pt x="5350" y="21321"/>
                  </a:cubicBezTo>
                  <a:cubicBezTo>
                    <a:pt x="3382" y="21530"/>
                    <a:pt x="1565" y="21530"/>
                    <a:pt x="303" y="21600"/>
                  </a:cubicBezTo>
                  <a:lnTo>
                    <a:pt x="606" y="21252"/>
                  </a:lnTo>
                  <a:cubicBezTo>
                    <a:pt x="606" y="21251"/>
                    <a:pt x="605" y="21250"/>
                    <a:pt x="580" y="21217"/>
                  </a:cubicBezTo>
                  <a:lnTo>
                    <a:pt x="404" y="20973"/>
                  </a:lnTo>
                  <a:cubicBezTo>
                    <a:pt x="252" y="21182"/>
                    <a:pt x="101" y="21321"/>
                    <a:pt x="0" y="21461"/>
                  </a:cubicBezTo>
                  <a:cubicBezTo>
                    <a:pt x="303" y="20345"/>
                    <a:pt x="707" y="19021"/>
                    <a:pt x="1211" y="17558"/>
                  </a:cubicBezTo>
                  <a:cubicBezTo>
                    <a:pt x="1212" y="17558"/>
                    <a:pt x="1228" y="17567"/>
                    <a:pt x="3230" y="18742"/>
                  </a:cubicBezTo>
                  <a:cubicBezTo>
                    <a:pt x="3230" y="18742"/>
                    <a:pt x="3231" y="18741"/>
                    <a:pt x="3243" y="18699"/>
                  </a:cubicBezTo>
                  <a:lnTo>
                    <a:pt x="3331" y="18394"/>
                  </a:lnTo>
                  <a:cubicBezTo>
                    <a:pt x="3331" y="18394"/>
                    <a:pt x="3315" y="18385"/>
                    <a:pt x="1312" y="17209"/>
                  </a:cubicBezTo>
                  <a:cubicBezTo>
                    <a:pt x="2271" y="14561"/>
                    <a:pt x="3634" y="11494"/>
                    <a:pt x="5249" y="8636"/>
                  </a:cubicBezTo>
                  <a:cubicBezTo>
                    <a:pt x="5249" y="8636"/>
                    <a:pt x="5274" y="8658"/>
                    <a:pt x="9136" y="12121"/>
                  </a:cubicBezTo>
                  <a:cubicBezTo>
                    <a:pt x="8934" y="12330"/>
                    <a:pt x="8783" y="12470"/>
                    <a:pt x="8631" y="12609"/>
                  </a:cubicBezTo>
                  <a:cubicBezTo>
                    <a:pt x="8631" y="12609"/>
                    <a:pt x="8632" y="12611"/>
                    <a:pt x="8650" y="12644"/>
                  </a:cubicBezTo>
                  <a:lnTo>
                    <a:pt x="8783" y="12888"/>
                  </a:lnTo>
                  <a:cubicBezTo>
                    <a:pt x="8984" y="12679"/>
                    <a:pt x="9237" y="12539"/>
                    <a:pt x="9439" y="12330"/>
                  </a:cubicBezTo>
                  <a:cubicBezTo>
                    <a:pt x="9439" y="12330"/>
                    <a:pt x="9438" y="12329"/>
                    <a:pt x="9432" y="12313"/>
                  </a:cubicBezTo>
                  <a:lnTo>
                    <a:pt x="9388" y="12191"/>
                  </a:lnTo>
                  <a:cubicBezTo>
                    <a:pt x="9388" y="12191"/>
                    <a:pt x="9389" y="12190"/>
                    <a:pt x="9401" y="12165"/>
                  </a:cubicBezTo>
                  <a:lnTo>
                    <a:pt x="9489" y="11982"/>
                  </a:lnTo>
                  <a:cubicBezTo>
                    <a:pt x="9489" y="11982"/>
                    <a:pt x="9465" y="11961"/>
                    <a:pt x="5401" y="8358"/>
                  </a:cubicBezTo>
                  <a:cubicBezTo>
                    <a:pt x="7908" y="3999"/>
                    <a:pt x="10985" y="354"/>
                    <a:pt x="14150" y="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99" name="Shape 899"/>
            <p:cNvSpPr/>
            <p:nvPr/>
          </p:nvSpPr>
          <p:spPr>
            <a:xfrm rot="9774837">
              <a:off x="6219900" y="546398"/>
              <a:ext cx="1169989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00" name="Shape 900"/>
            <p:cNvSpPr/>
            <p:nvPr/>
          </p:nvSpPr>
          <p:spPr>
            <a:xfrm rot="1867808">
              <a:off x="730325" y="1829098"/>
              <a:ext cx="1171576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01" name="Shape 901"/>
            <p:cNvSpPr/>
            <p:nvPr/>
          </p:nvSpPr>
          <p:spPr>
            <a:xfrm rot="4931296">
              <a:off x="1401838" y="4908848"/>
              <a:ext cx="1560514" cy="83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02" name="Shape 902"/>
            <p:cNvSpPr/>
            <p:nvPr/>
          </p:nvSpPr>
          <p:spPr>
            <a:xfrm>
              <a:off x="6737425" y="5200948"/>
              <a:ext cx="1169990" cy="110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03" name="Shape 903"/>
            <p:cNvSpPr/>
            <p:nvPr/>
          </p:nvSpPr>
          <p:spPr>
            <a:xfrm rot="4114373">
              <a:off x="7574039" y="4946949"/>
              <a:ext cx="1562102" cy="831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04" name="Shape 904"/>
            <p:cNvSpPr/>
            <p:nvPr/>
          </p:nvSpPr>
          <p:spPr>
            <a:xfrm rot="5824085" flipH="1">
              <a:off x="454100" y="306684"/>
              <a:ext cx="536576" cy="482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16" y="7465"/>
                  </a:moveTo>
                  <a:lnTo>
                    <a:pt x="18114" y="7917"/>
                  </a:lnTo>
                  <a:lnTo>
                    <a:pt x="16123" y="6963"/>
                  </a:lnTo>
                  <a:lnTo>
                    <a:pt x="16365" y="6512"/>
                  </a:lnTo>
                  <a:close/>
                  <a:moveTo>
                    <a:pt x="21600" y="0"/>
                  </a:moveTo>
                  <a:cubicBezTo>
                    <a:pt x="16335" y="2616"/>
                    <a:pt x="11396" y="6717"/>
                    <a:pt x="7056" y="11272"/>
                  </a:cubicBezTo>
                  <a:cubicBezTo>
                    <a:pt x="18611" y="17457"/>
                    <a:pt x="18685" y="17497"/>
                    <a:pt x="18686" y="17498"/>
                  </a:cubicBezTo>
                  <a:lnTo>
                    <a:pt x="18435" y="17812"/>
                  </a:lnTo>
                  <a:lnTo>
                    <a:pt x="18524" y="18066"/>
                  </a:lnTo>
                  <a:cubicBezTo>
                    <a:pt x="17968" y="18455"/>
                    <a:pt x="17250" y="18695"/>
                    <a:pt x="16676" y="19054"/>
                  </a:cubicBezTo>
                  <a:lnTo>
                    <a:pt x="16299" y="18635"/>
                  </a:lnTo>
                  <a:cubicBezTo>
                    <a:pt x="16676" y="18335"/>
                    <a:pt x="17107" y="18096"/>
                    <a:pt x="17681" y="17737"/>
                  </a:cubicBezTo>
                  <a:cubicBezTo>
                    <a:pt x="6645" y="11762"/>
                    <a:pt x="6625" y="11751"/>
                    <a:pt x="6625" y="11751"/>
                  </a:cubicBezTo>
                  <a:cubicBezTo>
                    <a:pt x="4190" y="14353"/>
                    <a:pt x="1957" y="17055"/>
                    <a:pt x="0" y="19704"/>
                  </a:cubicBezTo>
                  <a:lnTo>
                    <a:pt x="12047" y="20946"/>
                  </a:lnTo>
                  <a:cubicBezTo>
                    <a:pt x="12327" y="20750"/>
                    <a:pt x="12634" y="20583"/>
                    <a:pt x="12973" y="20415"/>
                  </a:cubicBezTo>
                  <a:lnTo>
                    <a:pt x="13354" y="20834"/>
                  </a:lnTo>
                  <a:lnTo>
                    <a:pt x="12989" y="21044"/>
                  </a:lnTo>
                  <a:lnTo>
                    <a:pt x="18381" y="21600"/>
                  </a:lnTo>
                  <a:lnTo>
                    <a:pt x="21519" y="542"/>
                  </a:lnTo>
                  <a:lnTo>
                    <a:pt x="21432" y="488"/>
                  </a:lnTo>
                  <a:lnTo>
                    <a:pt x="21545" y="367"/>
                  </a:ln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05" name="Shape 905"/>
            <p:cNvSpPr/>
            <p:nvPr/>
          </p:nvSpPr>
          <p:spPr>
            <a:xfrm rot="11792620" flipH="1">
              <a:off x="716038" y="1086148"/>
              <a:ext cx="823914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06" name="Shape 906"/>
            <p:cNvSpPr/>
            <p:nvPr/>
          </p:nvSpPr>
          <p:spPr>
            <a:xfrm rot="7855726">
              <a:off x="3012357" y="772617"/>
              <a:ext cx="1096963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07" name="Shape 907"/>
            <p:cNvSpPr/>
            <p:nvPr/>
          </p:nvSpPr>
          <p:spPr>
            <a:xfrm rot="11792620" flipH="1">
              <a:off x="3335413" y="1797348"/>
              <a:ext cx="822327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08" name="Shape 908"/>
            <p:cNvSpPr/>
            <p:nvPr/>
          </p:nvSpPr>
          <p:spPr>
            <a:xfrm rot="17253486">
              <a:off x="1201813" y="3354686"/>
              <a:ext cx="1098552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09" name="Shape 909"/>
            <p:cNvSpPr/>
            <p:nvPr/>
          </p:nvSpPr>
          <p:spPr>
            <a:xfrm rot="20678873">
              <a:off x="749375" y="4050011"/>
              <a:ext cx="822327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10" name="Shape 910"/>
            <p:cNvSpPr/>
            <p:nvPr/>
          </p:nvSpPr>
          <p:spPr>
            <a:xfrm rot="7630649" flipH="1">
              <a:off x="4439519" y="5408117"/>
              <a:ext cx="1096964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11" name="Shape 911"/>
            <p:cNvSpPr/>
            <p:nvPr/>
          </p:nvSpPr>
          <p:spPr>
            <a:xfrm rot="3063783" flipH="1">
              <a:off x="3975175" y="6193136"/>
              <a:ext cx="874714" cy="465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12" name="Shape 912"/>
            <p:cNvSpPr/>
            <p:nvPr/>
          </p:nvSpPr>
          <p:spPr>
            <a:xfrm rot="15029794">
              <a:off x="558876" y="6555085"/>
              <a:ext cx="1041401" cy="523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32" extrusionOk="0">
                  <a:moveTo>
                    <a:pt x="2319" y="17409"/>
                  </a:moveTo>
                  <a:lnTo>
                    <a:pt x="2131" y="17168"/>
                  </a:lnTo>
                  <a:cubicBezTo>
                    <a:pt x="1915" y="17443"/>
                    <a:pt x="1699" y="17649"/>
                    <a:pt x="1456" y="17889"/>
                  </a:cubicBezTo>
                  <a:lnTo>
                    <a:pt x="1645" y="18129"/>
                  </a:lnTo>
                  <a:cubicBezTo>
                    <a:pt x="1861" y="17923"/>
                    <a:pt x="2077" y="17717"/>
                    <a:pt x="2319" y="17409"/>
                  </a:cubicBezTo>
                  <a:close/>
                  <a:moveTo>
                    <a:pt x="4184" y="15659"/>
                  </a:moveTo>
                  <a:lnTo>
                    <a:pt x="4045" y="15357"/>
                  </a:lnTo>
                  <a:cubicBezTo>
                    <a:pt x="3939" y="15426"/>
                    <a:pt x="3886" y="15495"/>
                    <a:pt x="3833" y="15564"/>
                  </a:cubicBezTo>
                  <a:cubicBezTo>
                    <a:pt x="3833" y="15564"/>
                    <a:pt x="3822" y="15559"/>
                    <a:pt x="3093" y="15218"/>
                  </a:cubicBezTo>
                  <a:cubicBezTo>
                    <a:pt x="3093" y="15219"/>
                    <a:pt x="3092" y="15227"/>
                    <a:pt x="3040" y="15633"/>
                  </a:cubicBezTo>
                  <a:cubicBezTo>
                    <a:pt x="3040" y="15633"/>
                    <a:pt x="3050" y="15638"/>
                    <a:pt x="3516" y="15840"/>
                  </a:cubicBezTo>
                  <a:cubicBezTo>
                    <a:pt x="3463" y="15910"/>
                    <a:pt x="3410" y="15979"/>
                    <a:pt x="3331" y="16082"/>
                  </a:cubicBezTo>
                  <a:lnTo>
                    <a:pt x="3516" y="16324"/>
                  </a:lnTo>
                  <a:cubicBezTo>
                    <a:pt x="3728" y="16117"/>
                    <a:pt x="3939" y="15910"/>
                    <a:pt x="4184" y="15659"/>
                  </a:cubicBezTo>
                  <a:close/>
                  <a:moveTo>
                    <a:pt x="7985" y="6196"/>
                  </a:moveTo>
                  <a:lnTo>
                    <a:pt x="7224" y="5643"/>
                  </a:lnTo>
                  <a:lnTo>
                    <a:pt x="7135" y="5905"/>
                  </a:lnTo>
                  <a:lnTo>
                    <a:pt x="7873" y="6458"/>
                  </a:lnTo>
                  <a:close/>
                  <a:moveTo>
                    <a:pt x="6108" y="13948"/>
                  </a:moveTo>
                  <a:lnTo>
                    <a:pt x="5966" y="13705"/>
                  </a:lnTo>
                  <a:cubicBezTo>
                    <a:pt x="5696" y="13913"/>
                    <a:pt x="5480" y="14121"/>
                    <a:pt x="5231" y="14364"/>
                  </a:cubicBezTo>
                  <a:lnTo>
                    <a:pt x="5372" y="14607"/>
                  </a:lnTo>
                  <a:cubicBezTo>
                    <a:pt x="5642" y="14399"/>
                    <a:pt x="5858" y="14191"/>
                    <a:pt x="6108" y="13948"/>
                  </a:cubicBezTo>
                  <a:close/>
                  <a:moveTo>
                    <a:pt x="10066" y="7651"/>
                  </a:moveTo>
                  <a:lnTo>
                    <a:pt x="9261" y="7098"/>
                  </a:lnTo>
                  <a:lnTo>
                    <a:pt x="9149" y="7447"/>
                  </a:lnTo>
                  <a:lnTo>
                    <a:pt x="9887" y="8000"/>
                  </a:lnTo>
                  <a:close/>
                  <a:moveTo>
                    <a:pt x="8724" y="12919"/>
                  </a:moveTo>
                  <a:lnTo>
                    <a:pt x="8835" y="12104"/>
                  </a:lnTo>
                  <a:lnTo>
                    <a:pt x="8567" y="12017"/>
                  </a:lnTo>
                  <a:lnTo>
                    <a:pt x="8455" y="12861"/>
                  </a:lnTo>
                  <a:close/>
                  <a:moveTo>
                    <a:pt x="8298" y="15917"/>
                  </a:moveTo>
                  <a:lnTo>
                    <a:pt x="8455" y="14811"/>
                  </a:lnTo>
                  <a:lnTo>
                    <a:pt x="8186" y="14724"/>
                  </a:lnTo>
                  <a:lnTo>
                    <a:pt x="8030" y="15830"/>
                  </a:lnTo>
                  <a:close/>
                  <a:moveTo>
                    <a:pt x="10046" y="10807"/>
                  </a:moveTo>
                  <a:lnTo>
                    <a:pt x="9904" y="10503"/>
                  </a:lnTo>
                  <a:cubicBezTo>
                    <a:pt x="9634" y="10642"/>
                    <a:pt x="9418" y="10850"/>
                    <a:pt x="9149" y="11058"/>
                  </a:cubicBezTo>
                  <a:lnTo>
                    <a:pt x="9311" y="11406"/>
                  </a:lnTo>
                  <a:cubicBezTo>
                    <a:pt x="9526" y="11197"/>
                    <a:pt x="9796" y="10989"/>
                    <a:pt x="10046" y="10807"/>
                  </a:cubicBezTo>
                  <a:close/>
                  <a:moveTo>
                    <a:pt x="7918" y="18886"/>
                  </a:moveTo>
                  <a:lnTo>
                    <a:pt x="8097" y="17721"/>
                  </a:lnTo>
                  <a:lnTo>
                    <a:pt x="7761" y="17721"/>
                  </a:lnTo>
                  <a:lnTo>
                    <a:pt x="7672" y="18827"/>
                  </a:lnTo>
                  <a:close/>
                  <a:moveTo>
                    <a:pt x="12073" y="9355"/>
                  </a:moveTo>
                  <a:lnTo>
                    <a:pt x="12026" y="9174"/>
                  </a:lnTo>
                  <a:lnTo>
                    <a:pt x="12066" y="9096"/>
                  </a:lnTo>
                  <a:lnTo>
                    <a:pt x="11972" y="9036"/>
                  </a:lnTo>
                  <a:cubicBezTo>
                    <a:pt x="11972" y="9036"/>
                    <a:pt x="11961" y="9028"/>
                    <a:pt x="11270" y="8553"/>
                  </a:cubicBezTo>
                  <a:lnTo>
                    <a:pt x="11163" y="8898"/>
                  </a:lnTo>
                  <a:cubicBezTo>
                    <a:pt x="11163" y="8898"/>
                    <a:pt x="11170" y="8903"/>
                    <a:pt x="11648" y="9243"/>
                  </a:cubicBezTo>
                  <a:cubicBezTo>
                    <a:pt x="11486" y="9380"/>
                    <a:pt x="11324" y="9449"/>
                    <a:pt x="11183" y="9622"/>
                  </a:cubicBezTo>
                  <a:lnTo>
                    <a:pt x="11324" y="9863"/>
                  </a:lnTo>
                  <a:cubicBezTo>
                    <a:pt x="11594" y="9725"/>
                    <a:pt x="11810" y="9518"/>
                    <a:pt x="12073" y="9355"/>
                  </a:cubicBezTo>
                  <a:close/>
                  <a:moveTo>
                    <a:pt x="15123" y="1684"/>
                  </a:moveTo>
                  <a:lnTo>
                    <a:pt x="14429" y="986"/>
                  </a:lnTo>
                  <a:lnTo>
                    <a:pt x="14250" y="1248"/>
                  </a:lnTo>
                  <a:lnTo>
                    <a:pt x="14944" y="1946"/>
                  </a:lnTo>
                  <a:close/>
                  <a:moveTo>
                    <a:pt x="14147" y="8017"/>
                  </a:moveTo>
                  <a:lnTo>
                    <a:pt x="14053" y="7709"/>
                  </a:lnTo>
                  <a:cubicBezTo>
                    <a:pt x="13783" y="7850"/>
                    <a:pt x="13513" y="8061"/>
                    <a:pt x="13264" y="8245"/>
                  </a:cubicBezTo>
                  <a:lnTo>
                    <a:pt x="13405" y="8553"/>
                  </a:lnTo>
                  <a:cubicBezTo>
                    <a:pt x="13621" y="8413"/>
                    <a:pt x="13891" y="8201"/>
                    <a:pt x="14147" y="8017"/>
                  </a:cubicBezTo>
                  <a:close/>
                  <a:moveTo>
                    <a:pt x="15123" y="7302"/>
                  </a:moveTo>
                  <a:lnTo>
                    <a:pt x="9261" y="1888"/>
                  </a:lnTo>
                  <a:lnTo>
                    <a:pt x="9104" y="2150"/>
                  </a:lnTo>
                  <a:lnTo>
                    <a:pt x="14899" y="7651"/>
                  </a:lnTo>
                  <a:close/>
                  <a:moveTo>
                    <a:pt x="16913" y="3489"/>
                  </a:moveTo>
                  <a:lnTo>
                    <a:pt x="16219" y="2790"/>
                  </a:lnTo>
                  <a:lnTo>
                    <a:pt x="16063" y="3140"/>
                  </a:lnTo>
                  <a:lnTo>
                    <a:pt x="16756" y="3838"/>
                  </a:lnTo>
                  <a:close/>
                  <a:moveTo>
                    <a:pt x="16318" y="6846"/>
                  </a:moveTo>
                  <a:lnTo>
                    <a:pt x="16224" y="6545"/>
                  </a:lnTo>
                  <a:cubicBezTo>
                    <a:pt x="15904" y="6682"/>
                    <a:pt x="15636" y="6820"/>
                    <a:pt x="15383" y="7001"/>
                  </a:cubicBezTo>
                  <a:lnTo>
                    <a:pt x="15476" y="7302"/>
                  </a:lnTo>
                  <a:cubicBezTo>
                    <a:pt x="15743" y="7164"/>
                    <a:pt x="16011" y="7026"/>
                    <a:pt x="16318" y="6846"/>
                  </a:cubicBezTo>
                  <a:close/>
                  <a:moveTo>
                    <a:pt x="16555" y="8961"/>
                  </a:moveTo>
                  <a:lnTo>
                    <a:pt x="16712" y="7855"/>
                  </a:lnTo>
                  <a:lnTo>
                    <a:pt x="16443" y="7796"/>
                  </a:lnTo>
                  <a:lnTo>
                    <a:pt x="16287" y="8902"/>
                  </a:lnTo>
                  <a:close/>
                  <a:moveTo>
                    <a:pt x="16130" y="11959"/>
                  </a:moveTo>
                  <a:lnTo>
                    <a:pt x="16287" y="10853"/>
                  </a:lnTo>
                  <a:lnTo>
                    <a:pt x="16018" y="10765"/>
                  </a:lnTo>
                  <a:lnTo>
                    <a:pt x="15861" y="11871"/>
                  </a:lnTo>
                  <a:close/>
                  <a:moveTo>
                    <a:pt x="15750" y="14927"/>
                  </a:moveTo>
                  <a:lnTo>
                    <a:pt x="15906" y="13821"/>
                  </a:lnTo>
                  <a:lnTo>
                    <a:pt x="15593" y="13763"/>
                  </a:lnTo>
                  <a:lnTo>
                    <a:pt x="15436" y="14869"/>
                  </a:lnTo>
                  <a:close/>
                  <a:moveTo>
                    <a:pt x="18511" y="5861"/>
                  </a:moveTo>
                  <a:lnTo>
                    <a:pt x="18417" y="5555"/>
                  </a:lnTo>
                  <a:cubicBezTo>
                    <a:pt x="18150" y="5695"/>
                    <a:pt x="17883" y="5765"/>
                    <a:pt x="17575" y="5948"/>
                  </a:cubicBezTo>
                  <a:lnTo>
                    <a:pt x="17669" y="6254"/>
                  </a:lnTo>
                  <a:cubicBezTo>
                    <a:pt x="17936" y="6114"/>
                    <a:pt x="18203" y="6044"/>
                    <a:pt x="18511" y="5861"/>
                  </a:cubicBezTo>
                  <a:close/>
                  <a:moveTo>
                    <a:pt x="15324" y="17925"/>
                  </a:moveTo>
                  <a:lnTo>
                    <a:pt x="15481" y="16819"/>
                  </a:lnTo>
                  <a:lnTo>
                    <a:pt x="15213" y="16732"/>
                  </a:lnTo>
                  <a:lnTo>
                    <a:pt x="15056" y="17867"/>
                  </a:lnTo>
                  <a:close/>
                  <a:moveTo>
                    <a:pt x="18793" y="5352"/>
                  </a:moveTo>
                  <a:lnTo>
                    <a:pt x="18099" y="4653"/>
                  </a:lnTo>
                  <a:lnTo>
                    <a:pt x="17942" y="4944"/>
                  </a:lnTo>
                  <a:lnTo>
                    <a:pt x="18614" y="5643"/>
                  </a:lnTo>
                  <a:close/>
                  <a:moveTo>
                    <a:pt x="21194" y="12525"/>
                  </a:moveTo>
                  <a:cubicBezTo>
                    <a:pt x="20788" y="14304"/>
                    <a:pt x="19856" y="15727"/>
                    <a:pt x="18578" y="16872"/>
                  </a:cubicBezTo>
                  <a:cubicBezTo>
                    <a:pt x="18578" y="16872"/>
                    <a:pt x="18586" y="16812"/>
                    <a:pt x="20175" y="6251"/>
                  </a:cubicBezTo>
                  <a:cubicBezTo>
                    <a:pt x="20175" y="6251"/>
                    <a:pt x="20169" y="6250"/>
                    <a:pt x="19856" y="6182"/>
                  </a:cubicBezTo>
                  <a:lnTo>
                    <a:pt x="18258" y="17150"/>
                  </a:lnTo>
                  <a:cubicBezTo>
                    <a:pt x="16394" y="18608"/>
                    <a:pt x="13891" y="19579"/>
                    <a:pt x="11281" y="20204"/>
                  </a:cubicBezTo>
                  <a:cubicBezTo>
                    <a:pt x="11281" y="20204"/>
                    <a:pt x="11290" y="20146"/>
                    <a:pt x="12879" y="9514"/>
                  </a:cubicBezTo>
                  <a:cubicBezTo>
                    <a:pt x="12879" y="9514"/>
                    <a:pt x="12872" y="9512"/>
                    <a:pt x="12559" y="9444"/>
                  </a:cubicBezTo>
                  <a:cubicBezTo>
                    <a:pt x="12559" y="9445"/>
                    <a:pt x="12551" y="9500"/>
                    <a:pt x="10961" y="20343"/>
                  </a:cubicBezTo>
                  <a:cubicBezTo>
                    <a:pt x="9843" y="20551"/>
                    <a:pt x="8778" y="20760"/>
                    <a:pt x="7659" y="20898"/>
                  </a:cubicBezTo>
                  <a:cubicBezTo>
                    <a:pt x="7659" y="20898"/>
                    <a:pt x="7659" y="20896"/>
                    <a:pt x="7659" y="20872"/>
                  </a:cubicBezTo>
                  <a:lnTo>
                    <a:pt x="7659" y="20690"/>
                  </a:lnTo>
                  <a:cubicBezTo>
                    <a:pt x="7659" y="20690"/>
                    <a:pt x="7657" y="20690"/>
                    <a:pt x="7626" y="20690"/>
                  </a:cubicBezTo>
                  <a:lnTo>
                    <a:pt x="7393" y="20690"/>
                  </a:lnTo>
                  <a:cubicBezTo>
                    <a:pt x="7393" y="20690"/>
                    <a:pt x="7393" y="20692"/>
                    <a:pt x="7386" y="20725"/>
                  </a:cubicBezTo>
                  <a:lnTo>
                    <a:pt x="7340" y="20968"/>
                  </a:lnTo>
                  <a:cubicBezTo>
                    <a:pt x="6221" y="21107"/>
                    <a:pt x="5103" y="21245"/>
                    <a:pt x="4038" y="21315"/>
                  </a:cubicBezTo>
                  <a:cubicBezTo>
                    <a:pt x="4038" y="21314"/>
                    <a:pt x="4045" y="21265"/>
                    <a:pt x="4996" y="15067"/>
                  </a:cubicBezTo>
                  <a:cubicBezTo>
                    <a:pt x="4996" y="15067"/>
                    <a:pt x="4994" y="15067"/>
                    <a:pt x="4963" y="15059"/>
                  </a:cubicBezTo>
                  <a:lnTo>
                    <a:pt x="4730" y="14998"/>
                  </a:lnTo>
                  <a:cubicBezTo>
                    <a:pt x="4730" y="14998"/>
                    <a:pt x="4722" y="15049"/>
                    <a:pt x="3718" y="21315"/>
                  </a:cubicBezTo>
                  <a:cubicBezTo>
                    <a:pt x="2373" y="21450"/>
                    <a:pt x="1095" y="21497"/>
                    <a:pt x="0" y="21532"/>
                  </a:cubicBezTo>
                  <a:lnTo>
                    <a:pt x="853" y="18399"/>
                  </a:lnTo>
                  <a:cubicBezTo>
                    <a:pt x="1039" y="18501"/>
                    <a:pt x="1247" y="18617"/>
                    <a:pt x="1481" y="18746"/>
                  </a:cubicBezTo>
                  <a:cubicBezTo>
                    <a:pt x="1481" y="18746"/>
                    <a:pt x="1482" y="18744"/>
                    <a:pt x="1495" y="18703"/>
                  </a:cubicBezTo>
                  <a:lnTo>
                    <a:pt x="1588" y="18399"/>
                  </a:lnTo>
                  <a:cubicBezTo>
                    <a:pt x="1588" y="18399"/>
                    <a:pt x="1578" y="18394"/>
                    <a:pt x="949" y="18046"/>
                  </a:cubicBezTo>
                  <a:lnTo>
                    <a:pt x="3384" y="9104"/>
                  </a:lnTo>
                  <a:cubicBezTo>
                    <a:pt x="3450" y="8953"/>
                    <a:pt x="3530" y="8817"/>
                    <a:pt x="3612" y="8681"/>
                  </a:cubicBezTo>
                  <a:cubicBezTo>
                    <a:pt x="3612" y="8681"/>
                    <a:pt x="3643" y="8708"/>
                    <a:pt x="7713" y="12152"/>
                  </a:cubicBezTo>
                  <a:cubicBezTo>
                    <a:pt x="7500" y="12360"/>
                    <a:pt x="7340" y="12499"/>
                    <a:pt x="7180" y="12638"/>
                  </a:cubicBezTo>
                  <a:cubicBezTo>
                    <a:pt x="7180" y="12638"/>
                    <a:pt x="7181" y="12640"/>
                    <a:pt x="7200" y="12672"/>
                  </a:cubicBezTo>
                  <a:lnTo>
                    <a:pt x="7340" y="12915"/>
                  </a:lnTo>
                  <a:cubicBezTo>
                    <a:pt x="7553" y="12707"/>
                    <a:pt x="7819" y="12568"/>
                    <a:pt x="8032" y="12360"/>
                  </a:cubicBezTo>
                  <a:cubicBezTo>
                    <a:pt x="8032" y="12360"/>
                    <a:pt x="8032" y="12359"/>
                    <a:pt x="8025" y="12343"/>
                  </a:cubicBezTo>
                  <a:lnTo>
                    <a:pt x="7979" y="12221"/>
                  </a:lnTo>
                  <a:cubicBezTo>
                    <a:pt x="7979" y="12221"/>
                    <a:pt x="7980" y="12220"/>
                    <a:pt x="7992" y="12195"/>
                  </a:cubicBezTo>
                  <a:lnTo>
                    <a:pt x="8085" y="12013"/>
                  </a:lnTo>
                  <a:cubicBezTo>
                    <a:pt x="8085" y="12013"/>
                    <a:pt x="8050" y="11983"/>
                    <a:pt x="3771" y="8403"/>
                  </a:cubicBezTo>
                  <a:cubicBezTo>
                    <a:pt x="6601" y="3761"/>
                    <a:pt x="10117" y="-68"/>
                    <a:pt x="13695" y="1"/>
                  </a:cubicBezTo>
                  <a:cubicBezTo>
                    <a:pt x="15842" y="43"/>
                    <a:pt x="18012" y="1487"/>
                    <a:pt x="20069" y="5002"/>
                  </a:cubicBezTo>
                  <a:cubicBezTo>
                    <a:pt x="19962" y="5002"/>
                    <a:pt x="19909" y="5002"/>
                    <a:pt x="19803" y="5071"/>
                  </a:cubicBezTo>
                  <a:cubicBezTo>
                    <a:pt x="19803" y="5071"/>
                    <a:pt x="19803" y="5074"/>
                    <a:pt x="19816" y="5114"/>
                  </a:cubicBezTo>
                  <a:lnTo>
                    <a:pt x="19909" y="5418"/>
                  </a:lnTo>
                  <a:cubicBezTo>
                    <a:pt x="20016" y="5349"/>
                    <a:pt x="20122" y="5349"/>
                    <a:pt x="20282" y="5279"/>
                  </a:cubicBezTo>
                  <a:cubicBezTo>
                    <a:pt x="20388" y="5557"/>
                    <a:pt x="20548" y="5835"/>
                    <a:pt x="20655" y="6043"/>
                  </a:cubicBezTo>
                  <a:cubicBezTo>
                    <a:pt x="21480" y="8611"/>
                    <a:pt x="21600" y="10746"/>
                    <a:pt x="21194" y="12525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13" name="Shape 913"/>
            <p:cNvSpPr/>
            <p:nvPr/>
          </p:nvSpPr>
          <p:spPr>
            <a:xfrm rot="20866705" flipH="1">
              <a:off x="2093988" y="6166148"/>
              <a:ext cx="822326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14" name="Shape 914"/>
            <p:cNvSpPr/>
            <p:nvPr/>
          </p:nvSpPr>
          <p:spPr>
            <a:xfrm rot="6300000">
              <a:off x="8166969" y="3704730"/>
              <a:ext cx="750889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15" name="Shape 915"/>
            <p:cNvSpPr/>
            <p:nvPr/>
          </p:nvSpPr>
          <p:spPr>
            <a:xfrm rot="17520289" flipH="1">
              <a:off x="5369795" y="6347917"/>
              <a:ext cx="1096963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16" name="Shape 916"/>
            <p:cNvSpPr/>
            <p:nvPr/>
          </p:nvSpPr>
          <p:spPr>
            <a:xfrm rot="17153747" flipH="1">
              <a:off x="2462287" y="5183486"/>
              <a:ext cx="1096964" cy="58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17" name="Shape 917"/>
            <p:cNvSpPr/>
            <p:nvPr/>
          </p:nvSpPr>
          <p:spPr>
            <a:xfrm rot="16819536">
              <a:off x="7165256" y="3266580"/>
              <a:ext cx="1560515" cy="831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18" name="Shape 918"/>
            <p:cNvSpPr/>
            <p:nvPr/>
          </p:nvSpPr>
          <p:spPr>
            <a:xfrm rot="13251594">
              <a:off x="7218438" y="543222"/>
              <a:ext cx="563563" cy="53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19" name="Shape 919"/>
            <p:cNvSpPr/>
            <p:nvPr/>
          </p:nvSpPr>
          <p:spPr>
            <a:xfrm rot="4491075">
              <a:off x="1507407" y="6413004"/>
              <a:ext cx="558801" cy="296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20" name="Shape 920"/>
            <p:cNvSpPr/>
            <p:nvPr/>
          </p:nvSpPr>
          <p:spPr>
            <a:xfrm rot="19564501">
              <a:off x="3810075" y="5475586"/>
              <a:ext cx="563565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21" name="Shape 921"/>
            <p:cNvSpPr/>
            <p:nvPr/>
          </p:nvSpPr>
          <p:spPr>
            <a:xfrm rot="20242593">
              <a:off x="8964689" y="3626148"/>
              <a:ext cx="863601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2798" y="18978"/>
                  </a:moveTo>
                  <a:cubicBezTo>
                    <a:pt x="2465" y="19256"/>
                    <a:pt x="2199" y="19465"/>
                    <a:pt x="1933" y="19674"/>
                  </a:cubicBezTo>
                  <a:lnTo>
                    <a:pt x="2199" y="20023"/>
                  </a:lnTo>
                  <a:cubicBezTo>
                    <a:pt x="2465" y="19744"/>
                    <a:pt x="2732" y="19535"/>
                    <a:pt x="2998" y="19256"/>
                  </a:cubicBezTo>
                  <a:close/>
                  <a:moveTo>
                    <a:pt x="5081" y="17120"/>
                  </a:moveTo>
                  <a:cubicBezTo>
                    <a:pt x="4811" y="17394"/>
                    <a:pt x="4540" y="17599"/>
                    <a:pt x="4236" y="17839"/>
                  </a:cubicBezTo>
                  <a:lnTo>
                    <a:pt x="4473" y="18078"/>
                  </a:lnTo>
                  <a:cubicBezTo>
                    <a:pt x="4743" y="17873"/>
                    <a:pt x="5013" y="17668"/>
                    <a:pt x="5317" y="17360"/>
                  </a:cubicBezTo>
                  <a:close/>
                  <a:moveTo>
                    <a:pt x="4595" y="14624"/>
                  </a:moveTo>
                  <a:lnTo>
                    <a:pt x="3530" y="14218"/>
                  </a:lnTo>
                  <a:lnTo>
                    <a:pt x="3418" y="14566"/>
                  </a:lnTo>
                  <a:lnTo>
                    <a:pt x="4483" y="14972"/>
                  </a:lnTo>
                  <a:close/>
                  <a:moveTo>
                    <a:pt x="12552" y="17672"/>
                  </a:moveTo>
                  <a:lnTo>
                    <a:pt x="12131" y="17672"/>
                  </a:lnTo>
                  <a:lnTo>
                    <a:pt x="12019" y="18775"/>
                  </a:lnTo>
                  <a:lnTo>
                    <a:pt x="12327" y="18833"/>
                  </a:lnTo>
                  <a:close/>
                  <a:moveTo>
                    <a:pt x="7478" y="15314"/>
                  </a:moveTo>
                  <a:cubicBezTo>
                    <a:pt x="7345" y="15382"/>
                    <a:pt x="7279" y="15451"/>
                    <a:pt x="7213" y="15520"/>
                  </a:cubicBezTo>
                  <a:cubicBezTo>
                    <a:pt x="7213" y="15520"/>
                    <a:pt x="7200" y="15515"/>
                    <a:pt x="6286" y="15176"/>
                  </a:cubicBezTo>
                  <a:cubicBezTo>
                    <a:pt x="6286" y="15176"/>
                    <a:pt x="6285" y="15184"/>
                    <a:pt x="6220" y="15589"/>
                  </a:cubicBezTo>
                  <a:cubicBezTo>
                    <a:pt x="6220" y="15589"/>
                    <a:pt x="6229" y="15593"/>
                    <a:pt x="6816" y="15796"/>
                  </a:cubicBezTo>
                  <a:cubicBezTo>
                    <a:pt x="6749" y="15865"/>
                    <a:pt x="6683" y="15934"/>
                    <a:pt x="6584" y="16037"/>
                  </a:cubicBezTo>
                  <a:lnTo>
                    <a:pt x="6816" y="16279"/>
                  </a:lnTo>
                  <a:cubicBezTo>
                    <a:pt x="7081" y="16072"/>
                    <a:pt x="7345" y="15865"/>
                    <a:pt x="7652" y="15615"/>
                  </a:cubicBezTo>
                  <a:close/>
                  <a:moveTo>
                    <a:pt x="9883" y="13666"/>
                  </a:moveTo>
                  <a:cubicBezTo>
                    <a:pt x="9545" y="13874"/>
                    <a:pt x="9275" y="14082"/>
                    <a:pt x="8963" y="14324"/>
                  </a:cubicBezTo>
                  <a:lnTo>
                    <a:pt x="9140" y="14566"/>
                  </a:lnTo>
                  <a:cubicBezTo>
                    <a:pt x="9478" y="14359"/>
                    <a:pt x="9748" y="14151"/>
                    <a:pt x="10061" y="13909"/>
                  </a:cubicBezTo>
                  <a:close/>
                  <a:moveTo>
                    <a:pt x="13000" y="14769"/>
                  </a:moveTo>
                  <a:lnTo>
                    <a:pt x="12664" y="14682"/>
                  </a:lnTo>
                  <a:lnTo>
                    <a:pt x="12467" y="15785"/>
                  </a:lnTo>
                  <a:lnTo>
                    <a:pt x="12804" y="15872"/>
                  </a:lnTo>
                  <a:close/>
                  <a:moveTo>
                    <a:pt x="13476" y="12070"/>
                  </a:moveTo>
                  <a:lnTo>
                    <a:pt x="13140" y="11983"/>
                  </a:lnTo>
                  <a:lnTo>
                    <a:pt x="13000" y="12825"/>
                  </a:lnTo>
                  <a:lnTo>
                    <a:pt x="13336" y="12883"/>
                  </a:lnTo>
                  <a:close/>
                  <a:moveTo>
                    <a:pt x="14814" y="10474"/>
                  </a:moveTo>
                  <a:cubicBezTo>
                    <a:pt x="14476" y="10612"/>
                    <a:pt x="14206" y="10820"/>
                    <a:pt x="13868" y="11027"/>
                  </a:cubicBezTo>
                  <a:lnTo>
                    <a:pt x="14071" y="11373"/>
                  </a:lnTo>
                  <a:cubicBezTo>
                    <a:pt x="14341" y="11166"/>
                    <a:pt x="14679" y="10958"/>
                    <a:pt x="14992" y="10777"/>
                  </a:cubicBezTo>
                  <a:close/>
                  <a:moveTo>
                    <a:pt x="16525" y="8529"/>
                  </a:moveTo>
                  <a:lnTo>
                    <a:pt x="16390" y="8873"/>
                  </a:lnTo>
                  <a:cubicBezTo>
                    <a:pt x="16390" y="8873"/>
                    <a:pt x="16399" y="8878"/>
                    <a:pt x="16998" y="9217"/>
                  </a:cubicBezTo>
                  <a:cubicBezTo>
                    <a:pt x="16795" y="9354"/>
                    <a:pt x="16593" y="9423"/>
                    <a:pt x="16415" y="9595"/>
                  </a:cubicBezTo>
                  <a:lnTo>
                    <a:pt x="16593" y="9835"/>
                  </a:lnTo>
                  <a:cubicBezTo>
                    <a:pt x="16930" y="9698"/>
                    <a:pt x="17201" y="9491"/>
                    <a:pt x="17530" y="9328"/>
                  </a:cubicBezTo>
                  <a:lnTo>
                    <a:pt x="17471" y="9148"/>
                  </a:lnTo>
                  <a:lnTo>
                    <a:pt x="17522" y="9070"/>
                  </a:lnTo>
                  <a:lnTo>
                    <a:pt x="17403" y="9010"/>
                  </a:lnTo>
                  <a:cubicBezTo>
                    <a:pt x="17403" y="9010"/>
                    <a:pt x="17391" y="9003"/>
                    <a:pt x="16525" y="8529"/>
                  </a:cubicBezTo>
                  <a:close/>
                  <a:moveTo>
                    <a:pt x="14008" y="7078"/>
                  </a:moveTo>
                  <a:lnTo>
                    <a:pt x="13868" y="7426"/>
                  </a:lnTo>
                  <a:lnTo>
                    <a:pt x="14793" y="7978"/>
                  </a:lnTo>
                  <a:lnTo>
                    <a:pt x="15017" y="7629"/>
                  </a:lnTo>
                  <a:close/>
                  <a:moveTo>
                    <a:pt x="11459" y="5627"/>
                  </a:moveTo>
                  <a:lnTo>
                    <a:pt x="11347" y="5888"/>
                  </a:lnTo>
                  <a:lnTo>
                    <a:pt x="12271" y="6439"/>
                  </a:lnTo>
                  <a:lnTo>
                    <a:pt x="12411" y="6178"/>
                  </a:lnTo>
                  <a:close/>
                  <a:moveTo>
                    <a:pt x="21580" y="305"/>
                  </a:moveTo>
                  <a:cubicBezTo>
                    <a:pt x="21587" y="307"/>
                    <a:pt x="21594" y="309"/>
                    <a:pt x="21600" y="314"/>
                  </a:cubicBezTo>
                  <a:lnTo>
                    <a:pt x="21123" y="1499"/>
                  </a:lnTo>
                  <a:lnTo>
                    <a:pt x="20480" y="983"/>
                  </a:lnTo>
                  <a:lnTo>
                    <a:pt x="20256" y="1244"/>
                  </a:lnTo>
                  <a:lnTo>
                    <a:pt x="20989" y="1832"/>
                  </a:lnTo>
                  <a:lnTo>
                    <a:pt x="19380" y="5833"/>
                  </a:lnTo>
                  <a:lnTo>
                    <a:pt x="14008" y="1883"/>
                  </a:lnTo>
                  <a:lnTo>
                    <a:pt x="13812" y="2144"/>
                  </a:lnTo>
                  <a:lnTo>
                    <a:pt x="19219" y="6231"/>
                  </a:lnTo>
                  <a:lnTo>
                    <a:pt x="13419" y="20650"/>
                  </a:lnTo>
                  <a:cubicBezTo>
                    <a:pt x="12954" y="20737"/>
                    <a:pt x="12482" y="20792"/>
                    <a:pt x="12004" y="20840"/>
                  </a:cubicBezTo>
                  <a:cubicBezTo>
                    <a:pt x="12004" y="20840"/>
                    <a:pt x="12004" y="20838"/>
                    <a:pt x="12003" y="20814"/>
                  </a:cubicBezTo>
                  <a:lnTo>
                    <a:pt x="12004" y="20632"/>
                  </a:lnTo>
                  <a:cubicBezTo>
                    <a:pt x="12003" y="20632"/>
                    <a:pt x="12001" y="20632"/>
                    <a:pt x="11962" y="20632"/>
                  </a:cubicBezTo>
                  <a:lnTo>
                    <a:pt x="11670" y="20632"/>
                  </a:lnTo>
                  <a:cubicBezTo>
                    <a:pt x="11670" y="20632"/>
                    <a:pt x="11670" y="20634"/>
                    <a:pt x="11662" y="20667"/>
                  </a:cubicBezTo>
                  <a:lnTo>
                    <a:pt x="11603" y="20909"/>
                  </a:lnTo>
                  <a:cubicBezTo>
                    <a:pt x="10203" y="21047"/>
                    <a:pt x="8803" y="21186"/>
                    <a:pt x="7469" y="21255"/>
                  </a:cubicBezTo>
                  <a:cubicBezTo>
                    <a:pt x="7469" y="21255"/>
                    <a:pt x="7479" y="21205"/>
                    <a:pt x="8669" y="15025"/>
                  </a:cubicBezTo>
                  <a:cubicBezTo>
                    <a:pt x="8669" y="15025"/>
                    <a:pt x="8667" y="15024"/>
                    <a:pt x="8628" y="15016"/>
                  </a:cubicBezTo>
                  <a:lnTo>
                    <a:pt x="8336" y="14956"/>
                  </a:lnTo>
                  <a:cubicBezTo>
                    <a:pt x="8336" y="14956"/>
                    <a:pt x="8328" y="14994"/>
                    <a:pt x="7069" y="21255"/>
                  </a:cubicBezTo>
                  <a:cubicBezTo>
                    <a:pt x="4468" y="21463"/>
                    <a:pt x="2067" y="21463"/>
                    <a:pt x="400" y="21532"/>
                  </a:cubicBezTo>
                  <a:lnTo>
                    <a:pt x="800" y="21186"/>
                  </a:lnTo>
                  <a:cubicBezTo>
                    <a:pt x="800" y="21186"/>
                    <a:pt x="799" y="21184"/>
                    <a:pt x="767" y="21151"/>
                  </a:cubicBezTo>
                  <a:lnTo>
                    <a:pt x="533" y="20909"/>
                  </a:lnTo>
                  <a:cubicBezTo>
                    <a:pt x="333" y="21117"/>
                    <a:pt x="133" y="21255"/>
                    <a:pt x="0" y="21394"/>
                  </a:cubicBezTo>
                  <a:cubicBezTo>
                    <a:pt x="400" y="20286"/>
                    <a:pt x="934" y="18971"/>
                    <a:pt x="1600" y="17517"/>
                  </a:cubicBezTo>
                  <a:cubicBezTo>
                    <a:pt x="1601" y="17517"/>
                    <a:pt x="1629" y="17530"/>
                    <a:pt x="4268" y="18694"/>
                  </a:cubicBezTo>
                  <a:cubicBezTo>
                    <a:pt x="4268" y="18694"/>
                    <a:pt x="4269" y="18691"/>
                    <a:pt x="4285" y="18651"/>
                  </a:cubicBezTo>
                  <a:lnTo>
                    <a:pt x="4401" y="18348"/>
                  </a:lnTo>
                  <a:cubicBezTo>
                    <a:pt x="4401" y="18348"/>
                    <a:pt x="4374" y="18335"/>
                    <a:pt x="1734" y="17171"/>
                  </a:cubicBezTo>
                  <a:cubicBezTo>
                    <a:pt x="3001" y="14540"/>
                    <a:pt x="4801" y="11495"/>
                    <a:pt x="6935" y="8656"/>
                  </a:cubicBezTo>
                  <a:cubicBezTo>
                    <a:pt x="6936" y="8656"/>
                    <a:pt x="6965" y="8676"/>
                    <a:pt x="12070" y="12118"/>
                  </a:cubicBezTo>
                  <a:cubicBezTo>
                    <a:pt x="11803" y="12325"/>
                    <a:pt x="11603" y="12464"/>
                    <a:pt x="11403" y="12602"/>
                  </a:cubicBezTo>
                  <a:cubicBezTo>
                    <a:pt x="11403" y="12602"/>
                    <a:pt x="11405" y="12604"/>
                    <a:pt x="11428" y="12637"/>
                  </a:cubicBezTo>
                  <a:lnTo>
                    <a:pt x="11603" y="12879"/>
                  </a:lnTo>
                  <a:cubicBezTo>
                    <a:pt x="11870" y="12671"/>
                    <a:pt x="12204" y="12533"/>
                    <a:pt x="12470" y="12325"/>
                  </a:cubicBezTo>
                  <a:cubicBezTo>
                    <a:pt x="12470" y="12325"/>
                    <a:pt x="12470" y="12324"/>
                    <a:pt x="12462" y="12308"/>
                  </a:cubicBezTo>
                  <a:lnTo>
                    <a:pt x="12404" y="12187"/>
                  </a:lnTo>
                  <a:cubicBezTo>
                    <a:pt x="12404" y="12187"/>
                    <a:pt x="12405" y="12185"/>
                    <a:pt x="12420" y="12161"/>
                  </a:cubicBezTo>
                  <a:lnTo>
                    <a:pt x="12537" y="11979"/>
                  </a:lnTo>
                  <a:cubicBezTo>
                    <a:pt x="12537" y="11979"/>
                    <a:pt x="12507" y="11959"/>
                    <a:pt x="7135" y="8379"/>
                  </a:cubicBezTo>
                  <a:cubicBezTo>
                    <a:pt x="10678" y="3750"/>
                    <a:pt x="15080" y="-68"/>
                    <a:pt x="19561" y="1"/>
                  </a:cubicBezTo>
                  <a:cubicBezTo>
                    <a:pt x="20233" y="11"/>
                    <a:pt x="20907" y="109"/>
                    <a:pt x="21580" y="305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22" name="Shape 922"/>
            <p:cNvSpPr/>
            <p:nvPr/>
          </p:nvSpPr>
          <p:spPr>
            <a:xfrm rot="14400000">
              <a:off x="8327307" y="6335217"/>
              <a:ext cx="1517652" cy="827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532" extrusionOk="0">
                  <a:moveTo>
                    <a:pt x="2767" y="15063"/>
                  </a:moveTo>
                  <a:lnTo>
                    <a:pt x="2851" y="14713"/>
                  </a:lnTo>
                  <a:lnTo>
                    <a:pt x="2051" y="14304"/>
                  </a:lnTo>
                  <a:lnTo>
                    <a:pt x="1967" y="14654"/>
                  </a:lnTo>
                  <a:close/>
                  <a:moveTo>
                    <a:pt x="1652" y="19373"/>
                  </a:moveTo>
                  <a:lnTo>
                    <a:pt x="1502" y="19093"/>
                  </a:lnTo>
                  <a:cubicBezTo>
                    <a:pt x="1252" y="19373"/>
                    <a:pt x="1052" y="19583"/>
                    <a:pt x="852" y="19793"/>
                  </a:cubicBezTo>
                  <a:lnTo>
                    <a:pt x="1052" y="20144"/>
                  </a:lnTo>
                  <a:cubicBezTo>
                    <a:pt x="1252" y="19863"/>
                    <a:pt x="1452" y="19653"/>
                    <a:pt x="1652" y="19373"/>
                  </a:cubicBezTo>
                  <a:close/>
                  <a:moveTo>
                    <a:pt x="3393" y="17465"/>
                  </a:moveTo>
                  <a:lnTo>
                    <a:pt x="3216" y="17224"/>
                  </a:lnTo>
                  <a:cubicBezTo>
                    <a:pt x="3013" y="17499"/>
                    <a:pt x="2810" y="17706"/>
                    <a:pt x="2582" y="17946"/>
                  </a:cubicBezTo>
                  <a:lnTo>
                    <a:pt x="2759" y="18187"/>
                  </a:lnTo>
                  <a:cubicBezTo>
                    <a:pt x="2962" y="17981"/>
                    <a:pt x="3165" y="17774"/>
                    <a:pt x="3393" y="17465"/>
                  </a:cubicBezTo>
                  <a:close/>
                  <a:moveTo>
                    <a:pt x="8614" y="6478"/>
                  </a:moveTo>
                  <a:lnTo>
                    <a:pt x="8720" y="6216"/>
                  </a:lnTo>
                  <a:lnTo>
                    <a:pt x="8004" y="5661"/>
                  </a:lnTo>
                  <a:lnTo>
                    <a:pt x="7920" y="5924"/>
                  </a:lnTo>
                  <a:close/>
                  <a:moveTo>
                    <a:pt x="5146" y="15710"/>
                  </a:moveTo>
                  <a:lnTo>
                    <a:pt x="5016" y="15406"/>
                  </a:lnTo>
                  <a:cubicBezTo>
                    <a:pt x="4916" y="15475"/>
                    <a:pt x="4866" y="15545"/>
                    <a:pt x="4817" y="15614"/>
                  </a:cubicBezTo>
                  <a:cubicBezTo>
                    <a:pt x="4816" y="15614"/>
                    <a:pt x="4805" y="15608"/>
                    <a:pt x="4121" y="15267"/>
                  </a:cubicBezTo>
                  <a:cubicBezTo>
                    <a:pt x="4121" y="15268"/>
                    <a:pt x="4119" y="15278"/>
                    <a:pt x="4071" y="15684"/>
                  </a:cubicBezTo>
                  <a:cubicBezTo>
                    <a:pt x="4071" y="15684"/>
                    <a:pt x="4079" y="15687"/>
                    <a:pt x="4518" y="15892"/>
                  </a:cubicBezTo>
                  <a:cubicBezTo>
                    <a:pt x="4469" y="15961"/>
                    <a:pt x="4419" y="16030"/>
                    <a:pt x="4344" y="16134"/>
                  </a:cubicBezTo>
                  <a:lnTo>
                    <a:pt x="4518" y="16377"/>
                  </a:lnTo>
                  <a:cubicBezTo>
                    <a:pt x="4717" y="16169"/>
                    <a:pt x="4916" y="15961"/>
                    <a:pt x="5146" y="15710"/>
                  </a:cubicBezTo>
                  <a:close/>
                  <a:moveTo>
                    <a:pt x="6955" y="13993"/>
                  </a:moveTo>
                  <a:lnTo>
                    <a:pt x="6821" y="13749"/>
                  </a:lnTo>
                  <a:cubicBezTo>
                    <a:pt x="6568" y="13958"/>
                    <a:pt x="6365" y="14167"/>
                    <a:pt x="6130" y="14411"/>
                  </a:cubicBezTo>
                  <a:lnTo>
                    <a:pt x="6263" y="14654"/>
                  </a:lnTo>
                  <a:cubicBezTo>
                    <a:pt x="6517" y="14445"/>
                    <a:pt x="6720" y="14236"/>
                    <a:pt x="6955" y="13993"/>
                  </a:cubicBezTo>
                  <a:close/>
                  <a:moveTo>
                    <a:pt x="10676" y="7676"/>
                  </a:moveTo>
                  <a:lnTo>
                    <a:pt x="9919" y="7121"/>
                  </a:lnTo>
                  <a:lnTo>
                    <a:pt x="9813" y="7471"/>
                  </a:lnTo>
                  <a:lnTo>
                    <a:pt x="10508" y="8026"/>
                  </a:lnTo>
                  <a:close/>
                  <a:moveTo>
                    <a:pt x="9414" y="12961"/>
                  </a:moveTo>
                  <a:lnTo>
                    <a:pt x="9519" y="12143"/>
                  </a:lnTo>
                  <a:lnTo>
                    <a:pt x="9266" y="12056"/>
                  </a:lnTo>
                  <a:lnTo>
                    <a:pt x="9161" y="12902"/>
                  </a:lnTo>
                  <a:close/>
                  <a:moveTo>
                    <a:pt x="10657" y="10842"/>
                  </a:moveTo>
                  <a:lnTo>
                    <a:pt x="10524" y="10537"/>
                  </a:lnTo>
                  <a:cubicBezTo>
                    <a:pt x="10270" y="10676"/>
                    <a:pt x="10067" y="10885"/>
                    <a:pt x="9813" y="11094"/>
                  </a:cubicBezTo>
                  <a:lnTo>
                    <a:pt x="9966" y="11442"/>
                  </a:lnTo>
                  <a:cubicBezTo>
                    <a:pt x="10169" y="11233"/>
                    <a:pt x="10422" y="11025"/>
                    <a:pt x="10657" y="10842"/>
                  </a:cubicBezTo>
                  <a:close/>
                  <a:moveTo>
                    <a:pt x="9014" y="15968"/>
                  </a:moveTo>
                  <a:lnTo>
                    <a:pt x="9161" y="14859"/>
                  </a:lnTo>
                  <a:lnTo>
                    <a:pt x="8909" y="14771"/>
                  </a:lnTo>
                  <a:lnTo>
                    <a:pt x="8762" y="15881"/>
                  </a:lnTo>
                  <a:close/>
                  <a:moveTo>
                    <a:pt x="15430" y="1690"/>
                  </a:moveTo>
                  <a:lnTo>
                    <a:pt x="14778" y="989"/>
                  </a:lnTo>
                  <a:lnTo>
                    <a:pt x="14609" y="1252"/>
                  </a:lnTo>
                  <a:lnTo>
                    <a:pt x="15262" y="1953"/>
                  </a:lnTo>
                  <a:close/>
                  <a:moveTo>
                    <a:pt x="12563" y="9385"/>
                  </a:moveTo>
                  <a:lnTo>
                    <a:pt x="12518" y="9203"/>
                  </a:lnTo>
                  <a:lnTo>
                    <a:pt x="12556" y="9125"/>
                  </a:lnTo>
                  <a:lnTo>
                    <a:pt x="12468" y="9065"/>
                  </a:lnTo>
                  <a:cubicBezTo>
                    <a:pt x="12467" y="9065"/>
                    <a:pt x="12456" y="9057"/>
                    <a:pt x="11808" y="8581"/>
                  </a:cubicBezTo>
                  <a:lnTo>
                    <a:pt x="11707" y="8927"/>
                  </a:lnTo>
                  <a:cubicBezTo>
                    <a:pt x="11707" y="8927"/>
                    <a:pt x="11715" y="8933"/>
                    <a:pt x="12163" y="9272"/>
                  </a:cubicBezTo>
                  <a:cubicBezTo>
                    <a:pt x="12011" y="9411"/>
                    <a:pt x="11859" y="9480"/>
                    <a:pt x="11726" y="9653"/>
                  </a:cubicBezTo>
                  <a:lnTo>
                    <a:pt x="11859" y="9895"/>
                  </a:lnTo>
                  <a:cubicBezTo>
                    <a:pt x="12112" y="9756"/>
                    <a:pt x="12315" y="9549"/>
                    <a:pt x="12563" y="9385"/>
                  </a:cubicBezTo>
                  <a:close/>
                  <a:moveTo>
                    <a:pt x="8656" y="18947"/>
                  </a:moveTo>
                  <a:lnTo>
                    <a:pt x="8825" y="17779"/>
                  </a:lnTo>
                  <a:lnTo>
                    <a:pt x="8509" y="17779"/>
                  </a:lnTo>
                  <a:lnTo>
                    <a:pt x="8425" y="18888"/>
                  </a:lnTo>
                  <a:close/>
                  <a:moveTo>
                    <a:pt x="14513" y="8043"/>
                  </a:moveTo>
                  <a:lnTo>
                    <a:pt x="14424" y="7734"/>
                  </a:lnTo>
                  <a:cubicBezTo>
                    <a:pt x="14170" y="7875"/>
                    <a:pt x="13917" y="8087"/>
                    <a:pt x="13682" y="8272"/>
                  </a:cubicBezTo>
                  <a:lnTo>
                    <a:pt x="13815" y="8581"/>
                  </a:lnTo>
                  <a:cubicBezTo>
                    <a:pt x="14018" y="8440"/>
                    <a:pt x="14272" y="8228"/>
                    <a:pt x="14513" y="8043"/>
                  </a:cubicBezTo>
                  <a:close/>
                  <a:moveTo>
                    <a:pt x="15430" y="7325"/>
                  </a:moveTo>
                  <a:lnTo>
                    <a:pt x="9919" y="1894"/>
                  </a:lnTo>
                  <a:lnTo>
                    <a:pt x="9771" y="2157"/>
                  </a:lnTo>
                  <a:lnTo>
                    <a:pt x="15219" y="7676"/>
                  </a:lnTo>
                  <a:close/>
                  <a:moveTo>
                    <a:pt x="17113" y="3500"/>
                  </a:moveTo>
                  <a:lnTo>
                    <a:pt x="16461" y="2799"/>
                  </a:lnTo>
                  <a:lnTo>
                    <a:pt x="16313" y="3150"/>
                  </a:lnTo>
                  <a:lnTo>
                    <a:pt x="16965" y="3851"/>
                  </a:lnTo>
                  <a:close/>
                  <a:moveTo>
                    <a:pt x="16553" y="6868"/>
                  </a:moveTo>
                  <a:lnTo>
                    <a:pt x="16465" y="6566"/>
                  </a:lnTo>
                  <a:cubicBezTo>
                    <a:pt x="16164" y="6704"/>
                    <a:pt x="15912" y="6842"/>
                    <a:pt x="15674" y="7023"/>
                  </a:cubicBezTo>
                  <a:lnTo>
                    <a:pt x="15762" y="7325"/>
                  </a:lnTo>
                  <a:cubicBezTo>
                    <a:pt x="16013" y="7187"/>
                    <a:pt x="16264" y="7049"/>
                    <a:pt x="16553" y="6868"/>
                  </a:cubicBezTo>
                  <a:close/>
                  <a:moveTo>
                    <a:pt x="16776" y="8990"/>
                  </a:moveTo>
                  <a:lnTo>
                    <a:pt x="16923" y="7880"/>
                  </a:lnTo>
                  <a:lnTo>
                    <a:pt x="16671" y="7822"/>
                  </a:lnTo>
                  <a:lnTo>
                    <a:pt x="16524" y="8931"/>
                  </a:lnTo>
                  <a:close/>
                  <a:moveTo>
                    <a:pt x="18615" y="5880"/>
                  </a:moveTo>
                  <a:lnTo>
                    <a:pt x="18527" y="5573"/>
                  </a:lnTo>
                  <a:cubicBezTo>
                    <a:pt x="18275" y="5713"/>
                    <a:pt x="18024" y="5784"/>
                    <a:pt x="17735" y="5968"/>
                  </a:cubicBezTo>
                  <a:lnTo>
                    <a:pt x="17823" y="6274"/>
                  </a:lnTo>
                  <a:cubicBezTo>
                    <a:pt x="18074" y="6134"/>
                    <a:pt x="18326" y="6064"/>
                    <a:pt x="18615" y="5880"/>
                  </a:cubicBezTo>
                  <a:close/>
                  <a:moveTo>
                    <a:pt x="18880" y="5369"/>
                  </a:moveTo>
                  <a:lnTo>
                    <a:pt x="18227" y="4668"/>
                  </a:lnTo>
                  <a:lnTo>
                    <a:pt x="18080" y="4960"/>
                  </a:lnTo>
                  <a:lnTo>
                    <a:pt x="18711" y="5661"/>
                  </a:lnTo>
                  <a:close/>
                  <a:moveTo>
                    <a:pt x="16376" y="11997"/>
                  </a:moveTo>
                  <a:lnTo>
                    <a:pt x="16524" y="10888"/>
                  </a:lnTo>
                  <a:lnTo>
                    <a:pt x="16271" y="10800"/>
                  </a:lnTo>
                  <a:lnTo>
                    <a:pt x="16124" y="11910"/>
                  </a:lnTo>
                  <a:close/>
                  <a:moveTo>
                    <a:pt x="16019" y="14975"/>
                  </a:moveTo>
                  <a:lnTo>
                    <a:pt x="16166" y="13866"/>
                  </a:lnTo>
                  <a:lnTo>
                    <a:pt x="15872" y="13807"/>
                  </a:lnTo>
                  <a:lnTo>
                    <a:pt x="15724" y="14917"/>
                  </a:lnTo>
                  <a:close/>
                  <a:moveTo>
                    <a:pt x="15619" y="17983"/>
                  </a:moveTo>
                  <a:lnTo>
                    <a:pt x="15766" y="16873"/>
                  </a:lnTo>
                  <a:lnTo>
                    <a:pt x="15514" y="16786"/>
                  </a:lnTo>
                  <a:lnTo>
                    <a:pt x="15367" y="17925"/>
                  </a:lnTo>
                  <a:close/>
                  <a:moveTo>
                    <a:pt x="20760" y="13838"/>
                  </a:moveTo>
                  <a:cubicBezTo>
                    <a:pt x="20297" y="15046"/>
                    <a:pt x="19579" y="16065"/>
                    <a:pt x="18677" y="16926"/>
                  </a:cubicBezTo>
                  <a:cubicBezTo>
                    <a:pt x="18677" y="16926"/>
                    <a:pt x="18687" y="16857"/>
                    <a:pt x="20179" y="6271"/>
                  </a:cubicBezTo>
                  <a:cubicBezTo>
                    <a:pt x="20179" y="6271"/>
                    <a:pt x="20172" y="6270"/>
                    <a:pt x="19879" y="6202"/>
                  </a:cubicBezTo>
                  <a:lnTo>
                    <a:pt x="18377" y="17205"/>
                  </a:lnTo>
                  <a:cubicBezTo>
                    <a:pt x="16625" y="18667"/>
                    <a:pt x="14271" y="19642"/>
                    <a:pt x="11818" y="20269"/>
                  </a:cubicBezTo>
                  <a:cubicBezTo>
                    <a:pt x="11818" y="20269"/>
                    <a:pt x="11828" y="20199"/>
                    <a:pt x="13320" y="9545"/>
                  </a:cubicBezTo>
                  <a:cubicBezTo>
                    <a:pt x="13320" y="9545"/>
                    <a:pt x="13313" y="9543"/>
                    <a:pt x="13020" y="9475"/>
                  </a:cubicBezTo>
                  <a:cubicBezTo>
                    <a:pt x="13020" y="9475"/>
                    <a:pt x="13010" y="9542"/>
                    <a:pt x="11518" y="20409"/>
                  </a:cubicBezTo>
                  <a:cubicBezTo>
                    <a:pt x="10466" y="20617"/>
                    <a:pt x="9465" y="20826"/>
                    <a:pt x="8413" y="20966"/>
                  </a:cubicBezTo>
                  <a:cubicBezTo>
                    <a:pt x="8413" y="20966"/>
                    <a:pt x="8413" y="20964"/>
                    <a:pt x="8413" y="20940"/>
                  </a:cubicBezTo>
                  <a:lnTo>
                    <a:pt x="8413" y="20757"/>
                  </a:lnTo>
                  <a:cubicBezTo>
                    <a:pt x="8413" y="20757"/>
                    <a:pt x="8411" y="20757"/>
                    <a:pt x="8382" y="20757"/>
                  </a:cubicBezTo>
                  <a:lnTo>
                    <a:pt x="8163" y="20757"/>
                  </a:lnTo>
                  <a:cubicBezTo>
                    <a:pt x="8163" y="20757"/>
                    <a:pt x="8163" y="20759"/>
                    <a:pt x="8157" y="20792"/>
                  </a:cubicBezTo>
                  <a:lnTo>
                    <a:pt x="8113" y="21035"/>
                  </a:lnTo>
                  <a:cubicBezTo>
                    <a:pt x="7061" y="21175"/>
                    <a:pt x="6010" y="21314"/>
                    <a:pt x="5009" y="21383"/>
                  </a:cubicBezTo>
                  <a:cubicBezTo>
                    <a:pt x="5009" y="21383"/>
                    <a:pt x="5017" y="21323"/>
                    <a:pt x="5910" y="15116"/>
                  </a:cubicBezTo>
                  <a:cubicBezTo>
                    <a:pt x="5910" y="15116"/>
                    <a:pt x="5908" y="15115"/>
                    <a:pt x="5879" y="15107"/>
                  </a:cubicBezTo>
                  <a:lnTo>
                    <a:pt x="5660" y="15046"/>
                  </a:lnTo>
                  <a:cubicBezTo>
                    <a:pt x="5659" y="15046"/>
                    <a:pt x="5653" y="15088"/>
                    <a:pt x="4708" y="21383"/>
                  </a:cubicBezTo>
                  <a:lnTo>
                    <a:pt x="2563" y="21532"/>
                  </a:lnTo>
                  <a:lnTo>
                    <a:pt x="0" y="19478"/>
                  </a:lnTo>
                  <a:cubicBezTo>
                    <a:pt x="179" y="18890"/>
                    <a:pt x="381" y="18270"/>
                    <a:pt x="603" y="17623"/>
                  </a:cubicBezTo>
                  <a:cubicBezTo>
                    <a:pt x="603" y="17623"/>
                    <a:pt x="628" y="17638"/>
                    <a:pt x="2605" y="18807"/>
                  </a:cubicBezTo>
                  <a:cubicBezTo>
                    <a:pt x="2605" y="18807"/>
                    <a:pt x="2606" y="18804"/>
                    <a:pt x="2618" y="18763"/>
                  </a:cubicBezTo>
                  <a:lnTo>
                    <a:pt x="2706" y="18459"/>
                  </a:lnTo>
                  <a:cubicBezTo>
                    <a:pt x="2705" y="18458"/>
                    <a:pt x="2680" y="18444"/>
                    <a:pt x="703" y="17275"/>
                  </a:cubicBezTo>
                  <a:cubicBezTo>
                    <a:pt x="1654" y="14628"/>
                    <a:pt x="3006" y="11564"/>
                    <a:pt x="4608" y="8709"/>
                  </a:cubicBezTo>
                  <a:cubicBezTo>
                    <a:pt x="4608" y="8709"/>
                    <a:pt x="4637" y="8735"/>
                    <a:pt x="8463" y="12191"/>
                  </a:cubicBezTo>
                  <a:cubicBezTo>
                    <a:pt x="8263" y="12400"/>
                    <a:pt x="8113" y="12539"/>
                    <a:pt x="7963" y="12678"/>
                  </a:cubicBezTo>
                  <a:cubicBezTo>
                    <a:pt x="7963" y="12679"/>
                    <a:pt x="7964" y="12681"/>
                    <a:pt x="7981" y="12713"/>
                  </a:cubicBezTo>
                  <a:lnTo>
                    <a:pt x="8113" y="12957"/>
                  </a:lnTo>
                  <a:cubicBezTo>
                    <a:pt x="8313" y="12748"/>
                    <a:pt x="8564" y="12609"/>
                    <a:pt x="8764" y="12400"/>
                  </a:cubicBezTo>
                  <a:cubicBezTo>
                    <a:pt x="8764" y="12400"/>
                    <a:pt x="8763" y="12398"/>
                    <a:pt x="8758" y="12382"/>
                  </a:cubicBezTo>
                  <a:lnTo>
                    <a:pt x="8714" y="12261"/>
                  </a:lnTo>
                  <a:cubicBezTo>
                    <a:pt x="8714" y="12260"/>
                    <a:pt x="8715" y="12259"/>
                    <a:pt x="8726" y="12234"/>
                  </a:cubicBezTo>
                  <a:lnTo>
                    <a:pt x="8814" y="12052"/>
                  </a:lnTo>
                  <a:cubicBezTo>
                    <a:pt x="8814" y="12051"/>
                    <a:pt x="8781" y="12023"/>
                    <a:pt x="4758" y="8430"/>
                  </a:cubicBezTo>
                  <a:cubicBezTo>
                    <a:pt x="7418" y="3773"/>
                    <a:pt x="10723" y="-68"/>
                    <a:pt x="14087" y="1"/>
                  </a:cubicBezTo>
                  <a:cubicBezTo>
                    <a:pt x="16106" y="43"/>
                    <a:pt x="18145" y="1492"/>
                    <a:pt x="20079" y="5018"/>
                  </a:cubicBezTo>
                  <a:cubicBezTo>
                    <a:pt x="19979" y="5018"/>
                    <a:pt x="19929" y="5018"/>
                    <a:pt x="19829" y="5088"/>
                  </a:cubicBezTo>
                  <a:cubicBezTo>
                    <a:pt x="19829" y="5088"/>
                    <a:pt x="19830" y="5090"/>
                    <a:pt x="19841" y="5131"/>
                  </a:cubicBezTo>
                  <a:lnTo>
                    <a:pt x="19929" y="5436"/>
                  </a:lnTo>
                  <a:cubicBezTo>
                    <a:pt x="20029" y="5366"/>
                    <a:pt x="20129" y="5366"/>
                    <a:pt x="20279" y="5296"/>
                  </a:cubicBezTo>
                  <a:cubicBezTo>
                    <a:pt x="20380" y="5575"/>
                    <a:pt x="20530" y="5854"/>
                    <a:pt x="20630" y="6063"/>
                  </a:cubicBezTo>
                  <a:cubicBezTo>
                    <a:pt x="21600" y="9283"/>
                    <a:pt x="21534" y="11824"/>
                    <a:pt x="20760" y="13838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23" name="Shape 923"/>
            <p:cNvSpPr/>
            <p:nvPr/>
          </p:nvSpPr>
          <p:spPr>
            <a:xfrm rot="14281137">
              <a:off x="9355213" y="2776835"/>
              <a:ext cx="493714" cy="293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532" extrusionOk="0">
                  <a:moveTo>
                    <a:pt x="5406" y="10403"/>
                  </a:moveTo>
                  <a:lnTo>
                    <a:pt x="4302" y="9651"/>
                  </a:lnTo>
                  <a:lnTo>
                    <a:pt x="4149" y="10126"/>
                  </a:lnTo>
                  <a:lnTo>
                    <a:pt x="5160" y="10878"/>
                  </a:lnTo>
                  <a:close/>
                  <a:moveTo>
                    <a:pt x="12330" y="2290"/>
                  </a:moveTo>
                  <a:lnTo>
                    <a:pt x="11380" y="1340"/>
                  </a:lnTo>
                  <a:lnTo>
                    <a:pt x="11135" y="1696"/>
                  </a:lnTo>
                  <a:lnTo>
                    <a:pt x="12085" y="2646"/>
                  </a:lnTo>
                  <a:close/>
                  <a:moveTo>
                    <a:pt x="10994" y="10901"/>
                  </a:moveTo>
                  <a:lnTo>
                    <a:pt x="10865" y="10482"/>
                  </a:lnTo>
                  <a:cubicBezTo>
                    <a:pt x="10495" y="10673"/>
                    <a:pt x="10126" y="10960"/>
                    <a:pt x="9784" y="11211"/>
                  </a:cubicBezTo>
                  <a:lnTo>
                    <a:pt x="9978" y="11630"/>
                  </a:lnTo>
                  <a:cubicBezTo>
                    <a:pt x="10274" y="11439"/>
                    <a:pt x="10643" y="11152"/>
                    <a:pt x="10994" y="10901"/>
                  </a:cubicBezTo>
                  <a:close/>
                  <a:moveTo>
                    <a:pt x="14567" y="5219"/>
                  </a:moveTo>
                  <a:lnTo>
                    <a:pt x="14781" y="4744"/>
                  </a:lnTo>
                  <a:lnTo>
                    <a:pt x="13831" y="3794"/>
                  </a:lnTo>
                  <a:lnTo>
                    <a:pt x="13617" y="4269"/>
                  </a:lnTo>
                  <a:close/>
                  <a:moveTo>
                    <a:pt x="12330" y="9928"/>
                  </a:moveTo>
                  <a:lnTo>
                    <a:pt x="4302" y="2567"/>
                  </a:lnTo>
                  <a:lnTo>
                    <a:pt x="4088" y="2923"/>
                  </a:lnTo>
                  <a:lnTo>
                    <a:pt x="12024" y="10403"/>
                  </a:lnTo>
                  <a:close/>
                  <a:moveTo>
                    <a:pt x="13966" y="9308"/>
                  </a:moveTo>
                  <a:lnTo>
                    <a:pt x="13838" y="8899"/>
                  </a:lnTo>
                  <a:cubicBezTo>
                    <a:pt x="13399" y="9086"/>
                    <a:pt x="13033" y="9273"/>
                    <a:pt x="12685" y="9519"/>
                  </a:cubicBezTo>
                  <a:lnTo>
                    <a:pt x="12813" y="9928"/>
                  </a:lnTo>
                  <a:cubicBezTo>
                    <a:pt x="13179" y="9741"/>
                    <a:pt x="13545" y="9554"/>
                    <a:pt x="13966" y="9308"/>
                  </a:cubicBezTo>
                  <a:close/>
                  <a:moveTo>
                    <a:pt x="14291" y="12184"/>
                  </a:moveTo>
                  <a:lnTo>
                    <a:pt x="14505" y="10680"/>
                  </a:lnTo>
                  <a:lnTo>
                    <a:pt x="14138" y="10601"/>
                  </a:lnTo>
                  <a:lnTo>
                    <a:pt x="13923" y="12105"/>
                  </a:lnTo>
                  <a:close/>
                  <a:moveTo>
                    <a:pt x="16969" y="7969"/>
                  </a:moveTo>
                  <a:lnTo>
                    <a:pt x="16841" y="7554"/>
                  </a:lnTo>
                  <a:cubicBezTo>
                    <a:pt x="16475" y="7743"/>
                    <a:pt x="16109" y="7838"/>
                    <a:pt x="15688" y="8088"/>
                  </a:cubicBezTo>
                  <a:lnTo>
                    <a:pt x="15816" y="8503"/>
                  </a:lnTo>
                  <a:cubicBezTo>
                    <a:pt x="16182" y="8313"/>
                    <a:pt x="16548" y="8218"/>
                    <a:pt x="16969" y="7969"/>
                  </a:cubicBezTo>
                  <a:close/>
                  <a:moveTo>
                    <a:pt x="17355" y="7277"/>
                  </a:moveTo>
                  <a:lnTo>
                    <a:pt x="16405" y="6327"/>
                  </a:lnTo>
                  <a:lnTo>
                    <a:pt x="16191" y="6722"/>
                  </a:lnTo>
                  <a:lnTo>
                    <a:pt x="17110" y="7672"/>
                  </a:lnTo>
                  <a:close/>
                  <a:moveTo>
                    <a:pt x="13709" y="16260"/>
                  </a:moveTo>
                  <a:lnTo>
                    <a:pt x="13923" y="14756"/>
                  </a:lnTo>
                  <a:lnTo>
                    <a:pt x="13556" y="14638"/>
                  </a:lnTo>
                  <a:lnTo>
                    <a:pt x="13341" y="16141"/>
                  </a:lnTo>
                  <a:close/>
                  <a:moveTo>
                    <a:pt x="19299" y="20309"/>
                  </a:moveTo>
                  <a:cubicBezTo>
                    <a:pt x="19010" y="20775"/>
                    <a:pt x="18687" y="21218"/>
                    <a:pt x="18259" y="21532"/>
                  </a:cubicBezTo>
                  <a:lnTo>
                    <a:pt x="17381" y="20824"/>
                  </a:lnTo>
                  <a:cubicBezTo>
                    <a:pt x="17669" y="18926"/>
                    <a:pt x="18214" y="15326"/>
                    <a:pt x="19248" y="8500"/>
                  </a:cubicBezTo>
                  <a:cubicBezTo>
                    <a:pt x="19248" y="8500"/>
                    <a:pt x="19236" y="8497"/>
                    <a:pt x="18811" y="8405"/>
                  </a:cubicBezTo>
                  <a:lnTo>
                    <a:pt x="17030" y="20541"/>
                  </a:lnTo>
                  <a:lnTo>
                    <a:pt x="9078" y="14127"/>
                  </a:lnTo>
                  <a:cubicBezTo>
                    <a:pt x="9136" y="13741"/>
                    <a:pt x="9195" y="13344"/>
                    <a:pt x="9257" y="12936"/>
                  </a:cubicBezTo>
                  <a:cubicBezTo>
                    <a:pt x="9257" y="12936"/>
                    <a:pt x="9245" y="12933"/>
                    <a:pt x="8819" y="12842"/>
                  </a:cubicBezTo>
                  <a:cubicBezTo>
                    <a:pt x="8819" y="12842"/>
                    <a:pt x="8816" y="12861"/>
                    <a:pt x="8677" y="13804"/>
                  </a:cubicBezTo>
                  <a:lnTo>
                    <a:pt x="7706" y="13021"/>
                  </a:lnTo>
                  <a:cubicBezTo>
                    <a:pt x="7853" y="12924"/>
                    <a:pt x="7998" y="12816"/>
                    <a:pt x="8154" y="12719"/>
                  </a:cubicBezTo>
                  <a:lnTo>
                    <a:pt x="8089" y="12473"/>
                  </a:lnTo>
                  <a:lnTo>
                    <a:pt x="8145" y="12368"/>
                  </a:lnTo>
                  <a:lnTo>
                    <a:pt x="8015" y="12286"/>
                  </a:lnTo>
                  <a:cubicBezTo>
                    <a:pt x="8015" y="12286"/>
                    <a:pt x="7995" y="12272"/>
                    <a:pt x="7055" y="11630"/>
                  </a:cubicBezTo>
                  <a:lnTo>
                    <a:pt x="6907" y="12098"/>
                  </a:lnTo>
                  <a:cubicBezTo>
                    <a:pt x="6907" y="12099"/>
                    <a:pt x="6921" y="12108"/>
                    <a:pt x="7572" y="12567"/>
                  </a:cubicBezTo>
                  <a:lnTo>
                    <a:pt x="7358" y="12740"/>
                  </a:lnTo>
                  <a:lnTo>
                    <a:pt x="2415" y="8753"/>
                  </a:lnTo>
                  <a:lnTo>
                    <a:pt x="2556" y="8424"/>
                  </a:lnTo>
                  <a:lnTo>
                    <a:pt x="1514" y="7672"/>
                  </a:lnTo>
                  <a:lnTo>
                    <a:pt x="1419" y="7950"/>
                  </a:lnTo>
                  <a:lnTo>
                    <a:pt x="0" y="6806"/>
                  </a:lnTo>
                  <a:cubicBezTo>
                    <a:pt x="3174" y="2761"/>
                    <a:pt x="6751" y="-68"/>
                    <a:pt x="10375" y="2"/>
                  </a:cubicBezTo>
                  <a:cubicBezTo>
                    <a:pt x="13315" y="58"/>
                    <a:pt x="16285" y="2022"/>
                    <a:pt x="19102" y="6801"/>
                  </a:cubicBezTo>
                  <a:cubicBezTo>
                    <a:pt x="18956" y="6801"/>
                    <a:pt x="18883" y="6801"/>
                    <a:pt x="18738" y="6895"/>
                  </a:cubicBezTo>
                  <a:cubicBezTo>
                    <a:pt x="18738" y="6896"/>
                    <a:pt x="18739" y="6900"/>
                    <a:pt x="18756" y="6954"/>
                  </a:cubicBezTo>
                  <a:lnTo>
                    <a:pt x="18883" y="7367"/>
                  </a:lnTo>
                  <a:cubicBezTo>
                    <a:pt x="19029" y="7273"/>
                    <a:pt x="19175" y="7273"/>
                    <a:pt x="19394" y="7178"/>
                  </a:cubicBezTo>
                  <a:cubicBezTo>
                    <a:pt x="19540" y="7556"/>
                    <a:pt x="19759" y="7933"/>
                    <a:pt x="19904" y="8217"/>
                  </a:cubicBezTo>
                  <a:cubicBezTo>
                    <a:pt x="21600" y="13455"/>
                    <a:pt x="21121" y="17366"/>
                    <a:pt x="19299" y="20309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24" name="Shape 924"/>
            <p:cNvSpPr/>
            <p:nvPr/>
          </p:nvSpPr>
          <p:spPr>
            <a:xfrm rot="2707324">
              <a:off x="8202689" y="3029248"/>
              <a:ext cx="750890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25" name="Shape 925"/>
            <p:cNvSpPr/>
            <p:nvPr/>
          </p:nvSpPr>
          <p:spPr>
            <a:xfrm rot="20449547">
              <a:off x="8794825" y="1619548"/>
              <a:ext cx="996952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2428" y="18978"/>
                  </a:moveTo>
                  <a:cubicBezTo>
                    <a:pt x="2139" y="19256"/>
                    <a:pt x="1908" y="19465"/>
                    <a:pt x="1678" y="19674"/>
                  </a:cubicBezTo>
                  <a:lnTo>
                    <a:pt x="1908" y="20023"/>
                  </a:lnTo>
                  <a:cubicBezTo>
                    <a:pt x="2139" y="19744"/>
                    <a:pt x="2370" y="19535"/>
                    <a:pt x="2601" y="19256"/>
                  </a:cubicBezTo>
                  <a:close/>
                  <a:moveTo>
                    <a:pt x="4409" y="17120"/>
                  </a:moveTo>
                  <a:cubicBezTo>
                    <a:pt x="4174" y="17394"/>
                    <a:pt x="3940" y="17599"/>
                    <a:pt x="3676" y="17839"/>
                  </a:cubicBezTo>
                  <a:lnTo>
                    <a:pt x="3881" y="18078"/>
                  </a:lnTo>
                  <a:cubicBezTo>
                    <a:pt x="4116" y="17873"/>
                    <a:pt x="4350" y="17668"/>
                    <a:pt x="4614" y="17360"/>
                  </a:cubicBezTo>
                  <a:close/>
                  <a:moveTo>
                    <a:pt x="10892" y="17672"/>
                  </a:moveTo>
                  <a:lnTo>
                    <a:pt x="10527" y="17672"/>
                  </a:lnTo>
                  <a:lnTo>
                    <a:pt x="10430" y="18775"/>
                  </a:lnTo>
                  <a:lnTo>
                    <a:pt x="10697" y="18833"/>
                  </a:lnTo>
                  <a:close/>
                  <a:moveTo>
                    <a:pt x="3063" y="14218"/>
                  </a:moveTo>
                  <a:lnTo>
                    <a:pt x="2966" y="14566"/>
                  </a:lnTo>
                  <a:lnTo>
                    <a:pt x="3890" y="14972"/>
                  </a:lnTo>
                  <a:lnTo>
                    <a:pt x="3987" y="14624"/>
                  </a:lnTo>
                  <a:close/>
                  <a:moveTo>
                    <a:pt x="6489" y="15314"/>
                  </a:moveTo>
                  <a:cubicBezTo>
                    <a:pt x="6374" y="15382"/>
                    <a:pt x="6317" y="15451"/>
                    <a:pt x="6259" y="15520"/>
                  </a:cubicBezTo>
                  <a:cubicBezTo>
                    <a:pt x="6259" y="15520"/>
                    <a:pt x="6248" y="15515"/>
                    <a:pt x="5455" y="15176"/>
                  </a:cubicBezTo>
                  <a:cubicBezTo>
                    <a:pt x="5455" y="15176"/>
                    <a:pt x="5453" y="15184"/>
                    <a:pt x="5397" y="15589"/>
                  </a:cubicBezTo>
                  <a:cubicBezTo>
                    <a:pt x="5397" y="15589"/>
                    <a:pt x="5406" y="15593"/>
                    <a:pt x="5914" y="15796"/>
                  </a:cubicBezTo>
                  <a:cubicBezTo>
                    <a:pt x="5857" y="15865"/>
                    <a:pt x="5799" y="15934"/>
                    <a:pt x="5713" y="16037"/>
                  </a:cubicBezTo>
                  <a:lnTo>
                    <a:pt x="5914" y="16279"/>
                  </a:lnTo>
                  <a:cubicBezTo>
                    <a:pt x="6144" y="16072"/>
                    <a:pt x="6374" y="15865"/>
                    <a:pt x="6640" y="15615"/>
                  </a:cubicBezTo>
                  <a:close/>
                  <a:moveTo>
                    <a:pt x="8576" y="13666"/>
                  </a:moveTo>
                  <a:cubicBezTo>
                    <a:pt x="8283" y="13874"/>
                    <a:pt x="8049" y="14082"/>
                    <a:pt x="7777" y="14324"/>
                  </a:cubicBezTo>
                  <a:lnTo>
                    <a:pt x="7931" y="14566"/>
                  </a:lnTo>
                  <a:cubicBezTo>
                    <a:pt x="8224" y="14359"/>
                    <a:pt x="8459" y="14151"/>
                    <a:pt x="8730" y="13909"/>
                  </a:cubicBezTo>
                  <a:close/>
                  <a:moveTo>
                    <a:pt x="11281" y="14769"/>
                  </a:moveTo>
                  <a:lnTo>
                    <a:pt x="10989" y="14682"/>
                  </a:lnTo>
                  <a:lnTo>
                    <a:pt x="10819" y="15785"/>
                  </a:lnTo>
                  <a:lnTo>
                    <a:pt x="11110" y="15872"/>
                  </a:lnTo>
                  <a:close/>
                  <a:moveTo>
                    <a:pt x="11694" y="12070"/>
                  </a:moveTo>
                  <a:lnTo>
                    <a:pt x="11402" y="11983"/>
                  </a:lnTo>
                  <a:lnTo>
                    <a:pt x="11281" y="12825"/>
                  </a:lnTo>
                  <a:lnTo>
                    <a:pt x="11572" y="12883"/>
                  </a:lnTo>
                  <a:close/>
                  <a:moveTo>
                    <a:pt x="12855" y="10474"/>
                  </a:moveTo>
                  <a:cubicBezTo>
                    <a:pt x="12562" y="10612"/>
                    <a:pt x="12327" y="10820"/>
                    <a:pt x="12034" y="11027"/>
                  </a:cubicBezTo>
                  <a:lnTo>
                    <a:pt x="12210" y="11373"/>
                  </a:lnTo>
                  <a:cubicBezTo>
                    <a:pt x="12445" y="11166"/>
                    <a:pt x="12738" y="10958"/>
                    <a:pt x="13009" y="10777"/>
                  </a:cubicBezTo>
                  <a:close/>
                  <a:moveTo>
                    <a:pt x="14339" y="8529"/>
                  </a:moveTo>
                  <a:lnTo>
                    <a:pt x="14222" y="8873"/>
                  </a:lnTo>
                  <a:cubicBezTo>
                    <a:pt x="14222" y="8873"/>
                    <a:pt x="14231" y="8878"/>
                    <a:pt x="14750" y="9217"/>
                  </a:cubicBezTo>
                  <a:cubicBezTo>
                    <a:pt x="14574" y="9354"/>
                    <a:pt x="14398" y="9423"/>
                    <a:pt x="14244" y="9595"/>
                  </a:cubicBezTo>
                  <a:lnTo>
                    <a:pt x="14398" y="9835"/>
                  </a:lnTo>
                  <a:cubicBezTo>
                    <a:pt x="14691" y="9698"/>
                    <a:pt x="14926" y="9491"/>
                    <a:pt x="15212" y="9328"/>
                  </a:cubicBezTo>
                  <a:lnTo>
                    <a:pt x="15160" y="9148"/>
                  </a:lnTo>
                  <a:lnTo>
                    <a:pt x="15204" y="9070"/>
                  </a:lnTo>
                  <a:lnTo>
                    <a:pt x="15102" y="9010"/>
                  </a:lnTo>
                  <a:cubicBezTo>
                    <a:pt x="15102" y="9010"/>
                    <a:pt x="15091" y="9003"/>
                    <a:pt x="14339" y="8529"/>
                  </a:cubicBezTo>
                  <a:close/>
                  <a:moveTo>
                    <a:pt x="12156" y="7078"/>
                  </a:moveTo>
                  <a:lnTo>
                    <a:pt x="12034" y="7426"/>
                  </a:lnTo>
                  <a:lnTo>
                    <a:pt x="12836" y="7978"/>
                  </a:lnTo>
                  <a:lnTo>
                    <a:pt x="13031" y="7629"/>
                  </a:lnTo>
                  <a:close/>
                  <a:moveTo>
                    <a:pt x="9943" y="5627"/>
                  </a:moveTo>
                  <a:lnTo>
                    <a:pt x="9846" y="5888"/>
                  </a:lnTo>
                  <a:lnTo>
                    <a:pt x="10648" y="6439"/>
                  </a:lnTo>
                  <a:lnTo>
                    <a:pt x="10770" y="6178"/>
                  </a:lnTo>
                  <a:close/>
                  <a:moveTo>
                    <a:pt x="17363" y="7687"/>
                  </a:moveTo>
                  <a:cubicBezTo>
                    <a:pt x="17069" y="7828"/>
                    <a:pt x="16776" y="8038"/>
                    <a:pt x="16505" y="8222"/>
                  </a:cubicBezTo>
                  <a:lnTo>
                    <a:pt x="16659" y="8529"/>
                  </a:lnTo>
                  <a:cubicBezTo>
                    <a:pt x="16894" y="8389"/>
                    <a:pt x="17187" y="8178"/>
                    <a:pt x="17465" y="7994"/>
                  </a:cubicBezTo>
                  <a:close/>
                  <a:moveTo>
                    <a:pt x="19722" y="6526"/>
                  </a:moveTo>
                  <a:cubicBezTo>
                    <a:pt x="19374" y="6664"/>
                    <a:pt x="19083" y="6801"/>
                    <a:pt x="18807" y="6981"/>
                  </a:cubicBezTo>
                  <a:lnTo>
                    <a:pt x="18909" y="7281"/>
                  </a:lnTo>
                  <a:cubicBezTo>
                    <a:pt x="19199" y="7144"/>
                    <a:pt x="19490" y="7007"/>
                    <a:pt x="19824" y="6827"/>
                  </a:cubicBezTo>
                  <a:close/>
                  <a:moveTo>
                    <a:pt x="12156" y="1883"/>
                  </a:moveTo>
                  <a:lnTo>
                    <a:pt x="11986" y="2144"/>
                  </a:lnTo>
                  <a:lnTo>
                    <a:pt x="18282" y="7629"/>
                  </a:lnTo>
                  <a:lnTo>
                    <a:pt x="18525" y="7281"/>
                  </a:lnTo>
                  <a:close/>
                  <a:moveTo>
                    <a:pt x="19717" y="2782"/>
                  </a:moveTo>
                  <a:lnTo>
                    <a:pt x="19546" y="3131"/>
                  </a:lnTo>
                  <a:lnTo>
                    <a:pt x="20300" y="3827"/>
                  </a:lnTo>
                  <a:lnTo>
                    <a:pt x="20470" y="3479"/>
                  </a:lnTo>
                  <a:close/>
                  <a:moveTo>
                    <a:pt x="17772" y="983"/>
                  </a:moveTo>
                  <a:lnTo>
                    <a:pt x="17577" y="1244"/>
                  </a:lnTo>
                  <a:lnTo>
                    <a:pt x="18331" y="1941"/>
                  </a:lnTo>
                  <a:lnTo>
                    <a:pt x="18525" y="1679"/>
                  </a:lnTo>
                  <a:close/>
                  <a:moveTo>
                    <a:pt x="18726" y="305"/>
                  </a:moveTo>
                  <a:cubicBezTo>
                    <a:pt x="19692" y="628"/>
                    <a:pt x="20656" y="1220"/>
                    <a:pt x="21600" y="2138"/>
                  </a:cubicBezTo>
                  <a:lnTo>
                    <a:pt x="16517" y="19589"/>
                  </a:lnTo>
                  <a:cubicBezTo>
                    <a:pt x="15810" y="19802"/>
                    <a:pt x="15084" y="19986"/>
                    <a:pt x="14351" y="20148"/>
                  </a:cubicBezTo>
                  <a:cubicBezTo>
                    <a:pt x="14351" y="20147"/>
                    <a:pt x="14360" y="20094"/>
                    <a:pt x="16087" y="9487"/>
                  </a:cubicBezTo>
                  <a:cubicBezTo>
                    <a:pt x="16087" y="9487"/>
                    <a:pt x="16080" y="9486"/>
                    <a:pt x="15740" y="9418"/>
                  </a:cubicBezTo>
                  <a:cubicBezTo>
                    <a:pt x="15740" y="9418"/>
                    <a:pt x="15730" y="9478"/>
                    <a:pt x="14004" y="20286"/>
                  </a:cubicBezTo>
                  <a:cubicBezTo>
                    <a:pt x="12789" y="20494"/>
                    <a:pt x="11631" y="20701"/>
                    <a:pt x="10416" y="20840"/>
                  </a:cubicBezTo>
                  <a:cubicBezTo>
                    <a:pt x="10416" y="20840"/>
                    <a:pt x="10416" y="20838"/>
                    <a:pt x="10416" y="20814"/>
                  </a:cubicBezTo>
                  <a:lnTo>
                    <a:pt x="10416" y="20632"/>
                  </a:lnTo>
                  <a:cubicBezTo>
                    <a:pt x="10416" y="20632"/>
                    <a:pt x="10414" y="20632"/>
                    <a:pt x="10380" y="20632"/>
                  </a:cubicBezTo>
                  <a:lnTo>
                    <a:pt x="10127" y="20632"/>
                  </a:lnTo>
                  <a:cubicBezTo>
                    <a:pt x="10127" y="20632"/>
                    <a:pt x="10126" y="20634"/>
                    <a:pt x="10119" y="20667"/>
                  </a:cubicBezTo>
                  <a:lnTo>
                    <a:pt x="10069" y="20909"/>
                  </a:lnTo>
                  <a:cubicBezTo>
                    <a:pt x="8854" y="21047"/>
                    <a:pt x="7638" y="21186"/>
                    <a:pt x="6481" y="21255"/>
                  </a:cubicBezTo>
                  <a:cubicBezTo>
                    <a:pt x="6481" y="21255"/>
                    <a:pt x="6487" y="21219"/>
                    <a:pt x="7523" y="15025"/>
                  </a:cubicBezTo>
                  <a:cubicBezTo>
                    <a:pt x="7523" y="15025"/>
                    <a:pt x="7521" y="15024"/>
                    <a:pt x="7486" y="15016"/>
                  </a:cubicBezTo>
                  <a:lnTo>
                    <a:pt x="7233" y="14956"/>
                  </a:lnTo>
                  <a:cubicBezTo>
                    <a:pt x="7233" y="14956"/>
                    <a:pt x="7227" y="14991"/>
                    <a:pt x="6134" y="21255"/>
                  </a:cubicBezTo>
                  <a:cubicBezTo>
                    <a:pt x="3877" y="21463"/>
                    <a:pt x="1794" y="21463"/>
                    <a:pt x="347" y="21532"/>
                  </a:cubicBezTo>
                  <a:lnTo>
                    <a:pt x="694" y="21186"/>
                  </a:lnTo>
                  <a:cubicBezTo>
                    <a:pt x="694" y="21186"/>
                    <a:pt x="693" y="21184"/>
                    <a:pt x="665" y="21151"/>
                  </a:cubicBezTo>
                  <a:lnTo>
                    <a:pt x="463" y="20909"/>
                  </a:lnTo>
                  <a:cubicBezTo>
                    <a:pt x="289" y="21117"/>
                    <a:pt x="116" y="21255"/>
                    <a:pt x="0" y="21394"/>
                  </a:cubicBezTo>
                  <a:cubicBezTo>
                    <a:pt x="347" y="20286"/>
                    <a:pt x="810" y="18971"/>
                    <a:pt x="1389" y="17517"/>
                  </a:cubicBezTo>
                  <a:cubicBezTo>
                    <a:pt x="1389" y="17517"/>
                    <a:pt x="1413" y="17529"/>
                    <a:pt x="3703" y="18694"/>
                  </a:cubicBezTo>
                  <a:cubicBezTo>
                    <a:pt x="3703" y="18694"/>
                    <a:pt x="3704" y="18692"/>
                    <a:pt x="3718" y="18651"/>
                  </a:cubicBezTo>
                  <a:lnTo>
                    <a:pt x="3819" y="18348"/>
                  </a:lnTo>
                  <a:cubicBezTo>
                    <a:pt x="3819" y="18348"/>
                    <a:pt x="3795" y="18335"/>
                    <a:pt x="1505" y="17171"/>
                  </a:cubicBezTo>
                  <a:cubicBezTo>
                    <a:pt x="2604" y="14540"/>
                    <a:pt x="4166" y="11495"/>
                    <a:pt x="6018" y="8656"/>
                  </a:cubicBezTo>
                  <a:cubicBezTo>
                    <a:pt x="6018" y="8656"/>
                    <a:pt x="6043" y="8676"/>
                    <a:pt x="10474" y="12118"/>
                  </a:cubicBezTo>
                  <a:cubicBezTo>
                    <a:pt x="10242" y="12325"/>
                    <a:pt x="10069" y="12464"/>
                    <a:pt x="9895" y="12602"/>
                  </a:cubicBezTo>
                  <a:cubicBezTo>
                    <a:pt x="9895" y="12602"/>
                    <a:pt x="9896" y="12604"/>
                    <a:pt x="9917" y="12637"/>
                  </a:cubicBezTo>
                  <a:lnTo>
                    <a:pt x="10069" y="12879"/>
                  </a:lnTo>
                  <a:cubicBezTo>
                    <a:pt x="10300" y="12671"/>
                    <a:pt x="10590" y="12533"/>
                    <a:pt x="10821" y="12325"/>
                  </a:cubicBezTo>
                  <a:cubicBezTo>
                    <a:pt x="10821" y="12325"/>
                    <a:pt x="10820" y="12324"/>
                    <a:pt x="10814" y="12308"/>
                  </a:cubicBezTo>
                  <a:lnTo>
                    <a:pt x="10763" y="12187"/>
                  </a:lnTo>
                  <a:cubicBezTo>
                    <a:pt x="10763" y="12187"/>
                    <a:pt x="10764" y="12185"/>
                    <a:pt x="10778" y="12161"/>
                  </a:cubicBezTo>
                  <a:lnTo>
                    <a:pt x="10879" y="11979"/>
                  </a:lnTo>
                  <a:cubicBezTo>
                    <a:pt x="10879" y="11979"/>
                    <a:pt x="10850" y="11957"/>
                    <a:pt x="6192" y="8379"/>
                  </a:cubicBezTo>
                  <a:cubicBezTo>
                    <a:pt x="9266" y="3750"/>
                    <a:pt x="13086" y="-68"/>
                    <a:pt x="16974" y="1"/>
                  </a:cubicBezTo>
                  <a:cubicBezTo>
                    <a:pt x="17557" y="11"/>
                    <a:pt x="18142" y="109"/>
                    <a:pt x="18726" y="305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26" name="Shape 926"/>
            <p:cNvSpPr/>
            <p:nvPr/>
          </p:nvSpPr>
          <p:spPr>
            <a:xfrm rot="3063783" flipH="1">
              <a:off x="8027269" y="551953"/>
              <a:ext cx="1098552" cy="585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27" name="Shape 927"/>
            <p:cNvSpPr/>
            <p:nvPr/>
          </p:nvSpPr>
          <p:spPr>
            <a:xfrm rot="15200418">
              <a:off x="8524157" y="5314455"/>
              <a:ext cx="1457326" cy="795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529" extrusionOk="0">
                  <a:moveTo>
                    <a:pt x="2094" y="15311"/>
                  </a:moveTo>
                  <a:lnTo>
                    <a:pt x="1259" y="14886"/>
                  </a:lnTo>
                  <a:lnTo>
                    <a:pt x="1171" y="15251"/>
                  </a:lnTo>
                  <a:lnTo>
                    <a:pt x="2006" y="15676"/>
                  </a:lnTo>
                  <a:close/>
                  <a:moveTo>
                    <a:pt x="4492" y="16349"/>
                  </a:moveTo>
                  <a:lnTo>
                    <a:pt x="4356" y="16033"/>
                  </a:lnTo>
                  <a:cubicBezTo>
                    <a:pt x="4252" y="16105"/>
                    <a:pt x="4200" y="16177"/>
                    <a:pt x="4148" y="16250"/>
                  </a:cubicBezTo>
                  <a:cubicBezTo>
                    <a:pt x="4148" y="16250"/>
                    <a:pt x="4138" y="16245"/>
                    <a:pt x="3421" y="15889"/>
                  </a:cubicBezTo>
                  <a:cubicBezTo>
                    <a:pt x="3421" y="15889"/>
                    <a:pt x="3420" y="15898"/>
                    <a:pt x="3369" y="16322"/>
                  </a:cubicBezTo>
                  <a:cubicBezTo>
                    <a:pt x="3369" y="16322"/>
                    <a:pt x="3376" y="16325"/>
                    <a:pt x="3836" y="16538"/>
                  </a:cubicBezTo>
                  <a:cubicBezTo>
                    <a:pt x="3785" y="16610"/>
                    <a:pt x="3733" y="16683"/>
                    <a:pt x="3655" y="16791"/>
                  </a:cubicBezTo>
                  <a:lnTo>
                    <a:pt x="3836" y="17043"/>
                  </a:lnTo>
                  <a:cubicBezTo>
                    <a:pt x="4044" y="16827"/>
                    <a:pt x="4252" y="16610"/>
                    <a:pt x="4492" y="16349"/>
                  </a:cubicBezTo>
                  <a:close/>
                  <a:moveTo>
                    <a:pt x="6382" y="14562"/>
                  </a:moveTo>
                  <a:lnTo>
                    <a:pt x="6243" y="14309"/>
                  </a:lnTo>
                  <a:cubicBezTo>
                    <a:pt x="5978" y="14526"/>
                    <a:pt x="5766" y="14743"/>
                    <a:pt x="5521" y="14997"/>
                  </a:cubicBezTo>
                  <a:lnTo>
                    <a:pt x="5660" y="15251"/>
                  </a:lnTo>
                  <a:cubicBezTo>
                    <a:pt x="5925" y="15033"/>
                    <a:pt x="6137" y="14816"/>
                    <a:pt x="6382" y="14562"/>
                  </a:cubicBezTo>
                  <a:close/>
                  <a:moveTo>
                    <a:pt x="8226" y="6469"/>
                  </a:moveTo>
                  <a:lnTo>
                    <a:pt x="7479" y="5891"/>
                  </a:lnTo>
                  <a:lnTo>
                    <a:pt x="7391" y="6165"/>
                  </a:lnTo>
                  <a:lnTo>
                    <a:pt x="8116" y="6742"/>
                  </a:lnTo>
                  <a:close/>
                  <a:moveTo>
                    <a:pt x="8952" y="13488"/>
                  </a:moveTo>
                  <a:lnTo>
                    <a:pt x="9062" y="12637"/>
                  </a:lnTo>
                  <a:lnTo>
                    <a:pt x="8798" y="12546"/>
                  </a:lnTo>
                  <a:lnTo>
                    <a:pt x="8688" y="13427"/>
                  </a:lnTo>
                  <a:close/>
                  <a:moveTo>
                    <a:pt x="10270" y="7988"/>
                  </a:moveTo>
                  <a:lnTo>
                    <a:pt x="9479" y="7411"/>
                  </a:lnTo>
                  <a:lnTo>
                    <a:pt x="9369" y="7775"/>
                  </a:lnTo>
                  <a:lnTo>
                    <a:pt x="10095" y="8353"/>
                  </a:lnTo>
                  <a:close/>
                  <a:moveTo>
                    <a:pt x="8534" y="16618"/>
                  </a:moveTo>
                  <a:lnTo>
                    <a:pt x="8688" y="15463"/>
                  </a:lnTo>
                  <a:lnTo>
                    <a:pt x="8424" y="15372"/>
                  </a:lnTo>
                  <a:lnTo>
                    <a:pt x="8270" y="16527"/>
                  </a:lnTo>
                  <a:close/>
                  <a:moveTo>
                    <a:pt x="8160" y="19718"/>
                  </a:moveTo>
                  <a:lnTo>
                    <a:pt x="8336" y="18502"/>
                  </a:lnTo>
                  <a:lnTo>
                    <a:pt x="8007" y="18502"/>
                  </a:lnTo>
                  <a:lnTo>
                    <a:pt x="7919" y="19657"/>
                  </a:lnTo>
                  <a:close/>
                  <a:moveTo>
                    <a:pt x="10251" y="11283"/>
                  </a:moveTo>
                  <a:lnTo>
                    <a:pt x="10111" y="10966"/>
                  </a:lnTo>
                  <a:cubicBezTo>
                    <a:pt x="9846" y="11111"/>
                    <a:pt x="9634" y="11328"/>
                    <a:pt x="9369" y="11546"/>
                  </a:cubicBezTo>
                  <a:lnTo>
                    <a:pt x="9528" y="11908"/>
                  </a:lnTo>
                  <a:cubicBezTo>
                    <a:pt x="9740" y="11691"/>
                    <a:pt x="10005" y="11473"/>
                    <a:pt x="10251" y="11283"/>
                  </a:cubicBezTo>
                  <a:close/>
                  <a:moveTo>
                    <a:pt x="12242" y="9767"/>
                  </a:moveTo>
                  <a:lnTo>
                    <a:pt x="12196" y="9578"/>
                  </a:lnTo>
                  <a:lnTo>
                    <a:pt x="12235" y="9497"/>
                  </a:lnTo>
                  <a:lnTo>
                    <a:pt x="12143" y="9434"/>
                  </a:lnTo>
                  <a:cubicBezTo>
                    <a:pt x="12142" y="9434"/>
                    <a:pt x="12133" y="9427"/>
                    <a:pt x="11453" y="8930"/>
                  </a:cubicBezTo>
                  <a:lnTo>
                    <a:pt x="11347" y="9290"/>
                  </a:lnTo>
                  <a:cubicBezTo>
                    <a:pt x="11348" y="9290"/>
                    <a:pt x="11355" y="9295"/>
                    <a:pt x="11825" y="9650"/>
                  </a:cubicBezTo>
                  <a:cubicBezTo>
                    <a:pt x="11665" y="9794"/>
                    <a:pt x="11506" y="9866"/>
                    <a:pt x="11367" y="10046"/>
                  </a:cubicBezTo>
                  <a:lnTo>
                    <a:pt x="11506" y="10297"/>
                  </a:lnTo>
                  <a:cubicBezTo>
                    <a:pt x="11772" y="10153"/>
                    <a:pt x="11984" y="9938"/>
                    <a:pt x="12242" y="9767"/>
                  </a:cubicBezTo>
                  <a:close/>
                  <a:moveTo>
                    <a:pt x="15238" y="1758"/>
                  </a:moveTo>
                  <a:lnTo>
                    <a:pt x="14556" y="1029"/>
                  </a:lnTo>
                  <a:lnTo>
                    <a:pt x="14381" y="1303"/>
                  </a:lnTo>
                  <a:lnTo>
                    <a:pt x="15062" y="2032"/>
                  </a:lnTo>
                  <a:close/>
                  <a:moveTo>
                    <a:pt x="14279" y="8370"/>
                  </a:moveTo>
                  <a:lnTo>
                    <a:pt x="14187" y="8049"/>
                  </a:lnTo>
                  <a:cubicBezTo>
                    <a:pt x="13922" y="8196"/>
                    <a:pt x="13657" y="8416"/>
                    <a:pt x="13411" y="8609"/>
                  </a:cubicBezTo>
                  <a:lnTo>
                    <a:pt x="13551" y="8930"/>
                  </a:lnTo>
                  <a:cubicBezTo>
                    <a:pt x="13763" y="8783"/>
                    <a:pt x="14028" y="8563"/>
                    <a:pt x="14279" y="8370"/>
                  </a:cubicBezTo>
                  <a:close/>
                  <a:moveTo>
                    <a:pt x="15238" y="7623"/>
                  </a:moveTo>
                  <a:lnTo>
                    <a:pt x="9479" y="1971"/>
                  </a:lnTo>
                  <a:lnTo>
                    <a:pt x="9325" y="2245"/>
                  </a:lnTo>
                  <a:lnTo>
                    <a:pt x="15018" y="7988"/>
                  </a:lnTo>
                  <a:close/>
                  <a:moveTo>
                    <a:pt x="16996" y="3642"/>
                  </a:moveTo>
                  <a:lnTo>
                    <a:pt x="16315" y="2913"/>
                  </a:lnTo>
                  <a:lnTo>
                    <a:pt x="16161" y="3278"/>
                  </a:lnTo>
                  <a:lnTo>
                    <a:pt x="16842" y="4007"/>
                  </a:lnTo>
                  <a:close/>
                  <a:moveTo>
                    <a:pt x="16412" y="7147"/>
                  </a:moveTo>
                  <a:lnTo>
                    <a:pt x="16320" y="6833"/>
                  </a:lnTo>
                  <a:cubicBezTo>
                    <a:pt x="16005" y="6977"/>
                    <a:pt x="15742" y="7120"/>
                    <a:pt x="15493" y="7309"/>
                  </a:cubicBezTo>
                  <a:lnTo>
                    <a:pt x="15585" y="7623"/>
                  </a:lnTo>
                  <a:cubicBezTo>
                    <a:pt x="15847" y="7480"/>
                    <a:pt x="16110" y="7336"/>
                    <a:pt x="16412" y="7147"/>
                  </a:cubicBezTo>
                  <a:close/>
                  <a:moveTo>
                    <a:pt x="16644" y="9355"/>
                  </a:moveTo>
                  <a:lnTo>
                    <a:pt x="16798" y="8201"/>
                  </a:lnTo>
                  <a:lnTo>
                    <a:pt x="16535" y="8140"/>
                  </a:lnTo>
                  <a:lnTo>
                    <a:pt x="16381" y="9295"/>
                  </a:lnTo>
                  <a:close/>
                  <a:moveTo>
                    <a:pt x="16227" y="12485"/>
                  </a:moveTo>
                  <a:lnTo>
                    <a:pt x="16381" y="11331"/>
                  </a:lnTo>
                  <a:lnTo>
                    <a:pt x="16117" y="11239"/>
                  </a:lnTo>
                  <a:lnTo>
                    <a:pt x="15963" y="12394"/>
                  </a:lnTo>
                  <a:close/>
                  <a:moveTo>
                    <a:pt x="15853" y="15585"/>
                  </a:moveTo>
                  <a:lnTo>
                    <a:pt x="16007" y="14430"/>
                  </a:lnTo>
                  <a:lnTo>
                    <a:pt x="15699" y="14369"/>
                  </a:lnTo>
                  <a:lnTo>
                    <a:pt x="15546" y="15524"/>
                  </a:lnTo>
                  <a:close/>
                  <a:moveTo>
                    <a:pt x="15436" y="18715"/>
                  </a:moveTo>
                  <a:lnTo>
                    <a:pt x="15589" y="17560"/>
                  </a:lnTo>
                  <a:lnTo>
                    <a:pt x="15326" y="17469"/>
                  </a:lnTo>
                  <a:lnTo>
                    <a:pt x="15172" y="18654"/>
                  </a:lnTo>
                  <a:close/>
                  <a:moveTo>
                    <a:pt x="18566" y="6119"/>
                  </a:moveTo>
                  <a:lnTo>
                    <a:pt x="18474" y="5800"/>
                  </a:lnTo>
                  <a:cubicBezTo>
                    <a:pt x="18211" y="5946"/>
                    <a:pt x="17949" y="6019"/>
                    <a:pt x="17647" y="6210"/>
                  </a:cubicBezTo>
                  <a:lnTo>
                    <a:pt x="17739" y="6529"/>
                  </a:lnTo>
                  <a:cubicBezTo>
                    <a:pt x="18001" y="6383"/>
                    <a:pt x="18264" y="6311"/>
                    <a:pt x="18566" y="6119"/>
                  </a:cubicBezTo>
                  <a:close/>
                  <a:moveTo>
                    <a:pt x="18842" y="5587"/>
                  </a:moveTo>
                  <a:lnTo>
                    <a:pt x="18161" y="4858"/>
                  </a:lnTo>
                  <a:lnTo>
                    <a:pt x="18007" y="5162"/>
                  </a:lnTo>
                  <a:lnTo>
                    <a:pt x="18667" y="5891"/>
                  </a:lnTo>
                  <a:close/>
                  <a:moveTo>
                    <a:pt x="21201" y="13077"/>
                  </a:moveTo>
                  <a:cubicBezTo>
                    <a:pt x="20802" y="14934"/>
                    <a:pt x="19887" y="16420"/>
                    <a:pt x="18631" y="17615"/>
                  </a:cubicBezTo>
                  <a:cubicBezTo>
                    <a:pt x="18631" y="17615"/>
                    <a:pt x="18640" y="17553"/>
                    <a:pt x="20201" y="6527"/>
                  </a:cubicBezTo>
                  <a:cubicBezTo>
                    <a:pt x="20200" y="6527"/>
                    <a:pt x="20194" y="6525"/>
                    <a:pt x="19887" y="6454"/>
                  </a:cubicBezTo>
                  <a:lnTo>
                    <a:pt x="18317" y="17905"/>
                  </a:lnTo>
                  <a:cubicBezTo>
                    <a:pt x="16486" y="19427"/>
                    <a:pt x="14027" y="20442"/>
                    <a:pt x="11464" y="21094"/>
                  </a:cubicBezTo>
                  <a:cubicBezTo>
                    <a:pt x="11464" y="21094"/>
                    <a:pt x="11472" y="21038"/>
                    <a:pt x="13033" y="9933"/>
                  </a:cubicBezTo>
                  <a:cubicBezTo>
                    <a:pt x="13033" y="9933"/>
                    <a:pt x="13027" y="9931"/>
                    <a:pt x="12719" y="9860"/>
                  </a:cubicBezTo>
                  <a:cubicBezTo>
                    <a:pt x="12719" y="9861"/>
                    <a:pt x="12711" y="9923"/>
                    <a:pt x="11150" y="21239"/>
                  </a:cubicBezTo>
                  <a:lnTo>
                    <a:pt x="9528" y="21529"/>
                  </a:lnTo>
                  <a:lnTo>
                    <a:pt x="4740" y="19548"/>
                  </a:lnTo>
                  <a:cubicBezTo>
                    <a:pt x="4873" y="18625"/>
                    <a:pt x="5051" y="17389"/>
                    <a:pt x="5291" y="15731"/>
                  </a:cubicBezTo>
                  <a:cubicBezTo>
                    <a:pt x="5290" y="15731"/>
                    <a:pt x="5289" y="15730"/>
                    <a:pt x="5258" y="15722"/>
                  </a:cubicBezTo>
                  <a:lnTo>
                    <a:pt x="5029" y="15659"/>
                  </a:lnTo>
                  <a:cubicBezTo>
                    <a:pt x="5029" y="15659"/>
                    <a:pt x="5023" y="15695"/>
                    <a:pt x="4460" y="19432"/>
                  </a:cubicBezTo>
                  <a:lnTo>
                    <a:pt x="2347" y="18558"/>
                  </a:lnTo>
                  <a:cubicBezTo>
                    <a:pt x="2449" y="18447"/>
                    <a:pt x="2552" y="18323"/>
                    <a:pt x="2661" y="18175"/>
                  </a:cubicBezTo>
                  <a:lnTo>
                    <a:pt x="2476" y="17925"/>
                  </a:lnTo>
                  <a:lnTo>
                    <a:pt x="2032" y="18428"/>
                  </a:lnTo>
                  <a:lnTo>
                    <a:pt x="0" y="17587"/>
                  </a:lnTo>
                  <a:cubicBezTo>
                    <a:pt x="978" y="14921"/>
                    <a:pt x="2336" y="11894"/>
                    <a:pt x="3930" y="9063"/>
                  </a:cubicBezTo>
                  <a:cubicBezTo>
                    <a:pt x="3931" y="9063"/>
                    <a:pt x="3962" y="9092"/>
                    <a:pt x="7959" y="12687"/>
                  </a:cubicBezTo>
                  <a:cubicBezTo>
                    <a:pt x="7749" y="12904"/>
                    <a:pt x="7592" y="13049"/>
                    <a:pt x="7435" y="13194"/>
                  </a:cubicBezTo>
                  <a:cubicBezTo>
                    <a:pt x="7436" y="13194"/>
                    <a:pt x="7437" y="13196"/>
                    <a:pt x="7455" y="13231"/>
                  </a:cubicBezTo>
                  <a:lnTo>
                    <a:pt x="7592" y="13484"/>
                  </a:lnTo>
                  <a:cubicBezTo>
                    <a:pt x="7802" y="13267"/>
                    <a:pt x="8063" y="13122"/>
                    <a:pt x="8273" y="12904"/>
                  </a:cubicBezTo>
                  <a:cubicBezTo>
                    <a:pt x="8273" y="12904"/>
                    <a:pt x="8272" y="12903"/>
                    <a:pt x="8266" y="12886"/>
                  </a:cubicBezTo>
                  <a:lnTo>
                    <a:pt x="8220" y="12759"/>
                  </a:lnTo>
                  <a:cubicBezTo>
                    <a:pt x="8220" y="12759"/>
                    <a:pt x="8221" y="12758"/>
                    <a:pt x="8233" y="12732"/>
                  </a:cubicBezTo>
                  <a:lnTo>
                    <a:pt x="8325" y="12542"/>
                  </a:lnTo>
                  <a:cubicBezTo>
                    <a:pt x="8325" y="12542"/>
                    <a:pt x="8301" y="12521"/>
                    <a:pt x="4087" y="8773"/>
                  </a:cubicBezTo>
                  <a:cubicBezTo>
                    <a:pt x="6867" y="3926"/>
                    <a:pt x="10320" y="-71"/>
                    <a:pt x="13835" y="1"/>
                  </a:cubicBezTo>
                  <a:cubicBezTo>
                    <a:pt x="15944" y="44"/>
                    <a:pt x="18075" y="1553"/>
                    <a:pt x="20096" y="5222"/>
                  </a:cubicBezTo>
                  <a:cubicBezTo>
                    <a:pt x="19991" y="5222"/>
                    <a:pt x="19939" y="5222"/>
                    <a:pt x="19834" y="5294"/>
                  </a:cubicBezTo>
                  <a:cubicBezTo>
                    <a:pt x="19834" y="5295"/>
                    <a:pt x="19835" y="5296"/>
                    <a:pt x="19847" y="5340"/>
                  </a:cubicBezTo>
                  <a:lnTo>
                    <a:pt x="19939" y="5657"/>
                  </a:lnTo>
                  <a:cubicBezTo>
                    <a:pt x="20044" y="5584"/>
                    <a:pt x="20148" y="5584"/>
                    <a:pt x="20305" y="5512"/>
                  </a:cubicBezTo>
                  <a:cubicBezTo>
                    <a:pt x="20410" y="5802"/>
                    <a:pt x="20567" y="6092"/>
                    <a:pt x="20671" y="6309"/>
                  </a:cubicBezTo>
                  <a:cubicBezTo>
                    <a:pt x="21482" y="8991"/>
                    <a:pt x="21600" y="11219"/>
                    <a:pt x="21201" y="13077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28" name="Shape 928"/>
            <p:cNvSpPr/>
            <p:nvPr/>
          </p:nvSpPr>
          <p:spPr>
            <a:xfrm rot="9239460">
              <a:off x="8705925" y="547986"/>
              <a:ext cx="1147764" cy="1104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5" h="21532" extrusionOk="0">
                  <a:moveTo>
                    <a:pt x="14915" y="1949"/>
                  </a:moveTo>
                  <a:lnTo>
                    <a:pt x="15078" y="1687"/>
                  </a:lnTo>
                  <a:lnTo>
                    <a:pt x="14448" y="987"/>
                  </a:lnTo>
                  <a:lnTo>
                    <a:pt x="14285" y="1250"/>
                  </a:lnTo>
                  <a:close/>
                  <a:moveTo>
                    <a:pt x="16561" y="3844"/>
                  </a:moveTo>
                  <a:lnTo>
                    <a:pt x="16703" y="3494"/>
                  </a:lnTo>
                  <a:lnTo>
                    <a:pt x="16073" y="2795"/>
                  </a:lnTo>
                  <a:lnTo>
                    <a:pt x="15931" y="3144"/>
                  </a:lnTo>
                  <a:close/>
                  <a:moveTo>
                    <a:pt x="18247" y="5651"/>
                  </a:moveTo>
                  <a:lnTo>
                    <a:pt x="18410" y="5360"/>
                  </a:lnTo>
                  <a:lnTo>
                    <a:pt x="17780" y="4660"/>
                  </a:lnTo>
                  <a:lnTo>
                    <a:pt x="17638" y="4952"/>
                  </a:lnTo>
                  <a:close/>
                  <a:moveTo>
                    <a:pt x="17389" y="6263"/>
                  </a:moveTo>
                  <a:cubicBezTo>
                    <a:pt x="17632" y="6123"/>
                    <a:pt x="17875" y="6053"/>
                    <a:pt x="18154" y="5870"/>
                  </a:cubicBezTo>
                  <a:lnTo>
                    <a:pt x="18069" y="5564"/>
                  </a:lnTo>
                  <a:cubicBezTo>
                    <a:pt x="17826" y="5704"/>
                    <a:pt x="17584" y="5774"/>
                    <a:pt x="17305" y="5957"/>
                  </a:cubicBezTo>
                  <a:close/>
                  <a:moveTo>
                    <a:pt x="15398" y="7313"/>
                  </a:moveTo>
                  <a:cubicBezTo>
                    <a:pt x="15641" y="7175"/>
                    <a:pt x="15884" y="7037"/>
                    <a:pt x="16163" y="6856"/>
                  </a:cubicBezTo>
                  <a:lnTo>
                    <a:pt x="16078" y="6555"/>
                  </a:lnTo>
                  <a:cubicBezTo>
                    <a:pt x="15787" y="6693"/>
                    <a:pt x="15544" y="6830"/>
                    <a:pt x="15313" y="7011"/>
                  </a:cubicBezTo>
                  <a:close/>
                  <a:moveTo>
                    <a:pt x="14874" y="7663"/>
                  </a:moveTo>
                  <a:lnTo>
                    <a:pt x="15078" y="7313"/>
                  </a:lnTo>
                  <a:lnTo>
                    <a:pt x="9754" y="1891"/>
                  </a:lnTo>
                  <a:lnTo>
                    <a:pt x="9612" y="2153"/>
                  </a:lnTo>
                  <a:close/>
                  <a:moveTo>
                    <a:pt x="16134" y="8916"/>
                  </a:moveTo>
                  <a:lnTo>
                    <a:pt x="16378" y="8974"/>
                  </a:lnTo>
                  <a:lnTo>
                    <a:pt x="16520" y="7867"/>
                  </a:lnTo>
                  <a:lnTo>
                    <a:pt x="16276" y="7808"/>
                  </a:lnTo>
                  <a:close/>
                  <a:moveTo>
                    <a:pt x="13518" y="8566"/>
                  </a:moveTo>
                  <a:cubicBezTo>
                    <a:pt x="13714" y="8425"/>
                    <a:pt x="13959" y="8214"/>
                    <a:pt x="14192" y="8029"/>
                  </a:cubicBezTo>
                  <a:lnTo>
                    <a:pt x="14106" y="7721"/>
                  </a:lnTo>
                  <a:cubicBezTo>
                    <a:pt x="13861" y="7862"/>
                    <a:pt x="13616" y="8073"/>
                    <a:pt x="13389" y="8258"/>
                  </a:cubicBezTo>
                  <a:close/>
                  <a:moveTo>
                    <a:pt x="8494" y="6467"/>
                  </a:moveTo>
                  <a:lnTo>
                    <a:pt x="8596" y="6205"/>
                  </a:lnTo>
                  <a:lnTo>
                    <a:pt x="7905" y="5651"/>
                  </a:lnTo>
                  <a:lnTo>
                    <a:pt x="7824" y="5914"/>
                  </a:lnTo>
                  <a:close/>
                  <a:moveTo>
                    <a:pt x="10323" y="8012"/>
                  </a:moveTo>
                  <a:lnTo>
                    <a:pt x="10486" y="7663"/>
                  </a:lnTo>
                  <a:lnTo>
                    <a:pt x="9754" y="7109"/>
                  </a:lnTo>
                  <a:lnTo>
                    <a:pt x="9653" y="7458"/>
                  </a:lnTo>
                  <a:close/>
                  <a:moveTo>
                    <a:pt x="15748" y="11889"/>
                  </a:moveTo>
                  <a:lnTo>
                    <a:pt x="15992" y="11977"/>
                  </a:lnTo>
                  <a:lnTo>
                    <a:pt x="16134" y="10869"/>
                  </a:lnTo>
                  <a:lnTo>
                    <a:pt x="15890" y="10782"/>
                  </a:lnTo>
                  <a:close/>
                  <a:moveTo>
                    <a:pt x="11628" y="9878"/>
                  </a:moveTo>
                  <a:cubicBezTo>
                    <a:pt x="11873" y="9740"/>
                    <a:pt x="12069" y="9533"/>
                    <a:pt x="12308" y="9369"/>
                  </a:cubicBezTo>
                  <a:lnTo>
                    <a:pt x="12265" y="9188"/>
                  </a:lnTo>
                  <a:lnTo>
                    <a:pt x="12302" y="9110"/>
                  </a:lnTo>
                  <a:lnTo>
                    <a:pt x="12216" y="9049"/>
                  </a:lnTo>
                  <a:cubicBezTo>
                    <a:pt x="12216" y="9049"/>
                    <a:pt x="12206" y="9042"/>
                    <a:pt x="11579" y="8566"/>
                  </a:cubicBezTo>
                  <a:lnTo>
                    <a:pt x="11481" y="8911"/>
                  </a:lnTo>
                  <a:cubicBezTo>
                    <a:pt x="11481" y="8911"/>
                    <a:pt x="11489" y="8917"/>
                    <a:pt x="11922" y="9257"/>
                  </a:cubicBezTo>
                  <a:cubicBezTo>
                    <a:pt x="11775" y="9395"/>
                    <a:pt x="11628" y="9464"/>
                    <a:pt x="11500" y="9636"/>
                  </a:cubicBezTo>
                  <a:close/>
                  <a:moveTo>
                    <a:pt x="15362" y="14892"/>
                  </a:moveTo>
                  <a:lnTo>
                    <a:pt x="15647" y="14950"/>
                  </a:lnTo>
                  <a:lnTo>
                    <a:pt x="15789" y="13842"/>
                  </a:lnTo>
                  <a:lnTo>
                    <a:pt x="15504" y="13784"/>
                  </a:lnTo>
                  <a:close/>
                  <a:moveTo>
                    <a:pt x="9800" y="11423"/>
                  </a:moveTo>
                  <a:cubicBezTo>
                    <a:pt x="9996" y="11214"/>
                    <a:pt x="10241" y="11006"/>
                    <a:pt x="10467" y="10823"/>
                  </a:cubicBezTo>
                  <a:lnTo>
                    <a:pt x="10339" y="10519"/>
                  </a:lnTo>
                  <a:cubicBezTo>
                    <a:pt x="10094" y="10658"/>
                    <a:pt x="9898" y="10867"/>
                    <a:pt x="9653" y="11075"/>
                  </a:cubicBezTo>
                  <a:close/>
                  <a:moveTo>
                    <a:pt x="9023" y="12880"/>
                  </a:moveTo>
                  <a:lnTo>
                    <a:pt x="9266" y="12939"/>
                  </a:lnTo>
                  <a:lnTo>
                    <a:pt x="9368" y="12122"/>
                  </a:lnTo>
                  <a:lnTo>
                    <a:pt x="9124" y="12035"/>
                  </a:lnTo>
                  <a:close/>
                  <a:moveTo>
                    <a:pt x="15017" y="17894"/>
                  </a:moveTo>
                  <a:lnTo>
                    <a:pt x="15261" y="17952"/>
                  </a:lnTo>
                  <a:lnTo>
                    <a:pt x="15403" y="16845"/>
                  </a:lnTo>
                  <a:lnTo>
                    <a:pt x="15159" y="16757"/>
                  </a:lnTo>
                  <a:close/>
                  <a:moveTo>
                    <a:pt x="8637" y="15854"/>
                  </a:moveTo>
                  <a:lnTo>
                    <a:pt x="8880" y="15941"/>
                  </a:lnTo>
                  <a:lnTo>
                    <a:pt x="9023" y="14833"/>
                  </a:lnTo>
                  <a:lnTo>
                    <a:pt x="8779" y="14746"/>
                  </a:lnTo>
                  <a:close/>
                  <a:moveTo>
                    <a:pt x="6223" y="14629"/>
                  </a:moveTo>
                  <a:cubicBezTo>
                    <a:pt x="6468" y="14421"/>
                    <a:pt x="6664" y="14212"/>
                    <a:pt x="6891" y="13969"/>
                  </a:cubicBezTo>
                  <a:lnTo>
                    <a:pt x="6762" y="13726"/>
                  </a:lnTo>
                  <a:cubicBezTo>
                    <a:pt x="6517" y="13934"/>
                    <a:pt x="6321" y="14143"/>
                    <a:pt x="6095" y="14386"/>
                  </a:cubicBezTo>
                  <a:close/>
                  <a:moveTo>
                    <a:pt x="8311" y="18856"/>
                  </a:moveTo>
                  <a:lnTo>
                    <a:pt x="8535" y="18914"/>
                  </a:lnTo>
                  <a:lnTo>
                    <a:pt x="8698" y="17748"/>
                  </a:lnTo>
                  <a:lnTo>
                    <a:pt x="8393" y="17748"/>
                  </a:lnTo>
                  <a:close/>
                  <a:moveTo>
                    <a:pt x="4538" y="16349"/>
                  </a:moveTo>
                  <a:cubicBezTo>
                    <a:pt x="4730" y="16141"/>
                    <a:pt x="4922" y="15934"/>
                    <a:pt x="5144" y="15683"/>
                  </a:cubicBezTo>
                  <a:lnTo>
                    <a:pt x="5018" y="15380"/>
                  </a:lnTo>
                  <a:cubicBezTo>
                    <a:pt x="4922" y="15449"/>
                    <a:pt x="4874" y="15518"/>
                    <a:pt x="4826" y="15588"/>
                  </a:cubicBezTo>
                  <a:cubicBezTo>
                    <a:pt x="4826" y="15588"/>
                    <a:pt x="4817" y="15583"/>
                    <a:pt x="4153" y="15241"/>
                  </a:cubicBezTo>
                  <a:cubicBezTo>
                    <a:pt x="4153" y="15242"/>
                    <a:pt x="4152" y="15250"/>
                    <a:pt x="4105" y="15657"/>
                  </a:cubicBezTo>
                  <a:cubicBezTo>
                    <a:pt x="4106" y="15657"/>
                    <a:pt x="4112" y="15660"/>
                    <a:pt x="4538" y="15864"/>
                  </a:cubicBezTo>
                  <a:cubicBezTo>
                    <a:pt x="4490" y="15934"/>
                    <a:pt x="4442" y="16003"/>
                    <a:pt x="4370" y="16107"/>
                  </a:cubicBezTo>
                  <a:close/>
                  <a:moveTo>
                    <a:pt x="2074" y="14629"/>
                  </a:moveTo>
                  <a:lnTo>
                    <a:pt x="2846" y="15037"/>
                  </a:lnTo>
                  <a:lnTo>
                    <a:pt x="2927" y="14688"/>
                  </a:lnTo>
                  <a:lnTo>
                    <a:pt x="2155" y="14279"/>
                  </a:lnTo>
                  <a:close/>
                  <a:moveTo>
                    <a:pt x="2838" y="18156"/>
                  </a:moveTo>
                  <a:cubicBezTo>
                    <a:pt x="3035" y="17950"/>
                    <a:pt x="3231" y="17744"/>
                    <a:pt x="3451" y="17435"/>
                  </a:cubicBezTo>
                  <a:lnTo>
                    <a:pt x="3280" y="17194"/>
                  </a:lnTo>
                  <a:cubicBezTo>
                    <a:pt x="3084" y="17469"/>
                    <a:pt x="2888" y="17675"/>
                    <a:pt x="2667" y="17916"/>
                  </a:cubicBezTo>
                  <a:close/>
                  <a:moveTo>
                    <a:pt x="1190" y="20109"/>
                  </a:moveTo>
                  <a:cubicBezTo>
                    <a:pt x="1383" y="19830"/>
                    <a:pt x="1576" y="19620"/>
                    <a:pt x="1769" y="19340"/>
                  </a:cubicBezTo>
                  <a:lnTo>
                    <a:pt x="1624" y="19060"/>
                  </a:lnTo>
                  <a:cubicBezTo>
                    <a:pt x="1383" y="19340"/>
                    <a:pt x="1190" y="19550"/>
                    <a:pt x="997" y="19760"/>
                  </a:cubicBezTo>
                  <a:close/>
                  <a:moveTo>
                    <a:pt x="2137" y="21532"/>
                  </a:moveTo>
                  <a:lnTo>
                    <a:pt x="0" y="20036"/>
                  </a:lnTo>
                  <a:cubicBezTo>
                    <a:pt x="215" y="19279"/>
                    <a:pt x="468" y="18460"/>
                    <a:pt x="755" y="17593"/>
                  </a:cubicBezTo>
                  <a:cubicBezTo>
                    <a:pt x="756" y="17593"/>
                    <a:pt x="776" y="17605"/>
                    <a:pt x="2690" y="18775"/>
                  </a:cubicBezTo>
                  <a:cubicBezTo>
                    <a:pt x="2690" y="18775"/>
                    <a:pt x="2691" y="18772"/>
                    <a:pt x="2702" y="18731"/>
                  </a:cubicBezTo>
                  <a:lnTo>
                    <a:pt x="2787" y="18427"/>
                  </a:lnTo>
                  <a:cubicBezTo>
                    <a:pt x="2786" y="18427"/>
                    <a:pt x="2767" y="18415"/>
                    <a:pt x="852" y="17245"/>
                  </a:cubicBezTo>
                  <a:cubicBezTo>
                    <a:pt x="1771" y="14603"/>
                    <a:pt x="3077" y="11544"/>
                    <a:pt x="4624" y="8694"/>
                  </a:cubicBezTo>
                  <a:cubicBezTo>
                    <a:pt x="4625" y="8694"/>
                    <a:pt x="4651" y="8719"/>
                    <a:pt x="8348" y="12170"/>
                  </a:cubicBezTo>
                  <a:cubicBezTo>
                    <a:pt x="8155" y="12379"/>
                    <a:pt x="8010" y="12518"/>
                    <a:pt x="7865" y="12657"/>
                  </a:cubicBezTo>
                  <a:cubicBezTo>
                    <a:pt x="7865" y="12657"/>
                    <a:pt x="7866" y="12659"/>
                    <a:pt x="7883" y="12692"/>
                  </a:cubicBezTo>
                  <a:lnTo>
                    <a:pt x="8010" y="12935"/>
                  </a:lnTo>
                  <a:cubicBezTo>
                    <a:pt x="8203" y="12726"/>
                    <a:pt x="8445" y="12587"/>
                    <a:pt x="8639" y="12379"/>
                  </a:cubicBezTo>
                  <a:cubicBezTo>
                    <a:pt x="8639" y="12379"/>
                    <a:pt x="8638" y="12377"/>
                    <a:pt x="8633" y="12361"/>
                  </a:cubicBezTo>
                  <a:lnTo>
                    <a:pt x="8590" y="12240"/>
                  </a:lnTo>
                  <a:cubicBezTo>
                    <a:pt x="8590" y="12240"/>
                    <a:pt x="8591" y="12238"/>
                    <a:pt x="8602" y="12214"/>
                  </a:cubicBezTo>
                  <a:lnTo>
                    <a:pt x="8687" y="12031"/>
                  </a:lnTo>
                  <a:cubicBezTo>
                    <a:pt x="8687" y="12031"/>
                    <a:pt x="8667" y="12013"/>
                    <a:pt x="4770" y="8416"/>
                  </a:cubicBezTo>
                  <a:cubicBezTo>
                    <a:pt x="7339" y="3767"/>
                    <a:pt x="10532" y="-68"/>
                    <a:pt x="13781" y="1"/>
                  </a:cubicBezTo>
                  <a:cubicBezTo>
                    <a:pt x="15731" y="43"/>
                    <a:pt x="17701" y="1490"/>
                    <a:pt x="19569" y="5009"/>
                  </a:cubicBezTo>
                  <a:cubicBezTo>
                    <a:pt x="19472" y="5009"/>
                    <a:pt x="19424" y="5009"/>
                    <a:pt x="19327" y="5079"/>
                  </a:cubicBezTo>
                  <a:cubicBezTo>
                    <a:pt x="19327" y="5079"/>
                    <a:pt x="19327" y="5081"/>
                    <a:pt x="19339" y="5122"/>
                  </a:cubicBezTo>
                  <a:lnTo>
                    <a:pt x="19424" y="5426"/>
                  </a:lnTo>
                  <a:cubicBezTo>
                    <a:pt x="19520" y="5357"/>
                    <a:pt x="19617" y="5357"/>
                    <a:pt x="19762" y="5287"/>
                  </a:cubicBezTo>
                  <a:cubicBezTo>
                    <a:pt x="19859" y="5565"/>
                    <a:pt x="20004" y="5844"/>
                    <a:pt x="20101" y="6052"/>
                  </a:cubicBezTo>
                  <a:cubicBezTo>
                    <a:pt x="21600" y="11197"/>
                    <a:pt x="20536" y="14603"/>
                    <a:pt x="18215" y="16898"/>
                  </a:cubicBezTo>
                  <a:cubicBezTo>
                    <a:pt x="18215" y="16897"/>
                    <a:pt x="18222" y="16846"/>
                    <a:pt x="19665" y="6261"/>
                  </a:cubicBezTo>
                  <a:cubicBezTo>
                    <a:pt x="19665" y="6261"/>
                    <a:pt x="19660" y="6259"/>
                    <a:pt x="19375" y="6191"/>
                  </a:cubicBezTo>
                  <a:lnTo>
                    <a:pt x="17924" y="17176"/>
                  </a:lnTo>
                  <a:cubicBezTo>
                    <a:pt x="16232" y="18636"/>
                    <a:pt x="13959" y="19609"/>
                    <a:pt x="11589" y="20235"/>
                  </a:cubicBezTo>
                  <a:cubicBezTo>
                    <a:pt x="11589" y="20234"/>
                    <a:pt x="11597" y="20173"/>
                    <a:pt x="13040" y="9528"/>
                  </a:cubicBezTo>
                  <a:cubicBezTo>
                    <a:pt x="13040" y="9528"/>
                    <a:pt x="13033" y="9527"/>
                    <a:pt x="12749" y="9459"/>
                  </a:cubicBezTo>
                  <a:cubicBezTo>
                    <a:pt x="12749" y="9459"/>
                    <a:pt x="12742" y="9514"/>
                    <a:pt x="11299" y="20374"/>
                  </a:cubicBezTo>
                  <a:cubicBezTo>
                    <a:pt x="10283" y="20582"/>
                    <a:pt x="9316" y="20791"/>
                    <a:pt x="8300" y="20930"/>
                  </a:cubicBezTo>
                  <a:cubicBezTo>
                    <a:pt x="8300" y="20930"/>
                    <a:pt x="8300" y="20928"/>
                    <a:pt x="8300" y="20904"/>
                  </a:cubicBezTo>
                  <a:lnTo>
                    <a:pt x="8300" y="20721"/>
                  </a:lnTo>
                  <a:cubicBezTo>
                    <a:pt x="8300" y="20721"/>
                    <a:pt x="8298" y="20721"/>
                    <a:pt x="8270" y="20721"/>
                  </a:cubicBezTo>
                  <a:lnTo>
                    <a:pt x="8058" y="20721"/>
                  </a:lnTo>
                  <a:cubicBezTo>
                    <a:pt x="8058" y="20721"/>
                    <a:pt x="8058" y="20723"/>
                    <a:pt x="8052" y="20756"/>
                  </a:cubicBezTo>
                  <a:lnTo>
                    <a:pt x="8010" y="20999"/>
                  </a:lnTo>
                  <a:cubicBezTo>
                    <a:pt x="6994" y="21139"/>
                    <a:pt x="5979" y="21278"/>
                    <a:pt x="5011" y="21347"/>
                  </a:cubicBezTo>
                  <a:cubicBezTo>
                    <a:pt x="5011" y="21347"/>
                    <a:pt x="5016" y="21317"/>
                    <a:pt x="5882" y="15090"/>
                  </a:cubicBezTo>
                  <a:cubicBezTo>
                    <a:pt x="5882" y="15090"/>
                    <a:pt x="5880" y="15090"/>
                    <a:pt x="5852" y="15081"/>
                  </a:cubicBezTo>
                  <a:lnTo>
                    <a:pt x="5640" y="15021"/>
                  </a:lnTo>
                  <a:cubicBezTo>
                    <a:pt x="5640" y="15021"/>
                    <a:pt x="5632" y="15073"/>
                    <a:pt x="4721" y="21347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29" name="Shape 929"/>
            <p:cNvSpPr/>
            <p:nvPr/>
          </p:nvSpPr>
          <p:spPr>
            <a:xfrm rot="9147145">
              <a:off x="8885314" y="3148311"/>
              <a:ext cx="561976" cy="53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30" name="Shape 930"/>
            <p:cNvSpPr/>
            <p:nvPr/>
          </p:nvSpPr>
          <p:spPr>
            <a:xfrm rot="10082065">
              <a:off x="462037" y="4591348"/>
              <a:ext cx="346077" cy="530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91" y="6355"/>
                  </a:moveTo>
                  <a:lnTo>
                    <a:pt x="14960" y="6091"/>
                  </a:lnTo>
                  <a:lnTo>
                    <a:pt x="13812" y="5534"/>
                  </a:lnTo>
                  <a:lnTo>
                    <a:pt x="13677" y="5798"/>
                  </a:lnTo>
                  <a:close/>
                  <a:moveTo>
                    <a:pt x="17831" y="7909"/>
                  </a:moveTo>
                  <a:lnTo>
                    <a:pt x="18101" y="7557"/>
                  </a:lnTo>
                  <a:lnTo>
                    <a:pt x="16885" y="7000"/>
                  </a:lnTo>
                  <a:lnTo>
                    <a:pt x="16716" y="7351"/>
                  </a:lnTo>
                  <a:close/>
                  <a:moveTo>
                    <a:pt x="16960" y="11339"/>
                  </a:moveTo>
                  <a:cubicBezTo>
                    <a:pt x="17286" y="11129"/>
                    <a:pt x="17693" y="10919"/>
                    <a:pt x="18070" y="10736"/>
                  </a:cubicBezTo>
                  <a:lnTo>
                    <a:pt x="17856" y="10430"/>
                  </a:lnTo>
                  <a:cubicBezTo>
                    <a:pt x="17449" y="10570"/>
                    <a:pt x="17123" y="10779"/>
                    <a:pt x="16716" y="10989"/>
                  </a:cubicBezTo>
                  <a:close/>
                  <a:moveTo>
                    <a:pt x="15669" y="12805"/>
                  </a:moveTo>
                  <a:lnTo>
                    <a:pt x="16074" y="12863"/>
                  </a:lnTo>
                  <a:lnTo>
                    <a:pt x="16243" y="12042"/>
                  </a:lnTo>
                  <a:lnTo>
                    <a:pt x="15838" y="11954"/>
                  </a:lnTo>
                  <a:close/>
                  <a:moveTo>
                    <a:pt x="11017" y="14564"/>
                  </a:moveTo>
                  <a:cubicBezTo>
                    <a:pt x="11424" y="14354"/>
                    <a:pt x="11750" y="14144"/>
                    <a:pt x="12127" y="13900"/>
                  </a:cubicBezTo>
                  <a:lnTo>
                    <a:pt x="11913" y="13655"/>
                  </a:lnTo>
                  <a:cubicBezTo>
                    <a:pt x="11506" y="13865"/>
                    <a:pt x="11180" y="14074"/>
                    <a:pt x="10803" y="14319"/>
                  </a:cubicBezTo>
                  <a:close/>
                  <a:moveTo>
                    <a:pt x="15433" y="15883"/>
                  </a:moveTo>
                  <a:lnTo>
                    <a:pt x="15669" y="14769"/>
                  </a:lnTo>
                  <a:lnTo>
                    <a:pt x="15264" y="14681"/>
                  </a:lnTo>
                  <a:lnTo>
                    <a:pt x="15028" y="15795"/>
                  </a:lnTo>
                  <a:close/>
                  <a:moveTo>
                    <a:pt x="5403" y="14974"/>
                  </a:moveTo>
                  <a:lnTo>
                    <a:pt x="5538" y="14622"/>
                  </a:lnTo>
                  <a:lnTo>
                    <a:pt x="4255" y="14212"/>
                  </a:lnTo>
                  <a:lnTo>
                    <a:pt x="4120" y="14564"/>
                  </a:lnTo>
                  <a:close/>
                  <a:moveTo>
                    <a:pt x="8215" y="16293"/>
                  </a:moveTo>
                  <a:cubicBezTo>
                    <a:pt x="8535" y="16085"/>
                    <a:pt x="8854" y="15876"/>
                    <a:pt x="9223" y="15623"/>
                  </a:cubicBezTo>
                  <a:lnTo>
                    <a:pt x="9013" y="15319"/>
                  </a:lnTo>
                  <a:cubicBezTo>
                    <a:pt x="8854" y="15388"/>
                    <a:pt x="8774" y="15458"/>
                    <a:pt x="8694" y="15528"/>
                  </a:cubicBezTo>
                  <a:cubicBezTo>
                    <a:pt x="8694" y="15527"/>
                    <a:pt x="8676" y="15522"/>
                    <a:pt x="7577" y="15179"/>
                  </a:cubicBezTo>
                  <a:cubicBezTo>
                    <a:pt x="7577" y="15180"/>
                    <a:pt x="7575" y="15188"/>
                    <a:pt x="7497" y="15597"/>
                  </a:cubicBezTo>
                  <a:cubicBezTo>
                    <a:pt x="7497" y="15597"/>
                    <a:pt x="7512" y="15602"/>
                    <a:pt x="8215" y="15806"/>
                  </a:cubicBezTo>
                  <a:cubicBezTo>
                    <a:pt x="8135" y="15876"/>
                    <a:pt x="8056" y="15945"/>
                    <a:pt x="7936" y="16050"/>
                  </a:cubicBezTo>
                  <a:close/>
                  <a:moveTo>
                    <a:pt x="14487" y="18815"/>
                  </a:moveTo>
                  <a:lnTo>
                    <a:pt x="14859" y="18873"/>
                  </a:lnTo>
                  <a:lnTo>
                    <a:pt x="15129" y="17701"/>
                  </a:lnTo>
                  <a:lnTo>
                    <a:pt x="14622" y="17701"/>
                  </a:lnTo>
                  <a:close/>
                  <a:moveTo>
                    <a:pt x="5391" y="18111"/>
                  </a:moveTo>
                  <a:cubicBezTo>
                    <a:pt x="5717" y="17904"/>
                    <a:pt x="6043" y="17697"/>
                    <a:pt x="6409" y="17386"/>
                  </a:cubicBezTo>
                  <a:lnTo>
                    <a:pt x="6124" y="17144"/>
                  </a:lnTo>
                  <a:cubicBezTo>
                    <a:pt x="5799" y="17420"/>
                    <a:pt x="5473" y="17627"/>
                    <a:pt x="5106" y="17869"/>
                  </a:cubicBezTo>
                  <a:close/>
                  <a:moveTo>
                    <a:pt x="2651" y="20075"/>
                  </a:moveTo>
                  <a:cubicBezTo>
                    <a:pt x="2972" y="19794"/>
                    <a:pt x="3293" y="19583"/>
                    <a:pt x="3613" y="19301"/>
                  </a:cubicBezTo>
                  <a:lnTo>
                    <a:pt x="3373" y="19020"/>
                  </a:lnTo>
                  <a:cubicBezTo>
                    <a:pt x="2972" y="19301"/>
                    <a:pt x="2651" y="19513"/>
                    <a:pt x="2330" y="19724"/>
                  </a:cubicBezTo>
                  <a:close/>
                  <a:moveTo>
                    <a:pt x="482" y="21600"/>
                  </a:moveTo>
                  <a:lnTo>
                    <a:pt x="965" y="21250"/>
                  </a:lnTo>
                  <a:cubicBezTo>
                    <a:pt x="964" y="21250"/>
                    <a:pt x="962" y="21248"/>
                    <a:pt x="924" y="21215"/>
                  </a:cubicBezTo>
                  <a:lnTo>
                    <a:pt x="643" y="20971"/>
                  </a:lnTo>
                  <a:cubicBezTo>
                    <a:pt x="402" y="21180"/>
                    <a:pt x="161" y="21320"/>
                    <a:pt x="0" y="21460"/>
                  </a:cubicBezTo>
                  <a:cubicBezTo>
                    <a:pt x="482" y="20341"/>
                    <a:pt x="1125" y="19013"/>
                    <a:pt x="1929" y="17544"/>
                  </a:cubicBezTo>
                  <a:cubicBezTo>
                    <a:pt x="1929" y="17545"/>
                    <a:pt x="1964" y="17557"/>
                    <a:pt x="5144" y="18733"/>
                  </a:cubicBezTo>
                  <a:cubicBezTo>
                    <a:pt x="5144" y="18733"/>
                    <a:pt x="5145" y="18731"/>
                    <a:pt x="5164" y="18689"/>
                  </a:cubicBezTo>
                  <a:lnTo>
                    <a:pt x="5305" y="18384"/>
                  </a:lnTo>
                  <a:cubicBezTo>
                    <a:pt x="5305" y="18383"/>
                    <a:pt x="5270" y="18371"/>
                    <a:pt x="2090" y="17195"/>
                  </a:cubicBezTo>
                  <a:cubicBezTo>
                    <a:pt x="3617" y="14538"/>
                    <a:pt x="5787" y="11461"/>
                    <a:pt x="8359" y="8594"/>
                  </a:cubicBezTo>
                  <a:cubicBezTo>
                    <a:pt x="8360" y="8594"/>
                    <a:pt x="8406" y="8620"/>
                    <a:pt x="14549" y="12090"/>
                  </a:cubicBezTo>
                  <a:cubicBezTo>
                    <a:pt x="14227" y="12300"/>
                    <a:pt x="13986" y="12440"/>
                    <a:pt x="13745" y="12580"/>
                  </a:cubicBezTo>
                  <a:cubicBezTo>
                    <a:pt x="13745" y="12580"/>
                    <a:pt x="13747" y="12582"/>
                    <a:pt x="13775" y="12615"/>
                  </a:cubicBezTo>
                  <a:lnTo>
                    <a:pt x="13986" y="12860"/>
                  </a:lnTo>
                  <a:cubicBezTo>
                    <a:pt x="14308" y="12650"/>
                    <a:pt x="14709" y="12510"/>
                    <a:pt x="15031" y="12300"/>
                  </a:cubicBezTo>
                  <a:cubicBezTo>
                    <a:pt x="15031" y="12300"/>
                    <a:pt x="15030" y="12299"/>
                    <a:pt x="15021" y="12283"/>
                  </a:cubicBezTo>
                  <a:lnTo>
                    <a:pt x="14951" y="12160"/>
                  </a:lnTo>
                  <a:cubicBezTo>
                    <a:pt x="14951" y="12160"/>
                    <a:pt x="14952" y="12158"/>
                    <a:pt x="14971" y="12134"/>
                  </a:cubicBezTo>
                  <a:lnTo>
                    <a:pt x="15111" y="11951"/>
                  </a:lnTo>
                  <a:cubicBezTo>
                    <a:pt x="15111" y="11950"/>
                    <a:pt x="15060" y="11922"/>
                    <a:pt x="8601" y="8314"/>
                  </a:cubicBezTo>
                  <a:cubicBezTo>
                    <a:pt x="12348" y="4211"/>
                    <a:pt x="16893" y="739"/>
                    <a:pt x="21600" y="0"/>
                  </a:cubicBezTo>
                  <a:lnTo>
                    <a:pt x="20612" y="4049"/>
                  </a:lnTo>
                  <a:lnTo>
                    <a:pt x="16885" y="1752"/>
                  </a:lnTo>
                  <a:lnTo>
                    <a:pt x="16649" y="2016"/>
                  </a:lnTo>
                  <a:lnTo>
                    <a:pt x="20511" y="4462"/>
                  </a:lnTo>
                  <a:lnTo>
                    <a:pt x="16555" y="20667"/>
                  </a:lnTo>
                  <a:cubicBezTo>
                    <a:pt x="15868" y="20771"/>
                    <a:pt x="15175" y="20842"/>
                    <a:pt x="14468" y="20901"/>
                  </a:cubicBezTo>
                  <a:cubicBezTo>
                    <a:pt x="14468" y="20901"/>
                    <a:pt x="14468" y="20899"/>
                    <a:pt x="14468" y="20875"/>
                  </a:cubicBezTo>
                  <a:lnTo>
                    <a:pt x="14468" y="20691"/>
                  </a:lnTo>
                  <a:cubicBezTo>
                    <a:pt x="14468" y="20691"/>
                    <a:pt x="14466" y="20691"/>
                    <a:pt x="14418" y="20691"/>
                  </a:cubicBezTo>
                  <a:lnTo>
                    <a:pt x="14066" y="20691"/>
                  </a:lnTo>
                  <a:cubicBezTo>
                    <a:pt x="14066" y="20691"/>
                    <a:pt x="14066" y="20693"/>
                    <a:pt x="14056" y="20726"/>
                  </a:cubicBezTo>
                  <a:lnTo>
                    <a:pt x="13986" y="20971"/>
                  </a:lnTo>
                  <a:cubicBezTo>
                    <a:pt x="12298" y="21111"/>
                    <a:pt x="10610" y="21250"/>
                    <a:pt x="9003" y="21320"/>
                  </a:cubicBezTo>
                  <a:cubicBezTo>
                    <a:pt x="9003" y="21320"/>
                    <a:pt x="9014" y="21271"/>
                    <a:pt x="10449" y="15027"/>
                  </a:cubicBezTo>
                  <a:cubicBezTo>
                    <a:pt x="10449" y="15027"/>
                    <a:pt x="10447" y="15027"/>
                    <a:pt x="10399" y="15018"/>
                  </a:cubicBezTo>
                  <a:lnTo>
                    <a:pt x="10047" y="14957"/>
                  </a:lnTo>
                  <a:cubicBezTo>
                    <a:pt x="10047" y="14958"/>
                    <a:pt x="10035" y="15009"/>
                    <a:pt x="8520" y="21320"/>
                  </a:cubicBezTo>
                  <a:cubicBezTo>
                    <a:pt x="5385" y="21530"/>
                    <a:pt x="2492" y="21530"/>
                    <a:pt x="482" y="2160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31" name="Shape 931"/>
            <p:cNvSpPr/>
            <p:nvPr/>
          </p:nvSpPr>
          <p:spPr>
            <a:xfrm rot="9000000">
              <a:off x="1506613" y="1092497"/>
              <a:ext cx="563563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32" name="Shape 932"/>
            <p:cNvSpPr/>
            <p:nvPr/>
          </p:nvSpPr>
          <p:spPr>
            <a:xfrm rot="7414567">
              <a:off x="7252569" y="2422030"/>
              <a:ext cx="750889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33" name="Shape 933"/>
            <p:cNvSpPr/>
            <p:nvPr/>
          </p:nvSpPr>
          <p:spPr>
            <a:xfrm rot="900000">
              <a:off x="511251" y="2778423"/>
              <a:ext cx="471489" cy="528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4" h="21592" extrusionOk="0">
                  <a:moveTo>
                    <a:pt x="14106" y="16949"/>
                  </a:moveTo>
                  <a:lnTo>
                    <a:pt x="13941" y="18099"/>
                  </a:lnTo>
                  <a:lnTo>
                    <a:pt x="14224" y="18158"/>
                  </a:lnTo>
                  <a:lnTo>
                    <a:pt x="14390" y="17038"/>
                  </a:lnTo>
                  <a:close/>
                  <a:moveTo>
                    <a:pt x="6234" y="17952"/>
                  </a:moveTo>
                  <a:lnTo>
                    <a:pt x="6140" y="19072"/>
                  </a:lnTo>
                  <a:lnTo>
                    <a:pt x="6400" y="19131"/>
                  </a:lnTo>
                  <a:lnTo>
                    <a:pt x="6589" y="17952"/>
                  </a:lnTo>
                  <a:close/>
                  <a:moveTo>
                    <a:pt x="14508" y="13942"/>
                  </a:moveTo>
                  <a:lnTo>
                    <a:pt x="14343" y="15062"/>
                  </a:lnTo>
                  <a:lnTo>
                    <a:pt x="14674" y="15121"/>
                  </a:lnTo>
                  <a:lnTo>
                    <a:pt x="14839" y="14001"/>
                  </a:lnTo>
                  <a:close/>
                  <a:moveTo>
                    <a:pt x="6683" y="14915"/>
                  </a:moveTo>
                  <a:lnTo>
                    <a:pt x="6518" y="16035"/>
                  </a:lnTo>
                  <a:lnTo>
                    <a:pt x="6802" y="16124"/>
                  </a:lnTo>
                  <a:lnTo>
                    <a:pt x="6967" y="15003"/>
                  </a:lnTo>
                  <a:close/>
                  <a:moveTo>
                    <a:pt x="14957" y="10905"/>
                  </a:moveTo>
                  <a:lnTo>
                    <a:pt x="14792" y="12025"/>
                  </a:lnTo>
                  <a:lnTo>
                    <a:pt x="15075" y="12114"/>
                  </a:lnTo>
                  <a:lnTo>
                    <a:pt x="15241" y="10993"/>
                  </a:lnTo>
                  <a:close/>
                  <a:moveTo>
                    <a:pt x="1302" y="15416"/>
                  </a:moveTo>
                  <a:cubicBezTo>
                    <a:pt x="1302" y="15416"/>
                    <a:pt x="1301" y="15425"/>
                    <a:pt x="1246" y="15836"/>
                  </a:cubicBezTo>
                  <a:cubicBezTo>
                    <a:pt x="1246" y="15836"/>
                    <a:pt x="1254" y="15839"/>
                    <a:pt x="1749" y="16046"/>
                  </a:cubicBezTo>
                  <a:cubicBezTo>
                    <a:pt x="1693" y="16116"/>
                    <a:pt x="1637" y="16186"/>
                    <a:pt x="1554" y="16291"/>
                  </a:cubicBezTo>
                  <a:lnTo>
                    <a:pt x="1749" y="16537"/>
                  </a:lnTo>
                  <a:cubicBezTo>
                    <a:pt x="1973" y="16326"/>
                    <a:pt x="2196" y="16116"/>
                    <a:pt x="2455" y="15863"/>
                  </a:cubicBezTo>
                  <a:lnTo>
                    <a:pt x="2308" y="15556"/>
                  </a:lnTo>
                  <a:cubicBezTo>
                    <a:pt x="2196" y="15626"/>
                    <a:pt x="2140" y="15696"/>
                    <a:pt x="2084" y="15766"/>
                  </a:cubicBezTo>
                  <a:cubicBezTo>
                    <a:pt x="2084" y="15766"/>
                    <a:pt x="2072" y="15761"/>
                    <a:pt x="1302" y="15416"/>
                  </a:cubicBezTo>
                  <a:close/>
                  <a:moveTo>
                    <a:pt x="4338" y="13883"/>
                  </a:moveTo>
                  <a:cubicBezTo>
                    <a:pt x="4052" y="14094"/>
                    <a:pt x="3824" y="14305"/>
                    <a:pt x="3561" y="14551"/>
                  </a:cubicBezTo>
                  <a:lnTo>
                    <a:pt x="3710" y="14797"/>
                  </a:lnTo>
                  <a:cubicBezTo>
                    <a:pt x="3995" y="14586"/>
                    <a:pt x="4224" y="14375"/>
                    <a:pt x="4487" y="14129"/>
                  </a:cubicBezTo>
                  <a:close/>
                  <a:moveTo>
                    <a:pt x="7085" y="12173"/>
                  </a:moveTo>
                  <a:lnTo>
                    <a:pt x="6967" y="13028"/>
                  </a:lnTo>
                  <a:lnTo>
                    <a:pt x="7251" y="13087"/>
                  </a:lnTo>
                  <a:lnTo>
                    <a:pt x="7369" y="12261"/>
                  </a:lnTo>
                  <a:close/>
                  <a:moveTo>
                    <a:pt x="8498" y="10640"/>
                  </a:moveTo>
                  <a:cubicBezTo>
                    <a:pt x="8213" y="10780"/>
                    <a:pt x="7985" y="10991"/>
                    <a:pt x="7700" y="11202"/>
                  </a:cubicBezTo>
                  <a:lnTo>
                    <a:pt x="7871" y="11554"/>
                  </a:lnTo>
                  <a:cubicBezTo>
                    <a:pt x="8099" y="11343"/>
                    <a:pt x="8384" y="11132"/>
                    <a:pt x="8648" y="10947"/>
                  </a:cubicBezTo>
                  <a:close/>
                  <a:moveTo>
                    <a:pt x="15406" y="7898"/>
                  </a:moveTo>
                  <a:lnTo>
                    <a:pt x="15241" y="9018"/>
                  </a:lnTo>
                  <a:lnTo>
                    <a:pt x="15525" y="9077"/>
                  </a:lnTo>
                  <a:lnTo>
                    <a:pt x="15690" y="7957"/>
                  </a:lnTo>
                  <a:close/>
                  <a:moveTo>
                    <a:pt x="12881" y="7809"/>
                  </a:moveTo>
                  <a:cubicBezTo>
                    <a:pt x="12596" y="7952"/>
                    <a:pt x="12311" y="8165"/>
                    <a:pt x="12047" y="8352"/>
                  </a:cubicBezTo>
                  <a:lnTo>
                    <a:pt x="12197" y="8664"/>
                  </a:lnTo>
                  <a:cubicBezTo>
                    <a:pt x="12425" y="8522"/>
                    <a:pt x="12710" y="8308"/>
                    <a:pt x="12981" y="8121"/>
                  </a:cubicBezTo>
                  <a:close/>
                  <a:moveTo>
                    <a:pt x="9942" y="8664"/>
                  </a:moveTo>
                  <a:lnTo>
                    <a:pt x="9827" y="9013"/>
                  </a:lnTo>
                  <a:cubicBezTo>
                    <a:pt x="9828" y="9013"/>
                    <a:pt x="9836" y="9019"/>
                    <a:pt x="10341" y="9362"/>
                  </a:cubicBezTo>
                  <a:cubicBezTo>
                    <a:pt x="10170" y="9502"/>
                    <a:pt x="9999" y="9572"/>
                    <a:pt x="9849" y="9747"/>
                  </a:cubicBezTo>
                  <a:lnTo>
                    <a:pt x="9999" y="9991"/>
                  </a:lnTo>
                  <a:cubicBezTo>
                    <a:pt x="10284" y="9851"/>
                    <a:pt x="10512" y="9642"/>
                    <a:pt x="10790" y="9476"/>
                  </a:cubicBezTo>
                  <a:lnTo>
                    <a:pt x="10740" y="9293"/>
                  </a:lnTo>
                  <a:lnTo>
                    <a:pt x="10782" y="9214"/>
                  </a:lnTo>
                  <a:lnTo>
                    <a:pt x="10683" y="9153"/>
                  </a:lnTo>
                  <a:cubicBezTo>
                    <a:pt x="10682" y="9153"/>
                    <a:pt x="10671" y="9145"/>
                    <a:pt x="9942" y="8664"/>
                  </a:cubicBezTo>
                  <a:close/>
                  <a:moveTo>
                    <a:pt x="15175" y="6630"/>
                  </a:moveTo>
                  <a:cubicBezTo>
                    <a:pt x="14836" y="6769"/>
                    <a:pt x="14554" y="6908"/>
                    <a:pt x="14286" y="7091"/>
                  </a:cubicBezTo>
                  <a:lnTo>
                    <a:pt x="14385" y="7396"/>
                  </a:lnTo>
                  <a:cubicBezTo>
                    <a:pt x="14667" y="7257"/>
                    <a:pt x="14949" y="7118"/>
                    <a:pt x="15274" y="6935"/>
                  </a:cubicBezTo>
                  <a:close/>
                  <a:moveTo>
                    <a:pt x="17492" y="5627"/>
                  </a:moveTo>
                  <a:cubicBezTo>
                    <a:pt x="17210" y="5769"/>
                    <a:pt x="16927" y="5839"/>
                    <a:pt x="16603" y="6025"/>
                  </a:cubicBezTo>
                  <a:lnTo>
                    <a:pt x="16701" y="6335"/>
                  </a:lnTo>
                  <a:cubicBezTo>
                    <a:pt x="16984" y="6193"/>
                    <a:pt x="17266" y="6123"/>
                    <a:pt x="17591" y="5937"/>
                  </a:cubicBezTo>
                  <a:close/>
                  <a:moveTo>
                    <a:pt x="17156" y="4713"/>
                  </a:moveTo>
                  <a:lnTo>
                    <a:pt x="16990" y="5008"/>
                  </a:lnTo>
                  <a:lnTo>
                    <a:pt x="17699" y="5716"/>
                  </a:lnTo>
                  <a:lnTo>
                    <a:pt x="17889" y="5421"/>
                  </a:lnTo>
                  <a:close/>
                  <a:moveTo>
                    <a:pt x="7818" y="7190"/>
                  </a:moveTo>
                  <a:lnTo>
                    <a:pt x="7700" y="7544"/>
                  </a:lnTo>
                  <a:lnTo>
                    <a:pt x="8480" y="8104"/>
                  </a:lnTo>
                  <a:lnTo>
                    <a:pt x="8669" y="7750"/>
                  </a:lnTo>
                  <a:close/>
                  <a:moveTo>
                    <a:pt x="15170" y="2826"/>
                  </a:moveTo>
                  <a:lnTo>
                    <a:pt x="15005" y="3180"/>
                  </a:lnTo>
                  <a:lnTo>
                    <a:pt x="15737" y="3888"/>
                  </a:lnTo>
                  <a:lnTo>
                    <a:pt x="15903" y="3534"/>
                  </a:lnTo>
                  <a:close/>
                  <a:moveTo>
                    <a:pt x="5667" y="5716"/>
                  </a:moveTo>
                  <a:lnTo>
                    <a:pt x="5572" y="5981"/>
                  </a:lnTo>
                  <a:lnTo>
                    <a:pt x="6352" y="6541"/>
                  </a:lnTo>
                  <a:lnTo>
                    <a:pt x="6471" y="6276"/>
                  </a:lnTo>
                  <a:close/>
                  <a:moveTo>
                    <a:pt x="13279" y="998"/>
                  </a:moveTo>
                  <a:lnTo>
                    <a:pt x="13090" y="1264"/>
                  </a:lnTo>
                  <a:lnTo>
                    <a:pt x="13823" y="1971"/>
                  </a:lnTo>
                  <a:lnTo>
                    <a:pt x="14012" y="1706"/>
                  </a:lnTo>
                  <a:close/>
                  <a:moveTo>
                    <a:pt x="7818" y="1912"/>
                  </a:moveTo>
                  <a:lnTo>
                    <a:pt x="7653" y="2178"/>
                  </a:lnTo>
                  <a:lnTo>
                    <a:pt x="13775" y="7750"/>
                  </a:lnTo>
                  <a:lnTo>
                    <a:pt x="14012" y="7396"/>
                  </a:lnTo>
                  <a:close/>
                  <a:moveTo>
                    <a:pt x="11090" y="153"/>
                  </a:moveTo>
                  <a:cubicBezTo>
                    <a:pt x="11559" y="45"/>
                    <a:pt x="12031" y="-8"/>
                    <a:pt x="12503" y="1"/>
                  </a:cubicBezTo>
                  <a:cubicBezTo>
                    <a:pt x="14771" y="43"/>
                    <a:pt x="17063" y="1506"/>
                    <a:pt x="19237" y="5066"/>
                  </a:cubicBezTo>
                  <a:cubicBezTo>
                    <a:pt x="19124" y="5066"/>
                    <a:pt x="19068" y="5066"/>
                    <a:pt x="18955" y="5137"/>
                  </a:cubicBezTo>
                  <a:cubicBezTo>
                    <a:pt x="18955" y="5137"/>
                    <a:pt x="18956" y="5139"/>
                    <a:pt x="18969" y="5181"/>
                  </a:cubicBezTo>
                  <a:lnTo>
                    <a:pt x="19068" y="5488"/>
                  </a:lnTo>
                  <a:cubicBezTo>
                    <a:pt x="19181" y="5418"/>
                    <a:pt x="19293" y="5418"/>
                    <a:pt x="19462" y="5348"/>
                  </a:cubicBezTo>
                  <a:cubicBezTo>
                    <a:pt x="19574" y="5629"/>
                    <a:pt x="19743" y="5910"/>
                    <a:pt x="19856" y="6121"/>
                  </a:cubicBezTo>
                  <a:cubicBezTo>
                    <a:pt x="21600" y="11325"/>
                    <a:pt x="20362" y="14771"/>
                    <a:pt x="17661" y="17091"/>
                  </a:cubicBezTo>
                  <a:cubicBezTo>
                    <a:pt x="17661" y="17091"/>
                    <a:pt x="17672" y="17023"/>
                    <a:pt x="19349" y="6332"/>
                  </a:cubicBezTo>
                  <a:cubicBezTo>
                    <a:pt x="19349" y="6332"/>
                    <a:pt x="19342" y="6331"/>
                    <a:pt x="19012" y="6262"/>
                  </a:cubicBezTo>
                  <a:lnTo>
                    <a:pt x="17324" y="17373"/>
                  </a:lnTo>
                  <a:cubicBezTo>
                    <a:pt x="15354" y="18849"/>
                    <a:pt x="12710" y="19834"/>
                    <a:pt x="9953" y="20467"/>
                  </a:cubicBezTo>
                  <a:cubicBezTo>
                    <a:pt x="9953" y="20467"/>
                    <a:pt x="9963" y="20403"/>
                    <a:pt x="11641" y="9637"/>
                  </a:cubicBezTo>
                  <a:cubicBezTo>
                    <a:pt x="11641" y="9637"/>
                    <a:pt x="11634" y="9636"/>
                    <a:pt x="11303" y="9567"/>
                  </a:cubicBezTo>
                  <a:cubicBezTo>
                    <a:pt x="11303" y="9567"/>
                    <a:pt x="11293" y="9635"/>
                    <a:pt x="9615" y="20608"/>
                  </a:cubicBezTo>
                  <a:cubicBezTo>
                    <a:pt x="8433" y="20818"/>
                    <a:pt x="7308" y="21029"/>
                    <a:pt x="6126" y="21170"/>
                  </a:cubicBezTo>
                  <a:cubicBezTo>
                    <a:pt x="6126" y="21170"/>
                    <a:pt x="6126" y="21168"/>
                    <a:pt x="6126" y="21144"/>
                  </a:cubicBezTo>
                  <a:lnTo>
                    <a:pt x="6126" y="20959"/>
                  </a:lnTo>
                  <a:cubicBezTo>
                    <a:pt x="6126" y="20959"/>
                    <a:pt x="6124" y="20959"/>
                    <a:pt x="6091" y="20959"/>
                  </a:cubicBezTo>
                  <a:lnTo>
                    <a:pt x="5845" y="20959"/>
                  </a:lnTo>
                  <a:cubicBezTo>
                    <a:pt x="5845" y="20959"/>
                    <a:pt x="5845" y="20961"/>
                    <a:pt x="5838" y="20994"/>
                  </a:cubicBezTo>
                  <a:lnTo>
                    <a:pt x="5789" y="21240"/>
                  </a:lnTo>
                  <a:cubicBezTo>
                    <a:pt x="4607" y="21381"/>
                    <a:pt x="3426" y="21522"/>
                    <a:pt x="2300" y="21592"/>
                  </a:cubicBezTo>
                  <a:cubicBezTo>
                    <a:pt x="2300" y="21592"/>
                    <a:pt x="2308" y="21542"/>
                    <a:pt x="3313" y="15263"/>
                  </a:cubicBezTo>
                  <a:cubicBezTo>
                    <a:pt x="3313" y="15263"/>
                    <a:pt x="3311" y="15263"/>
                    <a:pt x="3278" y="15254"/>
                  </a:cubicBezTo>
                  <a:lnTo>
                    <a:pt x="3032" y="15193"/>
                  </a:lnTo>
                  <a:cubicBezTo>
                    <a:pt x="3032" y="15193"/>
                    <a:pt x="3024" y="15241"/>
                    <a:pt x="1997" y="21388"/>
                  </a:cubicBezTo>
                  <a:lnTo>
                    <a:pt x="0" y="12094"/>
                  </a:lnTo>
                  <a:cubicBezTo>
                    <a:pt x="550" y="10968"/>
                    <a:pt x="1180" y="9866"/>
                    <a:pt x="1850" y="8793"/>
                  </a:cubicBezTo>
                  <a:cubicBezTo>
                    <a:pt x="1850" y="8794"/>
                    <a:pt x="1883" y="8820"/>
                    <a:pt x="6183" y="12310"/>
                  </a:cubicBezTo>
                  <a:cubicBezTo>
                    <a:pt x="5958" y="12521"/>
                    <a:pt x="5789" y="12661"/>
                    <a:pt x="5620" y="12802"/>
                  </a:cubicBezTo>
                  <a:cubicBezTo>
                    <a:pt x="5620" y="12802"/>
                    <a:pt x="5621" y="12804"/>
                    <a:pt x="5641" y="12837"/>
                  </a:cubicBezTo>
                  <a:lnTo>
                    <a:pt x="5789" y="13083"/>
                  </a:lnTo>
                  <a:cubicBezTo>
                    <a:pt x="6014" y="12872"/>
                    <a:pt x="6295" y="12731"/>
                    <a:pt x="6520" y="12521"/>
                  </a:cubicBezTo>
                  <a:cubicBezTo>
                    <a:pt x="6520" y="12520"/>
                    <a:pt x="6520" y="12519"/>
                    <a:pt x="6513" y="12503"/>
                  </a:cubicBezTo>
                  <a:lnTo>
                    <a:pt x="6464" y="12380"/>
                  </a:lnTo>
                  <a:cubicBezTo>
                    <a:pt x="6464" y="12380"/>
                    <a:pt x="6465" y="12378"/>
                    <a:pt x="6478" y="12354"/>
                  </a:cubicBezTo>
                  <a:lnTo>
                    <a:pt x="6577" y="12169"/>
                  </a:lnTo>
                  <a:cubicBezTo>
                    <a:pt x="6576" y="12169"/>
                    <a:pt x="6540" y="12140"/>
                    <a:pt x="2019" y="8512"/>
                  </a:cubicBezTo>
                  <a:cubicBezTo>
                    <a:pt x="4634" y="4397"/>
                    <a:pt x="7805" y="913"/>
                    <a:pt x="11090" y="153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34" name="Shape 934"/>
            <p:cNvSpPr/>
            <p:nvPr/>
          </p:nvSpPr>
          <p:spPr>
            <a:xfrm rot="19995333" flipH="1">
              <a:off x="439813" y="1571924"/>
              <a:ext cx="527052" cy="533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4" extrusionOk="0">
                  <a:moveTo>
                    <a:pt x="16944" y="16725"/>
                  </a:moveTo>
                  <a:lnTo>
                    <a:pt x="17210" y="16813"/>
                  </a:lnTo>
                  <a:lnTo>
                    <a:pt x="17055" y="17918"/>
                  </a:lnTo>
                  <a:lnTo>
                    <a:pt x="16789" y="17860"/>
                  </a:lnTo>
                  <a:close/>
                  <a:moveTo>
                    <a:pt x="20813" y="13221"/>
                  </a:moveTo>
                  <a:cubicBezTo>
                    <a:pt x="20275" y="16835"/>
                    <a:pt x="20271" y="16865"/>
                    <a:pt x="20271" y="16866"/>
                  </a:cubicBezTo>
                  <a:cubicBezTo>
                    <a:pt x="20787" y="16398"/>
                    <a:pt x="21246" y="15883"/>
                    <a:pt x="21600" y="15274"/>
                  </a:cubicBezTo>
                  <a:close/>
                  <a:moveTo>
                    <a:pt x="17320" y="13758"/>
                  </a:moveTo>
                  <a:lnTo>
                    <a:pt x="17630" y="13816"/>
                  </a:lnTo>
                  <a:lnTo>
                    <a:pt x="17475" y="14921"/>
                  </a:lnTo>
                  <a:lnTo>
                    <a:pt x="17166" y="14863"/>
                  </a:lnTo>
                  <a:close/>
                  <a:moveTo>
                    <a:pt x="9578" y="17714"/>
                  </a:moveTo>
                  <a:lnTo>
                    <a:pt x="9910" y="17714"/>
                  </a:lnTo>
                  <a:lnTo>
                    <a:pt x="9733" y="18878"/>
                  </a:lnTo>
                  <a:lnTo>
                    <a:pt x="9490" y="18820"/>
                  </a:lnTo>
                  <a:close/>
                  <a:moveTo>
                    <a:pt x="17741" y="10761"/>
                  </a:moveTo>
                  <a:lnTo>
                    <a:pt x="18006" y="10848"/>
                  </a:lnTo>
                  <a:lnTo>
                    <a:pt x="17851" y="11954"/>
                  </a:lnTo>
                  <a:lnTo>
                    <a:pt x="17586" y="11867"/>
                  </a:lnTo>
                  <a:close/>
                  <a:moveTo>
                    <a:pt x="9998" y="14718"/>
                  </a:moveTo>
                  <a:lnTo>
                    <a:pt x="10264" y="14805"/>
                  </a:lnTo>
                  <a:lnTo>
                    <a:pt x="10109" y="15911"/>
                  </a:lnTo>
                  <a:lnTo>
                    <a:pt x="9844" y="15823"/>
                  </a:lnTo>
                  <a:close/>
                  <a:moveTo>
                    <a:pt x="2209" y="19024"/>
                  </a:moveTo>
                  <a:lnTo>
                    <a:pt x="2367" y="19303"/>
                  </a:lnTo>
                  <a:cubicBezTo>
                    <a:pt x="2157" y="19582"/>
                    <a:pt x="1947" y="19792"/>
                    <a:pt x="1736" y="20071"/>
                  </a:cubicBezTo>
                  <a:lnTo>
                    <a:pt x="1526" y="19722"/>
                  </a:lnTo>
                  <a:cubicBezTo>
                    <a:pt x="1736" y="19512"/>
                    <a:pt x="1947" y="19303"/>
                    <a:pt x="2209" y="19024"/>
                  </a:cubicBezTo>
                  <a:close/>
                  <a:moveTo>
                    <a:pt x="18161" y="7793"/>
                  </a:moveTo>
                  <a:lnTo>
                    <a:pt x="18426" y="7852"/>
                  </a:lnTo>
                  <a:lnTo>
                    <a:pt x="18271" y="8957"/>
                  </a:lnTo>
                  <a:lnTo>
                    <a:pt x="18006" y="8899"/>
                  </a:lnTo>
                  <a:close/>
                  <a:moveTo>
                    <a:pt x="4012" y="17162"/>
                  </a:moveTo>
                  <a:lnTo>
                    <a:pt x="4198" y="17402"/>
                  </a:lnTo>
                  <a:cubicBezTo>
                    <a:pt x="3958" y="17710"/>
                    <a:pt x="3745" y="17916"/>
                    <a:pt x="3531" y="18122"/>
                  </a:cubicBezTo>
                  <a:lnTo>
                    <a:pt x="3345" y="17882"/>
                  </a:lnTo>
                  <a:cubicBezTo>
                    <a:pt x="3585" y="17642"/>
                    <a:pt x="3798" y="17436"/>
                    <a:pt x="4012" y="17162"/>
                  </a:cubicBezTo>
                  <a:close/>
                  <a:moveTo>
                    <a:pt x="10374" y="12012"/>
                  </a:moveTo>
                  <a:lnTo>
                    <a:pt x="10640" y="12099"/>
                  </a:lnTo>
                  <a:lnTo>
                    <a:pt x="10529" y="12914"/>
                  </a:lnTo>
                  <a:lnTo>
                    <a:pt x="10264" y="12856"/>
                  </a:lnTo>
                  <a:close/>
                  <a:moveTo>
                    <a:pt x="7803" y="13700"/>
                  </a:moveTo>
                  <a:lnTo>
                    <a:pt x="7943" y="13942"/>
                  </a:lnTo>
                  <a:cubicBezTo>
                    <a:pt x="7697" y="14185"/>
                    <a:pt x="7483" y="14393"/>
                    <a:pt x="7216" y="14601"/>
                  </a:cubicBezTo>
                  <a:lnTo>
                    <a:pt x="7076" y="14359"/>
                  </a:lnTo>
                  <a:cubicBezTo>
                    <a:pt x="7323" y="14116"/>
                    <a:pt x="7537" y="13908"/>
                    <a:pt x="7803" y="13700"/>
                  </a:cubicBezTo>
                  <a:close/>
                  <a:moveTo>
                    <a:pt x="4963" y="15212"/>
                  </a:moveTo>
                  <a:cubicBezTo>
                    <a:pt x="5686" y="15553"/>
                    <a:pt x="5695" y="15558"/>
                    <a:pt x="5695" y="15558"/>
                  </a:cubicBezTo>
                  <a:cubicBezTo>
                    <a:pt x="5747" y="15489"/>
                    <a:pt x="5800" y="15420"/>
                    <a:pt x="5904" y="15351"/>
                  </a:cubicBezTo>
                  <a:lnTo>
                    <a:pt x="6041" y="15653"/>
                  </a:lnTo>
                  <a:cubicBezTo>
                    <a:pt x="5800" y="15903"/>
                    <a:pt x="5590" y="16111"/>
                    <a:pt x="5381" y="16318"/>
                  </a:cubicBezTo>
                  <a:lnTo>
                    <a:pt x="5198" y="16076"/>
                  </a:lnTo>
                  <a:cubicBezTo>
                    <a:pt x="5277" y="15972"/>
                    <a:pt x="5329" y="15903"/>
                    <a:pt x="5381" y="15834"/>
                  </a:cubicBezTo>
                  <a:cubicBezTo>
                    <a:pt x="4918" y="15630"/>
                    <a:pt x="4911" y="15627"/>
                    <a:pt x="4911" y="15627"/>
                  </a:cubicBezTo>
                  <a:cubicBezTo>
                    <a:pt x="4962" y="15221"/>
                    <a:pt x="4963" y="15213"/>
                    <a:pt x="4963" y="15212"/>
                  </a:cubicBezTo>
                  <a:close/>
                  <a:moveTo>
                    <a:pt x="17112" y="6998"/>
                  </a:moveTo>
                  <a:cubicBezTo>
                    <a:pt x="17363" y="6817"/>
                    <a:pt x="17628" y="6680"/>
                    <a:pt x="17945" y="6542"/>
                  </a:cubicBezTo>
                  <a:lnTo>
                    <a:pt x="18037" y="6843"/>
                  </a:lnTo>
                  <a:cubicBezTo>
                    <a:pt x="17733" y="7024"/>
                    <a:pt x="17469" y="7161"/>
                    <a:pt x="17205" y="7299"/>
                  </a:cubicBezTo>
                  <a:close/>
                  <a:moveTo>
                    <a:pt x="11697" y="10499"/>
                  </a:moveTo>
                  <a:lnTo>
                    <a:pt x="11837" y="10803"/>
                  </a:lnTo>
                  <a:cubicBezTo>
                    <a:pt x="11590" y="10985"/>
                    <a:pt x="11323" y="11193"/>
                    <a:pt x="11110" y="11401"/>
                  </a:cubicBezTo>
                  <a:lnTo>
                    <a:pt x="10950" y="11054"/>
                  </a:lnTo>
                  <a:cubicBezTo>
                    <a:pt x="11216" y="10846"/>
                    <a:pt x="11430" y="10638"/>
                    <a:pt x="11697" y="10499"/>
                  </a:cubicBezTo>
                  <a:close/>
                  <a:moveTo>
                    <a:pt x="15798" y="7706"/>
                  </a:moveTo>
                  <a:lnTo>
                    <a:pt x="15891" y="8014"/>
                  </a:lnTo>
                  <a:cubicBezTo>
                    <a:pt x="15638" y="8198"/>
                    <a:pt x="15371" y="8409"/>
                    <a:pt x="15158" y="8550"/>
                  </a:cubicBezTo>
                  <a:lnTo>
                    <a:pt x="15018" y="8242"/>
                  </a:lnTo>
                  <a:cubicBezTo>
                    <a:pt x="15264" y="8058"/>
                    <a:pt x="15531" y="7847"/>
                    <a:pt x="15798" y="7706"/>
                  </a:cubicBezTo>
                  <a:close/>
                  <a:moveTo>
                    <a:pt x="13047" y="8550"/>
                  </a:moveTo>
                  <a:cubicBezTo>
                    <a:pt x="13732" y="9026"/>
                    <a:pt x="13741" y="9032"/>
                    <a:pt x="13741" y="9032"/>
                  </a:cubicBezTo>
                  <a:lnTo>
                    <a:pt x="13834" y="9093"/>
                  </a:lnTo>
                  <a:lnTo>
                    <a:pt x="13794" y="9170"/>
                  </a:lnTo>
                  <a:lnTo>
                    <a:pt x="13841" y="9351"/>
                  </a:lnTo>
                  <a:cubicBezTo>
                    <a:pt x="13581" y="9515"/>
                    <a:pt x="13367" y="9721"/>
                    <a:pt x="13101" y="9859"/>
                  </a:cubicBezTo>
                  <a:lnTo>
                    <a:pt x="12961" y="9618"/>
                  </a:lnTo>
                  <a:cubicBezTo>
                    <a:pt x="13101" y="9446"/>
                    <a:pt x="13261" y="9377"/>
                    <a:pt x="13421" y="9239"/>
                  </a:cubicBezTo>
                  <a:cubicBezTo>
                    <a:pt x="12948" y="8900"/>
                    <a:pt x="12941" y="8894"/>
                    <a:pt x="12940" y="8894"/>
                  </a:cubicBezTo>
                  <a:close/>
                  <a:moveTo>
                    <a:pt x="2787" y="14252"/>
                  </a:moveTo>
                  <a:lnTo>
                    <a:pt x="3628" y="14660"/>
                  </a:lnTo>
                  <a:lnTo>
                    <a:pt x="3539" y="15009"/>
                  </a:lnTo>
                  <a:lnTo>
                    <a:pt x="2699" y="14601"/>
                  </a:lnTo>
                  <a:close/>
                  <a:moveTo>
                    <a:pt x="11060" y="7095"/>
                  </a:moveTo>
                  <a:lnTo>
                    <a:pt x="11857" y="7648"/>
                  </a:lnTo>
                  <a:lnTo>
                    <a:pt x="11680" y="7997"/>
                  </a:lnTo>
                  <a:lnTo>
                    <a:pt x="10950" y="7444"/>
                  </a:lnTo>
                  <a:close/>
                  <a:moveTo>
                    <a:pt x="9047" y="5640"/>
                  </a:moveTo>
                  <a:lnTo>
                    <a:pt x="9799" y="6193"/>
                  </a:lnTo>
                  <a:lnTo>
                    <a:pt x="9689" y="6455"/>
                  </a:lnTo>
                  <a:lnTo>
                    <a:pt x="8959" y="5902"/>
                  </a:lnTo>
                  <a:close/>
                  <a:moveTo>
                    <a:pt x="11060" y="1887"/>
                  </a:moveTo>
                  <a:lnTo>
                    <a:pt x="16856" y="7299"/>
                  </a:lnTo>
                  <a:lnTo>
                    <a:pt x="16635" y="7648"/>
                  </a:lnTo>
                  <a:lnTo>
                    <a:pt x="10905" y="2149"/>
                  </a:lnTo>
                  <a:close/>
                  <a:moveTo>
                    <a:pt x="12812" y="632"/>
                  </a:moveTo>
                  <a:cubicBezTo>
                    <a:pt x="10211" y="1897"/>
                    <a:pt x="7732" y="4920"/>
                    <a:pt x="5634" y="8400"/>
                  </a:cubicBezTo>
                  <a:cubicBezTo>
                    <a:pt x="9871" y="11985"/>
                    <a:pt x="9898" y="12008"/>
                    <a:pt x="9899" y="12008"/>
                  </a:cubicBezTo>
                  <a:lnTo>
                    <a:pt x="9806" y="12190"/>
                  </a:lnTo>
                  <a:cubicBezTo>
                    <a:pt x="9794" y="12215"/>
                    <a:pt x="9793" y="12216"/>
                    <a:pt x="9793" y="12216"/>
                  </a:cubicBezTo>
                  <a:lnTo>
                    <a:pt x="9839" y="12338"/>
                  </a:lnTo>
                  <a:cubicBezTo>
                    <a:pt x="9845" y="12354"/>
                    <a:pt x="9846" y="12355"/>
                    <a:pt x="9846" y="12355"/>
                  </a:cubicBezTo>
                  <a:cubicBezTo>
                    <a:pt x="9635" y="12563"/>
                    <a:pt x="9372" y="12702"/>
                    <a:pt x="9161" y="12910"/>
                  </a:cubicBezTo>
                  <a:lnTo>
                    <a:pt x="9023" y="12667"/>
                  </a:lnTo>
                  <a:cubicBezTo>
                    <a:pt x="9004" y="12634"/>
                    <a:pt x="9003" y="12633"/>
                    <a:pt x="9003" y="12633"/>
                  </a:cubicBezTo>
                  <a:cubicBezTo>
                    <a:pt x="9161" y="12494"/>
                    <a:pt x="9319" y="12355"/>
                    <a:pt x="9530" y="12147"/>
                  </a:cubicBezTo>
                  <a:cubicBezTo>
                    <a:pt x="5500" y="8698"/>
                    <a:pt x="5476" y="8678"/>
                    <a:pt x="5476" y="8677"/>
                  </a:cubicBezTo>
                  <a:cubicBezTo>
                    <a:pt x="3791" y="11522"/>
                    <a:pt x="2369" y="14576"/>
                    <a:pt x="1369" y="17212"/>
                  </a:cubicBezTo>
                  <a:cubicBezTo>
                    <a:pt x="3457" y="18382"/>
                    <a:pt x="3475" y="18392"/>
                    <a:pt x="3475" y="18392"/>
                  </a:cubicBezTo>
                  <a:lnTo>
                    <a:pt x="3383" y="18696"/>
                  </a:lnTo>
                  <a:cubicBezTo>
                    <a:pt x="3370" y="18737"/>
                    <a:pt x="3370" y="18739"/>
                    <a:pt x="3370" y="18739"/>
                  </a:cubicBezTo>
                  <a:cubicBezTo>
                    <a:pt x="1281" y="17569"/>
                    <a:pt x="1264" y="17559"/>
                    <a:pt x="1264" y="17559"/>
                  </a:cubicBezTo>
                  <a:cubicBezTo>
                    <a:pt x="737" y="19017"/>
                    <a:pt x="316" y="20335"/>
                    <a:pt x="0" y="21445"/>
                  </a:cubicBezTo>
                  <a:cubicBezTo>
                    <a:pt x="105" y="21306"/>
                    <a:pt x="263" y="21168"/>
                    <a:pt x="421" y="20960"/>
                  </a:cubicBezTo>
                  <a:lnTo>
                    <a:pt x="605" y="21202"/>
                  </a:lnTo>
                  <a:cubicBezTo>
                    <a:pt x="631" y="21236"/>
                    <a:pt x="632" y="21237"/>
                    <a:pt x="632" y="21237"/>
                  </a:cubicBezTo>
                  <a:lnTo>
                    <a:pt x="316" y="21584"/>
                  </a:lnTo>
                  <a:cubicBezTo>
                    <a:pt x="1632" y="21515"/>
                    <a:pt x="3528" y="21515"/>
                    <a:pt x="5581" y="21306"/>
                  </a:cubicBezTo>
                  <a:cubicBezTo>
                    <a:pt x="6575" y="15031"/>
                    <a:pt x="6581" y="14992"/>
                    <a:pt x="6581" y="14992"/>
                  </a:cubicBezTo>
                  <a:lnTo>
                    <a:pt x="6812" y="15053"/>
                  </a:lnTo>
                  <a:cubicBezTo>
                    <a:pt x="6843" y="15061"/>
                    <a:pt x="6845" y="15061"/>
                    <a:pt x="6845" y="15061"/>
                  </a:cubicBezTo>
                  <a:cubicBezTo>
                    <a:pt x="5903" y="21267"/>
                    <a:pt x="5897" y="21306"/>
                    <a:pt x="5897" y="21306"/>
                  </a:cubicBezTo>
                  <a:cubicBezTo>
                    <a:pt x="6950" y="21237"/>
                    <a:pt x="8056" y="21098"/>
                    <a:pt x="9161" y="20960"/>
                  </a:cubicBezTo>
                  <a:lnTo>
                    <a:pt x="9207" y="20717"/>
                  </a:lnTo>
                  <a:cubicBezTo>
                    <a:pt x="9214" y="20684"/>
                    <a:pt x="9214" y="20682"/>
                    <a:pt x="9214" y="20682"/>
                  </a:cubicBezTo>
                  <a:lnTo>
                    <a:pt x="9444" y="20682"/>
                  </a:lnTo>
                  <a:cubicBezTo>
                    <a:pt x="9475" y="20682"/>
                    <a:pt x="9477" y="20682"/>
                    <a:pt x="9477" y="20682"/>
                  </a:cubicBezTo>
                  <a:lnTo>
                    <a:pt x="9477" y="20864"/>
                  </a:lnTo>
                  <a:cubicBezTo>
                    <a:pt x="9477" y="20889"/>
                    <a:pt x="9477" y="20890"/>
                    <a:pt x="9477" y="20890"/>
                  </a:cubicBezTo>
                  <a:cubicBezTo>
                    <a:pt x="10583" y="20751"/>
                    <a:pt x="11636" y="20543"/>
                    <a:pt x="12742" y="20335"/>
                  </a:cubicBezTo>
                  <a:cubicBezTo>
                    <a:pt x="14312" y="9502"/>
                    <a:pt x="14321" y="9441"/>
                    <a:pt x="14321" y="9441"/>
                  </a:cubicBezTo>
                  <a:cubicBezTo>
                    <a:pt x="14631" y="9509"/>
                    <a:pt x="14637" y="9510"/>
                    <a:pt x="14637" y="9510"/>
                  </a:cubicBezTo>
                  <a:cubicBezTo>
                    <a:pt x="13067" y="20131"/>
                    <a:pt x="13058" y="20196"/>
                    <a:pt x="13058" y="20196"/>
                  </a:cubicBezTo>
                  <a:cubicBezTo>
                    <a:pt x="15638" y="19572"/>
                    <a:pt x="18112" y="18600"/>
                    <a:pt x="19955" y="17143"/>
                  </a:cubicBezTo>
                  <a:lnTo>
                    <a:pt x="20600" y="12665"/>
                  </a:lnTo>
                  <a:lnTo>
                    <a:pt x="16375" y="1636"/>
                  </a:lnTo>
                  <a:lnTo>
                    <a:pt x="15993" y="1247"/>
                  </a:lnTo>
                  <a:lnTo>
                    <a:pt x="16142" y="1028"/>
                  </a:lnTo>
                  <a:lnTo>
                    <a:pt x="15772" y="64"/>
                  </a:lnTo>
                  <a:lnTo>
                    <a:pt x="15444" y="1"/>
                  </a:lnTo>
                  <a:cubicBezTo>
                    <a:pt x="14560" y="-16"/>
                    <a:pt x="13679" y="210"/>
                    <a:pt x="12812" y="632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35" name="Shape 935"/>
            <p:cNvSpPr/>
            <p:nvPr/>
          </p:nvSpPr>
          <p:spPr>
            <a:xfrm rot="13042058">
              <a:off x="3862463" y="833736"/>
              <a:ext cx="565151" cy="53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36" name="Shape 936"/>
            <p:cNvSpPr/>
            <p:nvPr/>
          </p:nvSpPr>
          <p:spPr>
            <a:xfrm rot="19360752">
              <a:off x="4727650" y="351136"/>
              <a:ext cx="563565" cy="53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extrusionOk="0">
                  <a:moveTo>
                    <a:pt x="2021" y="19022"/>
                  </a:moveTo>
                  <a:cubicBezTo>
                    <a:pt x="1781" y="19303"/>
                    <a:pt x="1589" y="19514"/>
                    <a:pt x="1396" y="19725"/>
                  </a:cubicBezTo>
                  <a:lnTo>
                    <a:pt x="1589" y="20077"/>
                  </a:lnTo>
                  <a:cubicBezTo>
                    <a:pt x="1781" y="19796"/>
                    <a:pt x="1973" y="19585"/>
                    <a:pt x="2166" y="19303"/>
                  </a:cubicBezTo>
                  <a:close/>
                  <a:moveTo>
                    <a:pt x="3670" y="17147"/>
                  </a:moveTo>
                  <a:cubicBezTo>
                    <a:pt x="3475" y="17424"/>
                    <a:pt x="3280" y="17631"/>
                    <a:pt x="3060" y="17872"/>
                  </a:cubicBezTo>
                  <a:lnTo>
                    <a:pt x="3231" y="18114"/>
                  </a:lnTo>
                  <a:cubicBezTo>
                    <a:pt x="3426" y="17907"/>
                    <a:pt x="3622" y="17700"/>
                    <a:pt x="3841" y="17389"/>
                  </a:cubicBezTo>
                  <a:close/>
                  <a:moveTo>
                    <a:pt x="3319" y="14628"/>
                  </a:moveTo>
                  <a:lnTo>
                    <a:pt x="2550" y="14218"/>
                  </a:lnTo>
                  <a:lnTo>
                    <a:pt x="2469" y="14570"/>
                  </a:lnTo>
                  <a:lnTo>
                    <a:pt x="3238" y="14980"/>
                  </a:lnTo>
                  <a:close/>
                  <a:moveTo>
                    <a:pt x="5402" y="15324"/>
                  </a:moveTo>
                  <a:cubicBezTo>
                    <a:pt x="5306" y="15394"/>
                    <a:pt x="5258" y="15463"/>
                    <a:pt x="5211" y="15533"/>
                  </a:cubicBezTo>
                  <a:cubicBezTo>
                    <a:pt x="5210" y="15533"/>
                    <a:pt x="5199" y="15527"/>
                    <a:pt x="4541" y="15185"/>
                  </a:cubicBezTo>
                  <a:cubicBezTo>
                    <a:pt x="4541" y="15185"/>
                    <a:pt x="4539" y="15196"/>
                    <a:pt x="4493" y="15602"/>
                  </a:cubicBezTo>
                  <a:cubicBezTo>
                    <a:pt x="4493" y="15602"/>
                    <a:pt x="4502" y="15607"/>
                    <a:pt x="4924" y="15811"/>
                  </a:cubicBezTo>
                  <a:cubicBezTo>
                    <a:pt x="4876" y="15881"/>
                    <a:pt x="4828" y="15950"/>
                    <a:pt x="4756" y="16054"/>
                  </a:cubicBezTo>
                  <a:lnTo>
                    <a:pt x="4923" y="16298"/>
                  </a:lnTo>
                  <a:cubicBezTo>
                    <a:pt x="5115" y="16089"/>
                    <a:pt x="5306" y="15881"/>
                    <a:pt x="5527" y="15628"/>
                  </a:cubicBezTo>
                  <a:close/>
                  <a:moveTo>
                    <a:pt x="9067" y="17704"/>
                  </a:moveTo>
                  <a:lnTo>
                    <a:pt x="8763" y="17704"/>
                  </a:lnTo>
                  <a:lnTo>
                    <a:pt x="8682" y="18817"/>
                  </a:lnTo>
                  <a:lnTo>
                    <a:pt x="8905" y="18876"/>
                  </a:lnTo>
                  <a:close/>
                  <a:moveTo>
                    <a:pt x="7139" y="13662"/>
                  </a:moveTo>
                  <a:cubicBezTo>
                    <a:pt x="6895" y="13871"/>
                    <a:pt x="6700" y="14081"/>
                    <a:pt x="6474" y="14325"/>
                  </a:cubicBezTo>
                  <a:lnTo>
                    <a:pt x="6603" y="14570"/>
                  </a:lnTo>
                  <a:cubicBezTo>
                    <a:pt x="6847" y="14360"/>
                    <a:pt x="7042" y="14151"/>
                    <a:pt x="7268" y="13906"/>
                  </a:cubicBezTo>
                  <a:close/>
                  <a:moveTo>
                    <a:pt x="9391" y="14775"/>
                  </a:moveTo>
                  <a:lnTo>
                    <a:pt x="9148" y="14687"/>
                  </a:lnTo>
                  <a:lnTo>
                    <a:pt x="9006" y="15800"/>
                  </a:lnTo>
                  <a:lnTo>
                    <a:pt x="9249" y="15888"/>
                  </a:lnTo>
                  <a:close/>
                  <a:moveTo>
                    <a:pt x="9735" y="12050"/>
                  </a:moveTo>
                  <a:lnTo>
                    <a:pt x="9492" y="11963"/>
                  </a:lnTo>
                  <a:lnTo>
                    <a:pt x="9391" y="12812"/>
                  </a:lnTo>
                  <a:lnTo>
                    <a:pt x="9634" y="12871"/>
                  </a:lnTo>
                  <a:close/>
                  <a:moveTo>
                    <a:pt x="15746" y="16796"/>
                  </a:moveTo>
                  <a:lnTo>
                    <a:pt x="15503" y="16708"/>
                  </a:lnTo>
                  <a:lnTo>
                    <a:pt x="15361" y="17850"/>
                  </a:lnTo>
                  <a:lnTo>
                    <a:pt x="15604" y="17909"/>
                  </a:lnTo>
                  <a:close/>
                  <a:moveTo>
                    <a:pt x="10701" y="10439"/>
                  </a:moveTo>
                  <a:cubicBezTo>
                    <a:pt x="10457" y="10579"/>
                    <a:pt x="10262" y="10789"/>
                    <a:pt x="10018" y="10998"/>
                  </a:cubicBezTo>
                  <a:lnTo>
                    <a:pt x="10165" y="11348"/>
                  </a:lnTo>
                  <a:cubicBezTo>
                    <a:pt x="10360" y="11138"/>
                    <a:pt x="10604" y="10928"/>
                    <a:pt x="10830" y="10745"/>
                  </a:cubicBezTo>
                  <a:close/>
                  <a:moveTo>
                    <a:pt x="8966" y="6104"/>
                  </a:moveTo>
                  <a:lnTo>
                    <a:pt x="8278" y="5548"/>
                  </a:lnTo>
                  <a:lnTo>
                    <a:pt x="8197" y="5811"/>
                  </a:lnTo>
                  <a:lnTo>
                    <a:pt x="8865" y="6368"/>
                  </a:lnTo>
                  <a:close/>
                  <a:moveTo>
                    <a:pt x="16130" y="13779"/>
                  </a:moveTo>
                  <a:lnTo>
                    <a:pt x="15847" y="13720"/>
                  </a:lnTo>
                  <a:lnTo>
                    <a:pt x="15705" y="14833"/>
                  </a:lnTo>
                  <a:lnTo>
                    <a:pt x="15988" y="14892"/>
                  </a:lnTo>
                  <a:close/>
                  <a:moveTo>
                    <a:pt x="10848" y="7569"/>
                  </a:moveTo>
                  <a:lnTo>
                    <a:pt x="10119" y="7012"/>
                  </a:lnTo>
                  <a:lnTo>
                    <a:pt x="10018" y="7364"/>
                  </a:lnTo>
                  <a:lnTo>
                    <a:pt x="10686" y="7920"/>
                  </a:lnTo>
                  <a:close/>
                  <a:moveTo>
                    <a:pt x="12657" y="9023"/>
                  </a:moveTo>
                  <a:lnTo>
                    <a:pt x="12572" y="8962"/>
                  </a:lnTo>
                  <a:cubicBezTo>
                    <a:pt x="12572" y="8962"/>
                    <a:pt x="12561" y="8954"/>
                    <a:pt x="11937" y="8477"/>
                  </a:cubicBezTo>
                  <a:lnTo>
                    <a:pt x="11840" y="8824"/>
                  </a:lnTo>
                  <a:cubicBezTo>
                    <a:pt x="11840" y="8824"/>
                    <a:pt x="11848" y="8831"/>
                    <a:pt x="12279" y="9171"/>
                  </a:cubicBezTo>
                  <a:cubicBezTo>
                    <a:pt x="12132" y="9309"/>
                    <a:pt x="11986" y="9379"/>
                    <a:pt x="11858" y="9552"/>
                  </a:cubicBezTo>
                  <a:lnTo>
                    <a:pt x="11986" y="9795"/>
                  </a:lnTo>
                  <a:cubicBezTo>
                    <a:pt x="12230" y="9656"/>
                    <a:pt x="12425" y="9448"/>
                    <a:pt x="12663" y="9283"/>
                  </a:cubicBezTo>
                  <a:lnTo>
                    <a:pt x="12621" y="9101"/>
                  </a:lnTo>
                  <a:close/>
                  <a:moveTo>
                    <a:pt x="16474" y="10791"/>
                  </a:moveTo>
                  <a:lnTo>
                    <a:pt x="16231" y="10703"/>
                  </a:lnTo>
                  <a:lnTo>
                    <a:pt x="16090" y="11816"/>
                  </a:lnTo>
                  <a:lnTo>
                    <a:pt x="16333" y="11904"/>
                  </a:lnTo>
                  <a:close/>
                  <a:moveTo>
                    <a:pt x="14454" y="7627"/>
                  </a:moveTo>
                  <a:cubicBezTo>
                    <a:pt x="14210" y="7769"/>
                    <a:pt x="13966" y="7981"/>
                    <a:pt x="13740" y="8167"/>
                  </a:cubicBezTo>
                  <a:lnTo>
                    <a:pt x="13868" y="8477"/>
                  </a:lnTo>
                  <a:cubicBezTo>
                    <a:pt x="14063" y="8335"/>
                    <a:pt x="14307" y="8123"/>
                    <a:pt x="14539" y="7937"/>
                  </a:cubicBezTo>
                  <a:close/>
                  <a:moveTo>
                    <a:pt x="15422" y="7217"/>
                  </a:moveTo>
                  <a:lnTo>
                    <a:pt x="10119" y="1769"/>
                  </a:lnTo>
                  <a:lnTo>
                    <a:pt x="9978" y="2032"/>
                  </a:lnTo>
                  <a:lnTo>
                    <a:pt x="15219" y="7569"/>
                  </a:lnTo>
                  <a:close/>
                  <a:moveTo>
                    <a:pt x="16859" y="7774"/>
                  </a:moveTo>
                  <a:lnTo>
                    <a:pt x="16616" y="7715"/>
                  </a:lnTo>
                  <a:lnTo>
                    <a:pt x="16474" y="8828"/>
                  </a:lnTo>
                  <a:lnTo>
                    <a:pt x="16717" y="8887"/>
                  </a:lnTo>
                  <a:close/>
                  <a:moveTo>
                    <a:pt x="16418" y="6456"/>
                  </a:moveTo>
                  <a:cubicBezTo>
                    <a:pt x="16128" y="6594"/>
                    <a:pt x="15886" y="6733"/>
                    <a:pt x="15657" y="6914"/>
                  </a:cubicBezTo>
                  <a:lnTo>
                    <a:pt x="15741" y="7217"/>
                  </a:lnTo>
                  <a:cubicBezTo>
                    <a:pt x="15983" y="7079"/>
                    <a:pt x="16225" y="6940"/>
                    <a:pt x="16503" y="6758"/>
                  </a:cubicBezTo>
                  <a:close/>
                  <a:moveTo>
                    <a:pt x="18401" y="5460"/>
                  </a:moveTo>
                  <a:cubicBezTo>
                    <a:pt x="18160" y="5600"/>
                    <a:pt x="17918" y="5671"/>
                    <a:pt x="17640" y="5855"/>
                  </a:cubicBezTo>
                  <a:lnTo>
                    <a:pt x="17725" y="6163"/>
                  </a:lnTo>
                  <a:cubicBezTo>
                    <a:pt x="17966" y="6022"/>
                    <a:pt x="18208" y="5952"/>
                    <a:pt x="18486" y="5767"/>
                  </a:cubicBezTo>
                  <a:close/>
                  <a:moveTo>
                    <a:pt x="19891" y="6902"/>
                  </a:moveTo>
                  <a:lnTo>
                    <a:pt x="20894" y="8008"/>
                  </a:lnTo>
                  <a:cubicBezTo>
                    <a:pt x="21600" y="12049"/>
                    <a:pt x="20538" y="14864"/>
                    <a:pt x="18546" y="16849"/>
                  </a:cubicBezTo>
                  <a:cubicBezTo>
                    <a:pt x="18546" y="16849"/>
                    <a:pt x="18557" y="16767"/>
                    <a:pt x="19891" y="6902"/>
                  </a:cubicBezTo>
                  <a:close/>
                  <a:moveTo>
                    <a:pt x="13637" y="0"/>
                  </a:moveTo>
                  <a:lnTo>
                    <a:pt x="14642" y="1109"/>
                  </a:lnTo>
                  <a:lnTo>
                    <a:pt x="14632" y="1124"/>
                  </a:lnTo>
                  <a:lnTo>
                    <a:pt x="15260" y="1827"/>
                  </a:lnTo>
                  <a:lnTo>
                    <a:pt x="15273" y="1806"/>
                  </a:lnTo>
                  <a:lnTo>
                    <a:pt x="16305" y="2945"/>
                  </a:lnTo>
                  <a:lnTo>
                    <a:pt x="16272" y="3028"/>
                  </a:lnTo>
                  <a:lnTo>
                    <a:pt x="16899" y="3731"/>
                  </a:lnTo>
                  <a:lnTo>
                    <a:pt x="16936" y="3641"/>
                  </a:lnTo>
                  <a:lnTo>
                    <a:pt x="17991" y="4805"/>
                  </a:lnTo>
                  <a:lnTo>
                    <a:pt x="17972" y="4845"/>
                  </a:lnTo>
                  <a:lnTo>
                    <a:pt x="18579" y="5548"/>
                  </a:lnTo>
                  <a:lnTo>
                    <a:pt x="18611" y="5489"/>
                  </a:lnTo>
                  <a:lnTo>
                    <a:pt x="19633" y="6617"/>
                  </a:lnTo>
                  <a:lnTo>
                    <a:pt x="18257" y="17129"/>
                  </a:lnTo>
                  <a:cubicBezTo>
                    <a:pt x="16571" y="18596"/>
                    <a:pt x="14307" y="19574"/>
                    <a:pt x="11947" y="20203"/>
                  </a:cubicBezTo>
                  <a:cubicBezTo>
                    <a:pt x="11947" y="20202"/>
                    <a:pt x="11957" y="20126"/>
                    <a:pt x="13392" y="9444"/>
                  </a:cubicBezTo>
                  <a:cubicBezTo>
                    <a:pt x="13392" y="9444"/>
                    <a:pt x="13383" y="9442"/>
                    <a:pt x="13103" y="9374"/>
                  </a:cubicBezTo>
                  <a:cubicBezTo>
                    <a:pt x="13103" y="9374"/>
                    <a:pt x="13095" y="9434"/>
                    <a:pt x="11658" y="20342"/>
                  </a:cubicBezTo>
                  <a:cubicBezTo>
                    <a:pt x="10646" y="20552"/>
                    <a:pt x="9683" y="20762"/>
                    <a:pt x="8671" y="20901"/>
                  </a:cubicBezTo>
                  <a:cubicBezTo>
                    <a:pt x="8671" y="20901"/>
                    <a:pt x="8671" y="20899"/>
                    <a:pt x="8671" y="20875"/>
                  </a:cubicBezTo>
                  <a:lnTo>
                    <a:pt x="8671" y="20692"/>
                  </a:lnTo>
                  <a:cubicBezTo>
                    <a:pt x="8671" y="20692"/>
                    <a:pt x="8669" y="20692"/>
                    <a:pt x="8641" y="20692"/>
                  </a:cubicBezTo>
                  <a:lnTo>
                    <a:pt x="8430" y="20692"/>
                  </a:lnTo>
                  <a:cubicBezTo>
                    <a:pt x="8430" y="20692"/>
                    <a:pt x="8430" y="20694"/>
                    <a:pt x="8424" y="20727"/>
                  </a:cubicBezTo>
                  <a:lnTo>
                    <a:pt x="8382" y="20971"/>
                  </a:lnTo>
                  <a:cubicBezTo>
                    <a:pt x="7370" y="21111"/>
                    <a:pt x="6359" y="21251"/>
                    <a:pt x="5395" y="21321"/>
                  </a:cubicBezTo>
                  <a:cubicBezTo>
                    <a:pt x="5395" y="21320"/>
                    <a:pt x="5404" y="21260"/>
                    <a:pt x="6262" y="15033"/>
                  </a:cubicBezTo>
                  <a:cubicBezTo>
                    <a:pt x="6262" y="15033"/>
                    <a:pt x="6261" y="15032"/>
                    <a:pt x="6232" y="15024"/>
                  </a:cubicBezTo>
                  <a:lnTo>
                    <a:pt x="6022" y="14963"/>
                  </a:lnTo>
                  <a:cubicBezTo>
                    <a:pt x="6021" y="14963"/>
                    <a:pt x="6014" y="15016"/>
                    <a:pt x="5106" y="21321"/>
                  </a:cubicBezTo>
                  <a:cubicBezTo>
                    <a:pt x="3228" y="21530"/>
                    <a:pt x="1493" y="21530"/>
                    <a:pt x="289" y="21600"/>
                  </a:cubicBezTo>
                  <a:lnTo>
                    <a:pt x="578" y="21251"/>
                  </a:lnTo>
                  <a:cubicBezTo>
                    <a:pt x="578" y="21251"/>
                    <a:pt x="577" y="21249"/>
                    <a:pt x="554" y="21216"/>
                  </a:cubicBezTo>
                  <a:lnTo>
                    <a:pt x="385" y="20971"/>
                  </a:lnTo>
                  <a:cubicBezTo>
                    <a:pt x="241" y="21181"/>
                    <a:pt x="96" y="21321"/>
                    <a:pt x="0" y="21460"/>
                  </a:cubicBezTo>
                  <a:cubicBezTo>
                    <a:pt x="289" y="20342"/>
                    <a:pt x="674" y="19015"/>
                    <a:pt x="1156" y="17548"/>
                  </a:cubicBezTo>
                  <a:cubicBezTo>
                    <a:pt x="1156" y="17548"/>
                    <a:pt x="1175" y="17559"/>
                    <a:pt x="3083" y="18736"/>
                  </a:cubicBezTo>
                  <a:cubicBezTo>
                    <a:pt x="3083" y="18735"/>
                    <a:pt x="3084" y="18733"/>
                    <a:pt x="3095" y="18692"/>
                  </a:cubicBezTo>
                  <a:lnTo>
                    <a:pt x="3179" y="18386"/>
                  </a:lnTo>
                  <a:cubicBezTo>
                    <a:pt x="3179" y="18386"/>
                    <a:pt x="3159" y="18374"/>
                    <a:pt x="1252" y="17199"/>
                  </a:cubicBezTo>
                  <a:cubicBezTo>
                    <a:pt x="2168" y="14544"/>
                    <a:pt x="3468" y="11470"/>
                    <a:pt x="5010" y="8605"/>
                  </a:cubicBezTo>
                  <a:cubicBezTo>
                    <a:pt x="5010" y="8605"/>
                    <a:pt x="5034" y="8628"/>
                    <a:pt x="8719" y="12099"/>
                  </a:cubicBezTo>
                  <a:cubicBezTo>
                    <a:pt x="8527" y="12308"/>
                    <a:pt x="8382" y="12448"/>
                    <a:pt x="8237" y="12588"/>
                  </a:cubicBezTo>
                  <a:cubicBezTo>
                    <a:pt x="8238" y="12588"/>
                    <a:pt x="8238" y="12589"/>
                    <a:pt x="8256" y="12622"/>
                  </a:cubicBezTo>
                  <a:lnTo>
                    <a:pt x="8382" y="12867"/>
                  </a:lnTo>
                  <a:cubicBezTo>
                    <a:pt x="8575" y="12657"/>
                    <a:pt x="8816" y="12518"/>
                    <a:pt x="9008" y="12308"/>
                  </a:cubicBezTo>
                  <a:cubicBezTo>
                    <a:pt x="9008" y="12308"/>
                    <a:pt x="9008" y="12307"/>
                    <a:pt x="9002" y="12291"/>
                  </a:cubicBezTo>
                  <a:lnTo>
                    <a:pt x="8960" y="12168"/>
                  </a:lnTo>
                  <a:cubicBezTo>
                    <a:pt x="8960" y="12168"/>
                    <a:pt x="8961" y="12166"/>
                    <a:pt x="8972" y="12142"/>
                  </a:cubicBezTo>
                  <a:lnTo>
                    <a:pt x="9056" y="11959"/>
                  </a:lnTo>
                  <a:cubicBezTo>
                    <a:pt x="9056" y="11958"/>
                    <a:pt x="9022" y="11927"/>
                    <a:pt x="5154" y="8326"/>
                  </a:cubicBezTo>
                  <a:cubicBezTo>
                    <a:pt x="7582" y="3894"/>
                    <a:pt x="10568" y="199"/>
                    <a:pt x="13637" y="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37" name="Shape 937"/>
            <p:cNvSpPr/>
            <p:nvPr/>
          </p:nvSpPr>
          <p:spPr>
            <a:xfrm rot="8300299">
              <a:off x="3767214" y="262235"/>
              <a:ext cx="423863" cy="482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1" h="21526" extrusionOk="0">
                  <a:moveTo>
                    <a:pt x="16482" y="5469"/>
                  </a:moveTo>
                  <a:lnTo>
                    <a:pt x="17270" y="6242"/>
                  </a:lnTo>
                  <a:lnTo>
                    <a:pt x="17480" y="5920"/>
                  </a:lnTo>
                  <a:lnTo>
                    <a:pt x="16666" y="5147"/>
                  </a:lnTo>
                  <a:close/>
                  <a:moveTo>
                    <a:pt x="14278" y="3473"/>
                  </a:moveTo>
                  <a:lnTo>
                    <a:pt x="15091" y="4246"/>
                  </a:lnTo>
                  <a:lnTo>
                    <a:pt x="15275" y="3860"/>
                  </a:lnTo>
                  <a:lnTo>
                    <a:pt x="14462" y="3087"/>
                  </a:lnTo>
                  <a:close/>
                  <a:moveTo>
                    <a:pt x="12152" y="1380"/>
                  </a:moveTo>
                  <a:lnTo>
                    <a:pt x="12966" y="2153"/>
                  </a:lnTo>
                  <a:lnTo>
                    <a:pt x="13176" y="1863"/>
                  </a:lnTo>
                  <a:lnTo>
                    <a:pt x="12362" y="1091"/>
                  </a:lnTo>
                  <a:close/>
                  <a:moveTo>
                    <a:pt x="16162" y="6918"/>
                  </a:moveTo>
                  <a:cubicBezTo>
                    <a:pt x="16475" y="6764"/>
                    <a:pt x="16789" y="6686"/>
                    <a:pt x="17149" y="6484"/>
                  </a:cubicBezTo>
                  <a:lnTo>
                    <a:pt x="17039" y="6145"/>
                  </a:lnTo>
                  <a:cubicBezTo>
                    <a:pt x="16726" y="6300"/>
                    <a:pt x="16412" y="6377"/>
                    <a:pt x="16052" y="6580"/>
                  </a:cubicBezTo>
                  <a:close/>
                  <a:moveTo>
                    <a:pt x="13590" y="8077"/>
                  </a:moveTo>
                  <a:cubicBezTo>
                    <a:pt x="13903" y="7925"/>
                    <a:pt x="14217" y="7773"/>
                    <a:pt x="14577" y="7573"/>
                  </a:cubicBezTo>
                  <a:lnTo>
                    <a:pt x="14467" y="7240"/>
                  </a:lnTo>
                  <a:cubicBezTo>
                    <a:pt x="14091" y="7392"/>
                    <a:pt x="13778" y="7545"/>
                    <a:pt x="13480" y="7744"/>
                  </a:cubicBezTo>
                  <a:close/>
                  <a:moveTo>
                    <a:pt x="14540" y="9848"/>
                  </a:moveTo>
                  <a:lnTo>
                    <a:pt x="14855" y="9912"/>
                  </a:lnTo>
                  <a:lnTo>
                    <a:pt x="15039" y="8689"/>
                  </a:lnTo>
                  <a:lnTo>
                    <a:pt x="14724" y="8625"/>
                  </a:lnTo>
                  <a:close/>
                  <a:moveTo>
                    <a:pt x="6116" y="2378"/>
                  </a:moveTo>
                  <a:lnTo>
                    <a:pt x="12913" y="8464"/>
                  </a:lnTo>
                  <a:lnTo>
                    <a:pt x="13176" y="8077"/>
                  </a:lnTo>
                  <a:lnTo>
                    <a:pt x="6300" y="2089"/>
                  </a:lnTo>
                  <a:close/>
                  <a:moveTo>
                    <a:pt x="11161" y="9462"/>
                  </a:moveTo>
                  <a:cubicBezTo>
                    <a:pt x="11414" y="9306"/>
                    <a:pt x="11731" y="9073"/>
                    <a:pt x="12031" y="8868"/>
                  </a:cubicBezTo>
                  <a:lnTo>
                    <a:pt x="11921" y="8528"/>
                  </a:lnTo>
                  <a:cubicBezTo>
                    <a:pt x="11604" y="8684"/>
                    <a:pt x="11288" y="8917"/>
                    <a:pt x="10995" y="9121"/>
                  </a:cubicBezTo>
                  <a:close/>
                  <a:moveTo>
                    <a:pt x="14042" y="13132"/>
                  </a:moveTo>
                  <a:lnTo>
                    <a:pt x="14357" y="13229"/>
                  </a:lnTo>
                  <a:lnTo>
                    <a:pt x="14540" y="12005"/>
                  </a:lnTo>
                  <a:lnTo>
                    <a:pt x="14225" y="11909"/>
                  </a:lnTo>
                  <a:close/>
                  <a:moveTo>
                    <a:pt x="8720" y="10911"/>
                  </a:moveTo>
                  <a:cubicBezTo>
                    <a:pt x="9037" y="10758"/>
                    <a:pt x="9290" y="10529"/>
                    <a:pt x="9599" y="10348"/>
                  </a:cubicBezTo>
                  <a:lnTo>
                    <a:pt x="9543" y="10148"/>
                  </a:lnTo>
                  <a:lnTo>
                    <a:pt x="9591" y="10062"/>
                  </a:lnTo>
                  <a:lnTo>
                    <a:pt x="9480" y="9996"/>
                  </a:lnTo>
                  <a:cubicBezTo>
                    <a:pt x="9480" y="9995"/>
                    <a:pt x="9467" y="9987"/>
                    <a:pt x="8657" y="9462"/>
                  </a:cubicBezTo>
                  <a:lnTo>
                    <a:pt x="8530" y="9843"/>
                  </a:lnTo>
                  <a:cubicBezTo>
                    <a:pt x="8531" y="9843"/>
                    <a:pt x="8541" y="9850"/>
                    <a:pt x="9100" y="10224"/>
                  </a:cubicBezTo>
                  <a:cubicBezTo>
                    <a:pt x="8910" y="10377"/>
                    <a:pt x="8720" y="10453"/>
                    <a:pt x="8554" y="10644"/>
                  </a:cubicBezTo>
                  <a:close/>
                  <a:moveTo>
                    <a:pt x="6168" y="8238"/>
                  </a:moveTo>
                  <a:lnTo>
                    <a:pt x="7034" y="8850"/>
                  </a:lnTo>
                  <a:lnTo>
                    <a:pt x="7244" y="8464"/>
                  </a:lnTo>
                  <a:lnTo>
                    <a:pt x="6300" y="7852"/>
                  </a:lnTo>
                  <a:close/>
                  <a:moveTo>
                    <a:pt x="13543" y="16448"/>
                  </a:moveTo>
                  <a:lnTo>
                    <a:pt x="13910" y="16513"/>
                  </a:lnTo>
                  <a:lnTo>
                    <a:pt x="14094" y="15289"/>
                  </a:lnTo>
                  <a:lnTo>
                    <a:pt x="13727" y="15225"/>
                  </a:lnTo>
                  <a:close/>
                  <a:moveTo>
                    <a:pt x="3806" y="6532"/>
                  </a:moveTo>
                  <a:lnTo>
                    <a:pt x="4672" y="7144"/>
                  </a:lnTo>
                  <a:lnTo>
                    <a:pt x="4804" y="6854"/>
                  </a:lnTo>
                  <a:lnTo>
                    <a:pt x="3911" y="6242"/>
                  </a:lnTo>
                  <a:close/>
                  <a:moveTo>
                    <a:pt x="13097" y="19765"/>
                  </a:moveTo>
                  <a:lnTo>
                    <a:pt x="13412" y="19829"/>
                  </a:lnTo>
                  <a:lnTo>
                    <a:pt x="13596" y="18606"/>
                  </a:lnTo>
                  <a:lnTo>
                    <a:pt x="13281" y="18509"/>
                  </a:lnTo>
                  <a:close/>
                  <a:moveTo>
                    <a:pt x="6358" y="12617"/>
                  </a:moveTo>
                  <a:cubicBezTo>
                    <a:pt x="6611" y="12387"/>
                    <a:pt x="6928" y="12156"/>
                    <a:pt x="7221" y="11955"/>
                  </a:cubicBezTo>
                  <a:lnTo>
                    <a:pt x="7055" y="11619"/>
                  </a:lnTo>
                  <a:cubicBezTo>
                    <a:pt x="6738" y="11772"/>
                    <a:pt x="6485" y="12003"/>
                    <a:pt x="6168" y="12233"/>
                  </a:cubicBezTo>
                  <a:close/>
                  <a:moveTo>
                    <a:pt x="5355" y="14227"/>
                  </a:moveTo>
                  <a:lnTo>
                    <a:pt x="5670" y="14291"/>
                  </a:lnTo>
                  <a:lnTo>
                    <a:pt x="5801" y="13390"/>
                  </a:lnTo>
                  <a:lnTo>
                    <a:pt x="5486" y="13293"/>
                  </a:lnTo>
                  <a:close/>
                  <a:moveTo>
                    <a:pt x="4199" y="13688"/>
                  </a:moveTo>
                  <a:lnTo>
                    <a:pt x="2586" y="11927"/>
                  </a:lnTo>
                  <a:cubicBezTo>
                    <a:pt x="3116" y="12351"/>
                    <a:pt x="3743" y="12851"/>
                    <a:pt x="4484" y="13442"/>
                  </a:cubicBezTo>
                  <a:close/>
                  <a:moveTo>
                    <a:pt x="11379" y="21526"/>
                  </a:moveTo>
                  <a:lnTo>
                    <a:pt x="9180" y="19126"/>
                  </a:lnTo>
                  <a:cubicBezTo>
                    <a:pt x="9457" y="17377"/>
                    <a:pt x="9885" y="14682"/>
                    <a:pt x="10543" y="10524"/>
                  </a:cubicBezTo>
                  <a:cubicBezTo>
                    <a:pt x="10543" y="10524"/>
                    <a:pt x="10535" y="10523"/>
                    <a:pt x="10169" y="10448"/>
                  </a:cubicBezTo>
                  <a:cubicBezTo>
                    <a:pt x="10168" y="10448"/>
                    <a:pt x="10161" y="10498"/>
                    <a:pt x="8872" y="18789"/>
                  </a:cubicBezTo>
                  <a:lnTo>
                    <a:pt x="4461" y="13974"/>
                  </a:lnTo>
                  <a:cubicBezTo>
                    <a:pt x="4599" y="13880"/>
                    <a:pt x="4736" y="13786"/>
                    <a:pt x="4859" y="13673"/>
                  </a:cubicBezTo>
                  <a:cubicBezTo>
                    <a:pt x="4859" y="13673"/>
                    <a:pt x="4858" y="13671"/>
                    <a:pt x="4851" y="13654"/>
                  </a:cubicBezTo>
                  <a:lnTo>
                    <a:pt x="4796" y="13519"/>
                  </a:lnTo>
                  <a:cubicBezTo>
                    <a:pt x="4796" y="13519"/>
                    <a:pt x="4798" y="13517"/>
                    <a:pt x="4812" y="13490"/>
                  </a:cubicBezTo>
                  <a:lnTo>
                    <a:pt x="4921" y="13289"/>
                  </a:lnTo>
                  <a:cubicBezTo>
                    <a:pt x="4921" y="13289"/>
                    <a:pt x="4883" y="13259"/>
                    <a:pt x="994" y="10189"/>
                  </a:cubicBezTo>
                  <a:lnTo>
                    <a:pt x="0" y="9105"/>
                  </a:lnTo>
                  <a:cubicBezTo>
                    <a:pt x="3287" y="4051"/>
                    <a:pt x="7358" y="-74"/>
                    <a:pt x="11501" y="1"/>
                  </a:cubicBezTo>
                  <a:cubicBezTo>
                    <a:pt x="14019" y="47"/>
                    <a:pt x="16564" y="1646"/>
                    <a:pt x="18976" y="5533"/>
                  </a:cubicBezTo>
                  <a:cubicBezTo>
                    <a:pt x="18851" y="5533"/>
                    <a:pt x="18789" y="5533"/>
                    <a:pt x="18664" y="5610"/>
                  </a:cubicBezTo>
                  <a:cubicBezTo>
                    <a:pt x="18664" y="5610"/>
                    <a:pt x="18665" y="5613"/>
                    <a:pt x="18680" y="5658"/>
                  </a:cubicBezTo>
                  <a:lnTo>
                    <a:pt x="18789" y="5994"/>
                  </a:lnTo>
                  <a:cubicBezTo>
                    <a:pt x="18914" y="5917"/>
                    <a:pt x="19039" y="5917"/>
                    <a:pt x="19226" y="5840"/>
                  </a:cubicBezTo>
                  <a:cubicBezTo>
                    <a:pt x="19351" y="6147"/>
                    <a:pt x="19539" y="6455"/>
                    <a:pt x="19664" y="6685"/>
                  </a:cubicBezTo>
                  <a:cubicBezTo>
                    <a:pt x="21600" y="12367"/>
                    <a:pt x="20226" y="16130"/>
                    <a:pt x="17227" y="18664"/>
                  </a:cubicBezTo>
                  <a:cubicBezTo>
                    <a:pt x="17227" y="18664"/>
                    <a:pt x="17239" y="18591"/>
                    <a:pt x="19101" y="6915"/>
                  </a:cubicBezTo>
                  <a:cubicBezTo>
                    <a:pt x="19101" y="6915"/>
                    <a:pt x="19093" y="6914"/>
                    <a:pt x="18727" y="6838"/>
                  </a:cubicBezTo>
                  <a:lnTo>
                    <a:pt x="16853" y="18971"/>
                  </a:lnTo>
                  <a:cubicBezTo>
                    <a:pt x="15328" y="20096"/>
                    <a:pt x="13439" y="20959"/>
                    <a:pt x="11379" y="21526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38" name="Shape 938"/>
            <p:cNvSpPr/>
            <p:nvPr/>
          </p:nvSpPr>
          <p:spPr>
            <a:xfrm rot="8557941" flipH="1">
              <a:off x="2882975" y="162222"/>
              <a:ext cx="531815" cy="53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9604" y="6439"/>
                  </a:moveTo>
                  <a:lnTo>
                    <a:pt x="8881" y="5888"/>
                  </a:lnTo>
                  <a:lnTo>
                    <a:pt x="8968" y="5627"/>
                  </a:lnTo>
                  <a:lnTo>
                    <a:pt x="9714" y="6178"/>
                  </a:lnTo>
                  <a:close/>
                  <a:moveTo>
                    <a:pt x="3508" y="14972"/>
                  </a:moveTo>
                  <a:lnTo>
                    <a:pt x="2675" y="14566"/>
                  </a:lnTo>
                  <a:lnTo>
                    <a:pt x="2763" y="14218"/>
                  </a:lnTo>
                  <a:lnTo>
                    <a:pt x="3596" y="14624"/>
                  </a:lnTo>
                  <a:close/>
                  <a:moveTo>
                    <a:pt x="16533" y="1941"/>
                  </a:moveTo>
                  <a:lnTo>
                    <a:pt x="15854" y="1244"/>
                  </a:lnTo>
                  <a:lnTo>
                    <a:pt x="16029" y="983"/>
                  </a:lnTo>
                  <a:lnTo>
                    <a:pt x="16709" y="1679"/>
                  </a:lnTo>
                  <a:close/>
                  <a:moveTo>
                    <a:pt x="11578" y="7978"/>
                  </a:moveTo>
                  <a:lnTo>
                    <a:pt x="10854" y="7426"/>
                  </a:lnTo>
                  <a:lnTo>
                    <a:pt x="10964" y="7078"/>
                  </a:lnTo>
                  <a:lnTo>
                    <a:pt x="11753" y="7629"/>
                  </a:lnTo>
                  <a:close/>
                  <a:moveTo>
                    <a:pt x="3501" y="18078"/>
                  </a:moveTo>
                  <a:lnTo>
                    <a:pt x="3316" y="17839"/>
                  </a:lnTo>
                  <a:cubicBezTo>
                    <a:pt x="3554" y="17599"/>
                    <a:pt x="3765" y="17394"/>
                    <a:pt x="3977" y="17120"/>
                  </a:cubicBezTo>
                  <a:lnTo>
                    <a:pt x="4162" y="17360"/>
                  </a:lnTo>
                  <a:cubicBezTo>
                    <a:pt x="3924" y="17668"/>
                    <a:pt x="3712" y="17873"/>
                    <a:pt x="3501" y="18078"/>
                  </a:cubicBezTo>
                  <a:close/>
                  <a:moveTo>
                    <a:pt x="5334" y="16279"/>
                  </a:moveTo>
                  <a:lnTo>
                    <a:pt x="5153" y="16037"/>
                  </a:lnTo>
                  <a:cubicBezTo>
                    <a:pt x="5231" y="15934"/>
                    <a:pt x="5283" y="15865"/>
                    <a:pt x="5334" y="15796"/>
                  </a:cubicBezTo>
                  <a:cubicBezTo>
                    <a:pt x="4878" y="15594"/>
                    <a:pt x="4868" y="15589"/>
                    <a:pt x="4868" y="15589"/>
                  </a:cubicBezTo>
                  <a:cubicBezTo>
                    <a:pt x="4919" y="15184"/>
                    <a:pt x="4920" y="15176"/>
                    <a:pt x="4920" y="15176"/>
                  </a:cubicBezTo>
                  <a:lnTo>
                    <a:pt x="5555" y="15477"/>
                  </a:lnTo>
                  <a:cubicBezTo>
                    <a:pt x="5642" y="15519"/>
                    <a:pt x="5645" y="15520"/>
                    <a:pt x="5645" y="15520"/>
                  </a:cubicBezTo>
                  <a:cubicBezTo>
                    <a:pt x="5697" y="15451"/>
                    <a:pt x="5749" y="15382"/>
                    <a:pt x="5853" y="15314"/>
                  </a:cubicBezTo>
                  <a:lnTo>
                    <a:pt x="5989" y="15615"/>
                  </a:lnTo>
                  <a:cubicBezTo>
                    <a:pt x="5749" y="15865"/>
                    <a:pt x="5542" y="16072"/>
                    <a:pt x="5334" y="16279"/>
                  </a:cubicBezTo>
                  <a:close/>
                  <a:moveTo>
                    <a:pt x="1721" y="20023"/>
                  </a:moveTo>
                  <a:lnTo>
                    <a:pt x="1513" y="19674"/>
                  </a:lnTo>
                  <a:cubicBezTo>
                    <a:pt x="1721" y="19465"/>
                    <a:pt x="1930" y="19256"/>
                    <a:pt x="2190" y="18978"/>
                  </a:cubicBezTo>
                  <a:lnTo>
                    <a:pt x="2346" y="19256"/>
                  </a:lnTo>
                  <a:cubicBezTo>
                    <a:pt x="2138" y="19535"/>
                    <a:pt x="1930" y="19744"/>
                    <a:pt x="1721" y="20023"/>
                  </a:cubicBezTo>
                  <a:close/>
                  <a:moveTo>
                    <a:pt x="7874" y="13909"/>
                  </a:moveTo>
                  <a:cubicBezTo>
                    <a:pt x="7630" y="14151"/>
                    <a:pt x="7418" y="14359"/>
                    <a:pt x="7154" y="14566"/>
                  </a:cubicBezTo>
                  <a:lnTo>
                    <a:pt x="7015" y="14324"/>
                  </a:lnTo>
                  <a:cubicBezTo>
                    <a:pt x="7259" y="14082"/>
                    <a:pt x="7471" y="13874"/>
                    <a:pt x="7735" y="13666"/>
                  </a:cubicBezTo>
                  <a:close/>
                  <a:moveTo>
                    <a:pt x="18310" y="3827"/>
                  </a:moveTo>
                  <a:lnTo>
                    <a:pt x="17630" y="3131"/>
                  </a:lnTo>
                  <a:lnTo>
                    <a:pt x="17783" y="2782"/>
                  </a:lnTo>
                  <a:lnTo>
                    <a:pt x="18463" y="3479"/>
                  </a:lnTo>
                  <a:close/>
                  <a:moveTo>
                    <a:pt x="11733" y="10777"/>
                  </a:moveTo>
                  <a:cubicBezTo>
                    <a:pt x="11489" y="10958"/>
                    <a:pt x="11224" y="11166"/>
                    <a:pt x="11013" y="11373"/>
                  </a:cubicBezTo>
                  <a:lnTo>
                    <a:pt x="10854" y="11027"/>
                  </a:lnTo>
                  <a:cubicBezTo>
                    <a:pt x="11119" y="10820"/>
                    <a:pt x="11330" y="10612"/>
                    <a:pt x="11595" y="10474"/>
                  </a:cubicBezTo>
                  <a:close/>
                  <a:moveTo>
                    <a:pt x="13720" y="9328"/>
                  </a:moveTo>
                  <a:cubicBezTo>
                    <a:pt x="13462" y="9491"/>
                    <a:pt x="13251" y="9698"/>
                    <a:pt x="12986" y="9835"/>
                  </a:cubicBezTo>
                  <a:lnTo>
                    <a:pt x="12848" y="9595"/>
                  </a:lnTo>
                  <a:cubicBezTo>
                    <a:pt x="12986" y="9423"/>
                    <a:pt x="13145" y="9354"/>
                    <a:pt x="13304" y="9216"/>
                  </a:cubicBezTo>
                  <a:cubicBezTo>
                    <a:pt x="12839" y="8881"/>
                    <a:pt x="12828" y="8873"/>
                    <a:pt x="12828" y="8873"/>
                  </a:cubicBezTo>
                  <a:lnTo>
                    <a:pt x="12933" y="8529"/>
                  </a:lnTo>
                  <a:cubicBezTo>
                    <a:pt x="13611" y="9003"/>
                    <a:pt x="13621" y="9010"/>
                    <a:pt x="13621" y="9010"/>
                  </a:cubicBezTo>
                  <a:lnTo>
                    <a:pt x="13714" y="9070"/>
                  </a:lnTo>
                  <a:lnTo>
                    <a:pt x="13674" y="9148"/>
                  </a:lnTo>
                  <a:close/>
                  <a:moveTo>
                    <a:pt x="10438" y="12883"/>
                  </a:moveTo>
                  <a:lnTo>
                    <a:pt x="10174" y="12825"/>
                  </a:lnTo>
                  <a:lnTo>
                    <a:pt x="10284" y="11983"/>
                  </a:lnTo>
                  <a:lnTo>
                    <a:pt x="10547" y="12070"/>
                  </a:lnTo>
                  <a:close/>
                  <a:moveTo>
                    <a:pt x="15753" y="7994"/>
                  </a:moveTo>
                  <a:cubicBezTo>
                    <a:pt x="15502" y="8178"/>
                    <a:pt x="15237" y="8389"/>
                    <a:pt x="15026" y="8529"/>
                  </a:cubicBezTo>
                  <a:lnTo>
                    <a:pt x="14887" y="8222"/>
                  </a:lnTo>
                  <a:cubicBezTo>
                    <a:pt x="15131" y="8038"/>
                    <a:pt x="15396" y="7828"/>
                    <a:pt x="15660" y="7687"/>
                  </a:cubicBezTo>
                  <a:close/>
                  <a:moveTo>
                    <a:pt x="16490" y="7629"/>
                  </a:moveTo>
                  <a:lnTo>
                    <a:pt x="10810" y="2144"/>
                  </a:lnTo>
                  <a:lnTo>
                    <a:pt x="10964" y="1883"/>
                  </a:lnTo>
                  <a:lnTo>
                    <a:pt x="16709" y="7281"/>
                  </a:lnTo>
                  <a:close/>
                  <a:moveTo>
                    <a:pt x="17880" y="6827"/>
                  </a:moveTo>
                  <a:cubicBezTo>
                    <a:pt x="17579" y="7007"/>
                    <a:pt x="17317" y="7144"/>
                    <a:pt x="17055" y="7281"/>
                  </a:cubicBezTo>
                  <a:lnTo>
                    <a:pt x="16963" y="6981"/>
                  </a:lnTo>
                  <a:cubicBezTo>
                    <a:pt x="17212" y="6801"/>
                    <a:pt x="17474" y="6664"/>
                    <a:pt x="17788" y="6526"/>
                  </a:cubicBezTo>
                  <a:close/>
                  <a:moveTo>
                    <a:pt x="20130" y="5627"/>
                  </a:moveTo>
                  <a:lnTo>
                    <a:pt x="19472" y="4930"/>
                  </a:lnTo>
                  <a:lnTo>
                    <a:pt x="19625" y="4640"/>
                  </a:lnTo>
                  <a:lnTo>
                    <a:pt x="20305" y="5336"/>
                  </a:lnTo>
                  <a:close/>
                  <a:moveTo>
                    <a:pt x="10021" y="15872"/>
                  </a:moveTo>
                  <a:lnTo>
                    <a:pt x="9758" y="15785"/>
                  </a:lnTo>
                  <a:lnTo>
                    <a:pt x="9911" y="14682"/>
                  </a:lnTo>
                  <a:lnTo>
                    <a:pt x="10174" y="14769"/>
                  </a:lnTo>
                  <a:close/>
                  <a:moveTo>
                    <a:pt x="20029" y="5844"/>
                  </a:moveTo>
                  <a:cubicBezTo>
                    <a:pt x="19728" y="6027"/>
                    <a:pt x="19466" y="6097"/>
                    <a:pt x="19204" y="6236"/>
                  </a:cubicBezTo>
                  <a:lnTo>
                    <a:pt x="19112" y="5931"/>
                  </a:lnTo>
                  <a:cubicBezTo>
                    <a:pt x="19413" y="5749"/>
                    <a:pt x="19675" y="5679"/>
                    <a:pt x="19937" y="5540"/>
                  </a:cubicBezTo>
                  <a:close/>
                  <a:moveTo>
                    <a:pt x="5846" y="21251"/>
                  </a:moveTo>
                  <a:lnTo>
                    <a:pt x="13624" y="13389"/>
                  </a:lnTo>
                  <a:cubicBezTo>
                    <a:pt x="14191" y="9452"/>
                    <a:pt x="14196" y="9418"/>
                    <a:pt x="14196" y="9418"/>
                  </a:cubicBezTo>
                  <a:cubicBezTo>
                    <a:pt x="14503" y="9486"/>
                    <a:pt x="14509" y="9487"/>
                    <a:pt x="14510" y="9487"/>
                  </a:cubicBezTo>
                  <a:cubicBezTo>
                    <a:pt x="14313" y="10825"/>
                    <a:pt x="14141" y="11995"/>
                    <a:pt x="13991" y="13018"/>
                  </a:cubicBezTo>
                  <a:lnTo>
                    <a:pt x="18045" y="8921"/>
                  </a:lnTo>
                  <a:lnTo>
                    <a:pt x="17849" y="8877"/>
                  </a:lnTo>
                  <a:lnTo>
                    <a:pt x="18003" y="7774"/>
                  </a:lnTo>
                  <a:lnTo>
                    <a:pt x="18266" y="7832"/>
                  </a:lnTo>
                  <a:lnTo>
                    <a:pt x="18126" y="8839"/>
                  </a:lnTo>
                  <a:lnTo>
                    <a:pt x="21600" y="5327"/>
                  </a:lnTo>
                  <a:lnTo>
                    <a:pt x="21399" y="5403"/>
                  </a:lnTo>
                  <a:lnTo>
                    <a:pt x="21308" y="5100"/>
                  </a:lnTo>
                  <a:cubicBezTo>
                    <a:pt x="21295" y="5059"/>
                    <a:pt x="21295" y="5057"/>
                    <a:pt x="21295" y="5057"/>
                  </a:cubicBezTo>
                  <a:cubicBezTo>
                    <a:pt x="21399" y="4987"/>
                    <a:pt x="21451" y="4987"/>
                    <a:pt x="21556" y="4987"/>
                  </a:cubicBezTo>
                  <a:cubicBezTo>
                    <a:pt x="19540" y="1483"/>
                    <a:pt x="17414" y="42"/>
                    <a:pt x="15310" y="1"/>
                  </a:cubicBezTo>
                  <a:cubicBezTo>
                    <a:pt x="11803" y="-68"/>
                    <a:pt x="8357" y="3750"/>
                    <a:pt x="5585" y="8379"/>
                  </a:cubicBezTo>
                  <a:cubicBezTo>
                    <a:pt x="9781" y="11953"/>
                    <a:pt x="9812" y="11979"/>
                    <a:pt x="9812" y="11979"/>
                  </a:cubicBezTo>
                  <a:lnTo>
                    <a:pt x="9721" y="12161"/>
                  </a:lnTo>
                  <a:cubicBezTo>
                    <a:pt x="9709" y="12185"/>
                    <a:pt x="9708" y="12187"/>
                    <a:pt x="9708" y="12187"/>
                  </a:cubicBezTo>
                  <a:lnTo>
                    <a:pt x="9754" y="12308"/>
                  </a:lnTo>
                  <a:cubicBezTo>
                    <a:pt x="9760" y="12324"/>
                    <a:pt x="9760" y="12325"/>
                    <a:pt x="9760" y="12325"/>
                  </a:cubicBezTo>
                  <a:cubicBezTo>
                    <a:pt x="9551" y="12533"/>
                    <a:pt x="9290" y="12671"/>
                    <a:pt x="9082" y="12879"/>
                  </a:cubicBezTo>
                  <a:lnTo>
                    <a:pt x="8945" y="12637"/>
                  </a:lnTo>
                  <a:cubicBezTo>
                    <a:pt x="8926" y="12604"/>
                    <a:pt x="8925" y="12602"/>
                    <a:pt x="8925" y="12602"/>
                  </a:cubicBezTo>
                  <a:cubicBezTo>
                    <a:pt x="9082" y="12464"/>
                    <a:pt x="9238" y="12325"/>
                    <a:pt x="9447" y="12118"/>
                  </a:cubicBezTo>
                  <a:cubicBezTo>
                    <a:pt x="5458" y="8682"/>
                    <a:pt x="5428" y="8657"/>
                    <a:pt x="5428" y="8656"/>
                  </a:cubicBezTo>
                  <a:cubicBezTo>
                    <a:pt x="3758" y="11495"/>
                    <a:pt x="2349" y="14540"/>
                    <a:pt x="1357" y="17171"/>
                  </a:cubicBezTo>
                  <a:cubicBezTo>
                    <a:pt x="3419" y="18333"/>
                    <a:pt x="3444" y="18348"/>
                    <a:pt x="3445" y="18348"/>
                  </a:cubicBezTo>
                  <a:lnTo>
                    <a:pt x="3353" y="18651"/>
                  </a:lnTo>
                  <a:cubicBezTo>
                    <a:pt x="3341" y="18691"/>
                    <a:pt x="3340" y="18694"/>
                    <a:pt x="3340" y="18694"/>
                  </a:cubicBezTo>
                  <a:cubicBezTo>
                    <a:pt x="1270" y="17527"/>
                    <a:pt x="1253" y="17517"/>
                    <a:pt x="1253" y="17517"/>
                  </a:cubicBezTo>
                  <a:cubicBezTo>
                    <a:pt x="731" y="18971"/>
                    <a:pt x="313" y="20286"/>
                    <a:pt x="0" y="21394"/>
                  </a:cubicBezTo>
                  <a:cubicBezTo>
                    <a:pt x="104" y="21255"/>
                    <a:pt x="261" y="21117"/>
                    <a:pt x="418" y="20909"/>
                  </a:cubicBezTo>
                  <a:lnTo>
                    <a:pt x="600" y="21151"/>
                  </a:lnTo>
                  <a:cubicBezTo>
                    <a:pt x="625" y="21184"/>
                    <a:pt x="626" y="21186"/>
                    <a:pt x="626" y="21186"/>
                  </a:cubicBezTo>
                  <a:lnTo>
                    <a:pt x="313" y="21532"/>
                  </a:lnTo>
                  <a:cubicBezTo>
                    <a:pt x="1618" y="21463"/>
                    <a:pt x="3497" y="21463"/>
                    <a:pt x="5532" y="21255"/>
                  </a:cubicBezTo>
                  <a:cubicBezTo>
                    <a:pt x="6516" y="15006"/>
                    <a:pt x="6524" y="14956"/>
                    <a:pt x="6524" y="14956"/>
                  </a:cubicBezTo>
                  <a:lnTo>
                    <a:pt x="6752" y="15016"/>
                  </a:lnTo>
                  <a:cubicBezTo>
                    <a:pt x="6783" y="15024"/>
                    <a:pt x="6785" y="15025"/>
                    <a:pt x="6785" y="15025"/>
                  </a:cubicBezTo>
                  <a:cubicBezTo>
                    <a:pt x="5928" y="20710"/>
                    <a:pt x="5853" y="21207"/>
                    <a:pt x="5846" y="2125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39" name="Shape 939"/>
            <p:cNvSpPr/>
            <p:nvPr/>
          </p:nvSpPr>
          <p:spPr>
            <a:xfrm rot="2242059">
              <a:off x="1401838" y="408286"/>
              <a:ext cx="561976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40" name="Shape 940"/>
            <p:cNvSpPr/>
            <p:nvPr/>
          </p:nvSpPr>
          <p:spPr>
            <a:xfrm rot="3063783" flipH="1">
              <a:off x="6137351" y="6021685"/>
              <a:ext cx="709613" cy="379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41" name="Shape 941"/>
            <p:cNvSpPr/>
            <p:nvPr/>
          </p:nvSpPr>
          <p:spPr>
            <a:xfrm rot="6570207" flipH="1">
              <a:off x="6659638" y="6556674"/>
              <a:ext cx="1006476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32" extrusionOk="0">
                  <a:moveTo>
                    <a:pt x="2319" y="17409"/>
                  </a:moveTo>
                  <a:lnTo>
                    <a:pt x="2131" y="17168"/>
                  </a:lnTo>
                  <a:cubicBezTo>
                    <a:pt x="1915" y="17443"/>
                    <a:pt x="1699" y="17649"/>
                    <a:pt x="1456" y="17889"/>
                  </a:cubicBezTo>
                  <a:lnTo>
                    <a:pt x="1645" y="18129"/>
                  </a:lnTo>
                  <a:cubicBezTo>
                    <a:pt x="1861" y="17923"/>
                    <a:pt x="2077" y="17717"/>
                    <a:pt x="2319" y="17409"/>
                  </a:cubicBezTo>
                  <a:close/>
                  <a:moveTo>
                    <a:pt x="4184" y="15659"/>
                  </a:moveTo>
                  <a:lnTo>
                    <a:pt x="4045" y="15357"/>
                  </a:lnTo>
                  <a:cubicBezTo>
                    <a:pt x="3939" y="15426"/>
                    <a:pt x="3886" y="15495"/>
                    <a:pt x="3833" y="15564"/>
                  </a:cubicBezTo>
                  <a:cubicBezTo>
                    <a:pt x="3833" y="15564"/>
                    <a:pt x="3822" y="15559"/>
                    <a:pt x="3093" y="15218"/>
                  </a:cubicBezTo>
                  <a:cubicBezTo>
                    <a:pt x="3093" y="15219"/>
                    <a:pt x="3092" y="15227"/>
                    <a:pt x="3040" y="15633"/>
                  </a:cubicBezTo>
                  <a:cubicBezTo>
                    <a:pt x="3040" y="15633"/>
                    <a:pt x="3050" y="15638"/>
                    <a:pt x="3516" y="15840"/>
                  </a:cubicBezTo>
                  <a:cubicBezTo>
                    <a:pt x="3463" y="15910"/>
                    <a:pt x="3410" y="15979"/>
                    <a:pt x="3331" y="16082"/>
                  </a:cubicBezTo>
                  <a:lnTo>
                    <a:pt x="3516" y="16324"/>
                  </a:lnTo>
                  <a:cubicBezTo>
                    <a:pt x="3728" y="16117"/>
                    <a:pt x="3939" y="15910"/>
                    <a:pt x="4184" y="15659"/>
                  </a:cubicBezTo>
                  <a:close/>
                  <a:moveTo>
                    <a:pt x="7985" y="6196"/>
                  </a:moveTo>
                  <a:lnTo>
                    <a:pt x="7224" y="5643"/>
                  </a:lnTo>
                  <a:lnTo>
                    <a:pt x="7135" y="5905"/>
                  </a:lnTo>
                  <a:lnTo>
                    <a:pt x="7873" y="6458"/>
                  </a:lnTo>
                  <a:close/>
                  <a:moveTo>
                    <a:pt x="6108" y="13948"/>
                  </a:moveTo>
                  <a:lnTo>
                    <a:pt x="5966" y="13705"/>
                  </a:lnTo>
                  <a:cubicBezTo>
                    <a:pt x="5696" y="13913"/>
                    <a:pt x="5480" y="14121"/>
                    <a:pt x="5231" y="14364"/>
                  </a:cubicBezTo>
                  <a:lnTo>
                    <a:pt x="5372" y="14607"/>
                  </a:lnTo>
                  <a:cubicBezTo>
                    <a:pt x="5642" y="14399"/>
                    <a:pt x="5858" y="14191"/>
                    <a:pt x="6108" y="13948"/>
                  </a:cubicBezTo>
                  <a:close/>
                  <a:moveTo>
                    <a:pt x="10066" y="7651"/>
                  </a:moveTo>
                  <a:lnTo>
                    <a:pt x="9261" y="7098"/>
                  </a:lnTo>
                  <a:lnTo>
                    <a:pt x="9149" y="7447"/>
                  </a:lnTo>
                  <a:lnTo>
                    <a:pt x="9887" y="8000"/>
                  </a:lnTo>
                  <a:close/>
                  <a:moveTo>
                    <a:pt x="8724" y="12919"/>
                  </a:moveTo>
                  <a:lnTo>
                    <a:pt x="8835" y="12104"/>
                  </a:lnTo>
                  <a:lnTo>
                    <a:pt x="8567" y="12017"/>
                  </a:lnTo>
                  <a:lnTo>
                    <a:pt x="8455" y="12861"/>
                  </a:lnTo>
                  <a:close/>
                  <a:moveTo>
                    <a:pt x="8298" y="15917"/>
                  </a:moveTo>
                  <a:lnTo>
                    <a:pt x="8455" y="14811"/>
                  </a:lnTo>
                  <a:lnTo>
                    <a:pt x="8186" y="14724"/>
                  </a:lnTo>
                  <a:lnTo>
                    <a:pt x="8030" y="15830"/>
                  </a:lnTo>
                  <a:close/>
                  <a:moveTo>
                    <a:pt x="10046" y="10807"/>
                  </a:moveTo>
                  <a:lnTo>
                    <a:pt x="9904" y="10503"/>
                  </a:lnTo>
                  <a:cubicBezTo>
                    <a:pt x="9634" y="10642"/>
                    <a:pt x="9418" y="10850"/>
                    <a:pt x="9149" y="11058"/>
                  </a:cubicBezTo>
                  <a:lnTo>
                    <a:pt x="9311" y="11406"/>
                  </a:lnTo>
                  <a:cubicBezTo>
                    <a:pt x="9526" y="11197"/>
                    <a:pt x="9796" y="10989"/>
                    <a:pt x="10046" y="10807"/>
                  </a:cubicBezTo>
                  <a:close/>
                  <a:moveTo>
                    <a:pt x="7918" y="18886"/>
                  </a:moveTo>
                  <a:lnTo>
                    <a:pt x="8097" y="17721"/>
                  </a:lnTo>
                  <a:lnTo>
                    <a:pt x="7761" y="17721"/>
                  </a:lnTo>
                  <a:lnTo>
                    <a:pt x="7672" y="18827"/>
                  </a:lnTo>
                  <a:close/>
                  <a:moveTo>
                    <a:pt x="12073" y="9355"/>
                  </a:moveTo>
                  <a:lnTo>
                    <a:pt x="12026" y="9174"/>
                  </a:lnTo>
                  <a:lnTo>
                    <a:pt x="12066" y="9096"/>
                  </a:lnTo>
                  <a:lnTo>
                    <a:pt x="11972" y="9036"/>
                  </a:lnTo>
                  <a:cubicBezTo>
                    <a:pt x="11972" y="9036"/>
                    <a:pt x="11961" y="9028"/>
                    <a:pt x="11270" y="8553"/>
                  </a:cubicBezTo>
                  <a:lnTo>
                    <a:pt x="11163" y="8898"/>
                  </a:lnTo>
                  <a:cubicBezTo>
                    <a:pt x="11163" y="8898"/>
                    <a:pt x="11170" y="8903"/>
                    <a:pt x="11648" y="9243"/>
                  </a:cubicBezTo>
                  <a:cubicBezTo>
                    <a:pt x="11486" y="9380"/>
                    <a:pt x="11324" y="9449"/>
                    <a:pt x="11183" y="9622"/>
                  </a:cubicBezTo>
                  <a:lnTo>
                    <a:pt x="11324" y="9863"/>
                  </a:lnTo>
                  <a:cubicBezTo>
                    <a:pt x="11594" y="9725"/>
                    <a:pt x="11810" y="9518"/>
                    <a:pt x="12073" y="9355"/>
                  </a:cubicBezTo>
                  <a:close/>
                  <a:moveTo>
                    <a:pt x="15123" y="1684"/>
                  </a:moveTo>
                  <a:lnTo>
                    <a:pt x="14429" y="986"/>
                  </a:lnTo>
                  <a:lnTo>
                    <a:pt x="14250" y="1248"/>
                  </a:lnTo>
                  <a:lnTo>
                    <a:pt x="14944" y="1946"/>
                  </a:lnTo>
                  <a:close/>
                  <a:moveTo>
                    <a:pt x="14147" y="8017"/>
                  </a:moveTo>
                  <a:lnTo>
                    <a:pt x="14053" y="7709"/>
                  </a:lnTo>
                  <a:cubicBezTo>
                    <a:pt x="13783" y="7850"/>
                    <a:pt x="13513" y="8061"/>
                    <a:pt x="13264" y="8245"/>
                  </a:cubicBezTo>
                  <a:lnTo>
                    <a:pt x="13405" y="8553"/>
                  </a:lnTo>
                  <a:cubicBezTo>
                    <a:pt x="13621" y="8413"/>
                    <a:pt x="13891" y="8201"/>
                    <a:pt x="14147" y="8017"/>
                  </a:cubicBezTo>
                  <a:close/>
                  <a:moveTo>
                    <a:pt x="15123" y="7302"/>
                  </a:moveTo>
                  <a:lnTo>
                    <a:pt x="9261" y="1888"/>
                  </a:lnTo>
                  <a:lnTo>
                    <a:pt x="9104" y="2150"/>
                  </a:lnTo>
                  <a:lnTo>
                    <a:pt x="14899" y="7651"/>
                  </a:lnTo>
                  <a:close/>
                  <a:moveTo>
                    <a:pt x="16913" y="3489"/>
                  </a:moveTo>
                  <a:lnTo>
                    <a:pt x="16219" y="2790"/>
                  </a:lnTo>
                  <a:lnTo>
                    <a:pt x="16063" y="3140"/>
                  </a:lnTo>
                  <a:lnTo>
                    <a:pt x="16756" y="3838"/>
                  </a:lnTo>
                  <a:close/>
                  <a:moveTo>
                    <a:pt x="16318" y="6846"/>
                  </a:moveTo>
                  <a:lnTo>
                    <a:pt x="16224" y="6545"/>
                  </a:lnTo>
                  <a:cubicBezTo>
                    <a:pt x="15904" y="6682"/>
                    <a:pt x="15636" y="6820"/>
                    <a:pt x="15383" y="7001"/>
                  </a:cubicBezTo>
                  <a:lnTo>
                    <a:pt x="15476" y="7302"/>
                  </a:lnTo>
                  <a:cubicBezTo>
                    <a:pt x="15743" y="7164"/>
                    <a:pt x="16011" y="7026"/>
                    <a:pt x="16318" y="6846"/>
                  </a:cubicBezTo>
                  <a:close/>
                  <a:moveTo>
                    <a:pt x="16555" y="8961"/>
                  </a:moveTo>
                  <a:lnTo>
                    <a:pt x="16712" y="7855"/>
                  </a:lnTo>
                  <a:lnTo>
                    <a:pt x="16443" y="7796"/>
                  </a:lnTo>
                  <a:lnTo>
                    <a:pt x="16287" y="8902"/>
                  </a:lnTo>
                  <a:close/>
                  <a:moveTo>
                    <a:pt x="16130" y="11959"/>
                  </a:moveTo>
                  <a:lnTo>
                    <a:pt x="16287" y="10853"/>
                  </a:lnTo>
                  <a:lnTo>
                    <a:pt x="16018" y="10765"/>
                  </a:lnTo>
                  <a:lnTo>
                    <a:pt x="15861" y="11871"/>
                  </a:lnTo>
                  <a:close/>
                  <a:moveTo>
                    <a:pt x="15750" y="14927"/>
                  </a:moveTo>
                  <a:lnTo>
                    <a:pt x="15906" y="13821"/>
                  </a:lnTo>
                  <a:lnTo>
                    <a:pt x="15593" y="13763"/>
                  </a:lnTo>
                  <a:lnTo>
                    <a:pt x="15436" y="14869"/>
                  </a:lnTo>
                  <a:close/>
                  <a:moveTo>
                    <a:pt x="18511" y="5861"/>
                  </a:moveTo>
                  <a:lnTo>
                    <a:pt x="18417" y="5555"/>
                  </a:lnTo>
                  <a:cubicBezTo>
                    <a:pt x="18150" y="5695"/>
                    <a:pt x="17883" y="5765"/>
                    <a:pt x="17575" y="5948"/>
                  </a:cubicBezTo>
                  <a:lnTo>
                    <a:pt x="17669" y="6254"/>
                  </a:lnTo>
                  <a:cubicBezTo>
                    <a:pt x="17936" y="6114"/>
                    <a:pt x="18203" y="6044"/>
                    <a:pt x="18511" y="5861"/>
                  </a:cubicBezTo>
                  <a:close/>
                  <a:moveTo>
                    <a:pt x="15324" y="17925"/>
                  </a:moveTo>
                  <a:lnTo>
                    <a:pt x="15481" y="16819"/>
                  </a:lnTo>
                  <a:lnTo>
                    <a:pt x="15213" y="16732"/>
                  </a:lnTo>
                  <a:lnTo>
                    <a:pt x="15056" y="17867"/>
                  </a:lnTo>
                  <a:close/>
                  <a:moveTo>
                    <a:pt x="18793" y="5352"/>
                  </a:moveTo>
                  <a:lnTo>
                    <a:pt x="18099" y="4653"/>
                  </a:lnTo>
                  <a:lnTo>
                    <a:pt x="17942" y="4944"/>
                  </a:lnTo>
                  <a:lnTo>
                    <a:pt x="18614" y="5643"/>
                  </a:lnTo>
                  <a:close/>
                  <a:moveTo>
                    <a:pt x="21194" y="12525"/>
                  </a:moveTo>
                  <a:cubicBezTo>
                    <a:pt x="20788" y="14304"/>
                    <a:pt x="19856" y="15727"/>
                    <a:pt x="18578" y="16872"/>
                  </a:cubicBezTo>
                  <a:cubicBezTo>
                    <a:pt x="18578" y="16872"/>
                    <a:pt x="18586" y="16812"/>
                    <a:pt x="20175" y="6251"/>
                  </a:cubicBezTo>
                  <a:cubicBezTo>
                    <a:pt x="20175" y="6251"/>
                    <a:pt x="20169" y="6250"/>
                    <a:pt x="19856" y="6182"/>
                  </a:cubicBezTo>
                  <a:lnTo>
                    <a:pt x="18258" y="17150"/>
                  </a:lnTo>
                  <a:cubicBezTo>
                    <a:pt x="16394" y="18608"/>
                    <a:pt x="13891" y="19579"/>
                    <a:pt x="11281" y="20204"/>
                  </a:cubicBezTo>
                  <a:cubicBezTo>
                    <a:pt x="11281" y="20204"/>
                    <a:pt x="11290" y="20146"/>
                    <a:pt x="12879" y="9514"/>
                  </a:cubicBezTo>
                  <a:cubicBezTo>
                    <a:pt x="12879" y="9514"/>
                    <a:pt x="12872" y="9512"/>
                    <a:pt x="12559" y="9444"/>
                  </a:cubicBezTo>
                  <a:cubicBezTo>
                    <a:pt x="12559" y="9445"/>
                    <a:pt x="12551" y="9500"/>
                    <a:pt x="10961" y="20343"/>
                  </a:cubicBezTo>
                  <a:cubicBezTo>
                    <a:pt x="9843" y="20551"/>
                    <a:pt x="8778" y="20760"/>
                    <a:pt x="7659" y="20898"/>
                  </a:cubicBezTo>
                  <a:cubicBezTo>
                    <a:pt x="7659" y="20898"/>
                    <a:pt x="7659" y="20896"/>
                    <a:pt x="7659" y="20872"/>
                  </a:cubicBezTo>
                  <a:lnTo>
                    <a:pt x="7659" y="20690"/>
                  </a:lnTo>
                  <a:cubicBezTo>
                    <a:pt x="7659" y="20690"/>
                    <a:pt x="7657" y="20690"/>
                    <a:pt x="7626" y="20690"/>
                  </a:cubicBezTo>
                  <a:lnTo>
                    <a:pt x="7393" y="20690"/>
                  </a:lnTo>
                  <a:cubicBezTo>
                    <a:pt x="7393" y="20690"/>
                    <a:pt x="7393" y="20692"/>
                    <a:pt x="7386" y="20725"/>
                  </a:cubicBezTo>
                  <a:lnTo>
                    <a:pt x="7340" y="20968"/>
                  </a:lnTo>
                  <a:cubicBezTo>
                    <a:pt x="6221" y="21107"/>
                    <a:pt x="5103" y="21245"/>
                    <a:pt x="4038" y="21315"/>
                  </a:cubicBezTo>
                  <a:cubicBezTo>
                    <a:pt x="4038" y="21314"/>
                    <a:pt x="4045" y="21265"/>
                    <a:pt x="4996" y="15067"/>
                  </a:cubicBezTo>
                  <a:cubicBezTo>
                    <a:pt x="4996" y="15067"/>
                    <a:pt x="4994" y="15067"/>
                    <a:pt x="4963" y="15059"/>
                  </a:cubicBezTo>
                  <a:lnTo>
                    <a:pt x="4730" y="14998"/>
                  </a:lnTo>
                  <a:cubicBezTo>
                    <a:pt x="4730" y="14998"/>
                    <a:pt x="4722" y="15049"/>
                    <a:pt x="3718" y="21315"/>
                  </a:cubicBezTo>
                  <a:cubicBezTo>
                    <a:pt x="2373" y="21450"/>
                    <a:pt x="1095" y="21497"/>
                    <a:pt x="0" y="21532"/>
                  </a:cubicBezTo>
                  <a:lnTo>
                    <a:pt x="853" y="18399"/>
                  </a:lnTo>
                  <a:cubicBezTo>
                    <a:pt x="1039" y="18501"/>
                    <a:pt x="1247" y="18617"/>
                    <a:pt x="1481" y="18746"/>
                  </a:cubicBezTo>
                  <a:cubicBezTo>
                    <a:pt x="1481" y="18746"/>
                    <a:pt x="1482" y="18744"/>
                    <a:pt x="1495" y="18703"/>
                  </a:cubicBezTo>
                  <a:lnTo>
                    <a:pt x="1588" y="18399"/>
                  </a:lnTo>
                  <a:cubicBezTo>
                    <a:pt x="1588" y="18399"/>
                    <a:pt x="1578" y="18394"/>
                    <a:pt x="949" y="18046"/>
                  </a:cubicBezTo>
                  <a:lnTo>
                    <a:pt x="3384" y="9104"/>
                  </a:lnTo>
                  <a:cubicBezTo>
                    <a:pt x="3450" y="8953"/>
                    <a:pt x="3530" y="8817"/>
                    <a:pt x="3612" y="8681"/>
                  </a:cubicBezTo>
                  <a:cubicBezTo>
                    <a:pt x="3612" y="8681"/>
                    <a:pt x="3643" y="8708"/>
                    <a:pt x="7713" y="12152"/>
                  </a:cubicBezTo>
                  <a:cubicBezTo>
                    <a:pt x="7500" y="12360"/>
                    <a:pt x="7340" y="12499"/>
                    <a:pt x="7180" y="12638"/>
                  </a:cubicBezTo>
                  <a:cubicBezTo>
                    <a:pt x="7180" y="12638"/>
                    <a:pt x="7181" y="12640"/>
                    <a:pt x="7200" y="12672"/>
                  </a:cubicBezTo>
                  <a:lnTo>
                    <a:pt x="7340" y="12915"/>
                  </a:lnTo>
                  <a:cubicBezTo>
                    <a:pt x="7553" y="12707"/>
                    <a:pt x="7819" y="12568"/>
                    <a:pt x="8032" y="12360"/>
                  </a:cubicBezTo>
                  <a:cubicBezTo>
                    <a:pt x="8032" y="12360"/>
                    <a:pt x="8032" y="12359"/>
                    <a:pt x="8025" y="12343"/>
                  </a:cubicBezTo>
                  <a:lnTo>
                    <a:pt x="7979" y="12221"/>
                  </a:lnTo>
                  <a:cubicBezTo>
                    <a:pt x="7979" y="12221"/>
                    <a:pt x="7980" y="12220"/>
                    <a:pt x="7992" y="12195"/>
                  </a:cubicBezTo>
                  <a:lnTo>
                    <a:pt x="8085" y="12013"/>
                  </a:lnTo>
                  <a:cubicBezTo>
                    <a:pt x="8085" y="12013"/>
                    <a:pt x="8050" y="11983"/>
                    <a:pt x="3771" y="8403"/>
                  </a:cubicBezTo>
                  <a:cubicBezTo>
                    <a:pt x="6601" y="3761"/>
                    <a:pt x="10117" y="-68"/>
                    <a:pt x="13695" y="1"/>
                  </a:cubicBezTo>
                  <a:cubicBezTo>
                    <a:pt x="15842" y="43"/>
                    <a:pt x="18012" y="1487"/>
                    <a:pt x="20069" y="5002"/>
                  </a:cubicBezTo>
                  <a:cubicBezTo>
                    <a:pt x="19962" y="5002"/>
                    <a:pt x="19909" y="5002"/>
                    <a:pt x="19803" y="5071"/>
                  </a:cubicBezTo>
                  <a:cubicBezTo>
                    <a:pt x="19803" y="5071"/>
                    <a:pt x="19803" y="5074"/>
                    <a:pt x="19816" y="5114"/>
                  </a:cubicBezTo>
                  <a:lnTo>
                    <a:pt x="19909" y="5418"/>
                  </a:lnTo>
                  <a:cubicBezTo>
                    <a:pt x="20016" y="5349"/>
                    <a:pt x="20122" y="5349"/>
                    <a:pt x="20282" y="5279"/>
                  </a:cubicBezTo>
                  <a:cubicBezTo>
                    <a:pt x="20388" y="5557"/>
                    <a:pt x="20548" y="5835"/>
                    <a:pt x="20655" y="6043"/>
                  </a:cubicBezTo>
                  <a:cubicBezTo>
                    <a:pt x="21480" y="8611"/>
                    <a:pt x="21600" y="10746"/>
                    <a:pt x="21194" y="12525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42" name="Shape 942"/>
            <p:cNvSpPr/>
            <p:nvPr/>
          </p:nvSpPr>
          <p:spPr>
            <a:xfrm rot="17520289" flipH="1">
              <a:off x="7539114" y="6153448"/>
              <a:ext cx="898526" cy="479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43" name="Shape 943"/>
            <p:cNvSpPr/>
            <p:nvPr/>
          </p:nvSpPr>
          <p:spPr>
            <a:xfrm rot="11218091">
              <a:off x="8412239" y="1683047"/>
              <a:ext cx="563563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44" name="Shape 944"/>
            <p:cNvSpPr/>
            <p:nvPr/>
          </p:nvSpPr>
          <p:spPr>
            <a:xfrm rot="18086561">
              <a:off x="2668662" y="1746549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45" name="Shape 945"/>
            <p:cNvSpPr/>
            <p:nvPr/>
          </p:nvSpPr>
          <p:spPr>
            <a:xfrm rot="2700000">
              <a:off x="5157070" y="683717"/>
              <a:ext cx="752475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46" name="Shape 946"/>
            <p:cNvSpPr/>
            <p:nvPr/>
          </p:nvSpPr>
          <p:spPr>
            <a:xfrm rot="3158362">
              <a:off x="7733582" y="1237755"/>
              <a:ext cx="750888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47" name="Shape 947"/>
            <p:cNvSpPr/>
            <p:nvPr/>
          </p:nvSpPr>
          <p:spPr>
            <a:xfrm rot="288768">
              <a:off x="6761239" y="1073448"/>
              <a:ext cx="1171576" cy="110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48" name="Shape 948"/>
            <p:cNvSpPr/>
            <p:nvPr/>
          </p:nvSpPr>
          <p:spPr>
            <a:xfrm rot="7855726">
              <a:off x="4058519" y="1439367"/>
              <a:ext cx="1096964" cy="58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49" name="Shape 949"/>
            <p:cNvSpPr/>
            <p:nvPr/>
          </p:nvSpPr>
          <p:spPr>
            <a:xfrm rot="11792620" flipH="1">
              <a:off x="1071639" y="5551786"/>
              <a:ext cx="822326" cy="781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50" name="Shape 950"/>
            <p:cNvSpPr/>
            <p:nvPr/>
          </p:nvSpPr>
          <p:spPr>
            <a:xfrm rot="13042058">
              <a:off x="8328100" y="2346623"/>
              <a:ext cx="563564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51" name="Shape 951"/>
            <p:cNvSpPr/>
            <p:nvPr/>
          </p:nvSpPr>
          <p:spPr>
            <a:xfrm rot="19360752">
              <a:off x="7667700" y="340023"/>
              <a:ext cx="563565" cy="53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extrusionOk="0">
                  <a:moveTo>
                    <a:pt x="2021" y="19022"/>
                  </a:moveTo>
                  <a:cubicBezTo>
                    <a:pt x="1781" y="19303"/>
                    <a:pt x="1589" y="19514"/>
                    <a:pt x="1396" y="19725"/>
                  </a:cubicBezTo>
                  <a:lnTo>
                    <a:pt x="1589" y="20077"/>
                  </a:lnTo>
                  <a:cubicBezTo>
                    <a:pt x="1781" y="19796"/>
                    <a:pt x="1973" y="19585"/>
                    <a:pt x="2166" y="19303"/>
                  </a:cubicBezTo>
                  <a:close/>
                  <a:moveTo>
                    <a:pt x="3670" y="17147"/>
                  </a:moveTo>
                  <a:cubicBezTo>
                    <a:pt x="3475" y="17424"/>
                    <a:pt x="3280" y="17631"/>
                    <a:pt x="3060" y="17872"/>
                  </a:cubicBezTo>
                  <a:lnTo>
                    <a:pt x="3231" y="18114"/>
                  </a:lnTo>
                  <a:cubicBezTo>
                    <a:pt x="3426" y="17907"/>
                    <a:pt x="3622" y="17700"/>
                    <a:pt x="3841" y="17389"/>
                  </a:cubicBezTo>
                  <a:close/>
                  <a:moveTo>
                    <a:pt x="3319" y="14628"/>
                  </a:moveTo>
                  <a:lnTo>
                    <a:pt x="2550" y="14218"/>
                  </a:lnTo>
                  <a:lnTo>
                    <a:pt x="2469" y="14570"/>
                  </a:lnTo>
                  <a:lnTo>
                    <a:pt x="3238" y="14980"/>
                  </a:lnTo>
                  <a:close/>
                  <a:moveTo>
                    <a:pt x="5402" y="15324"/>
                  </a:moveTo>
                  <a:cubicBezTo>
                    <a:pt x="5306" y="15394"/>
                    <a:pt x="5258" y="15463"/>
                    <a:pt x="5211" y="15533"/>
                  </a:cubicBezTo>
                  <a:cubicBezTo>
                    <a:pt x="5210" y="15533"/>
                    <a:pt x="5199" y="15527"/>
                    <a:pt x="4541" y="15185"/>
                  </a:cubicBezTo>
                  <a:cubicBezTo>
                    <a:pt x="4541" y="15185"/>
                    <a:pt x="4539" y="15196"/>
                    <a:pt x="4493" y="15602"/>
                  </a:cubicBezTo>
                  <a:cubicBezTo>
                    <a:pt x="4493" y="15602"/>
                    <a:pt x="4502" y="15607"/>
                    <a:pt x="4924" y="15811"/>
                  </a:cubicBezTo>
                  <a:cubicBezTo>
                    <a:pt x="4876" y="15881"/>
                    <a:pt x="4828" y="15950"/>
                    <a:pt x="4756" y="16054"/>
                  </a:cubicBezTo>
                  <a:lnTo>
                    <a:pt x="4923" y="16298"/>
                  </a:lnTo>
                  <a:cubicBezTo>
                    <a:pt x="5115" y="16089"/>
                    <a:pt x="5306" y="15881"/>
                    <a:pt x="5527" y="15628"/>
                  </a:cubicBezTo>
                  <a:close/>
                  <a:moveTo>
                    <a:pt x="9067" y="17704"/>
                  </a:moveTo>
                  <a:lnTo>
                    <a:pt x="8763" y="17704"/>
                  </a:lnTo>
                  <a:lnTo>
                    <a:pt x="8682" y="18817"/>
                  </a:lnTo>
                  <a:lnTo>
                    <a:pt x="8905" y="18876"/>
                  </a:lnTo>
                  <a:close/>
                  <a:moveTo>
                    <a:pt x="7139" y="13662"/>
                  </a:moveTo>
                  <a:cubicBezTo>
                    <a:pt x="6895" y="13871"/>
                    <a:pt x="6700" y="14081"/>
                    <a:pt x="6474" y="14325"/>
                  </a:cubicBezTo>
                  <a:lnTo>
                    <a:pt x="6603" y="14570"/>
                  </a:lnTo>
                  <a:cubicBezTo>
                    <a:pt x="6847" y="14360"/>
                    <a:pt x="7042" y="14151"/>
                    <a:pt x="7268" y="13906"/>
                  </a:cubicBezTo>
                  <a:close/>
                  <a:moveTo>
                    <a:pt x="9391" y="14775"/>
                  </a:moveTo>
                  <a:lnTo>
                    <a:pt x="9148" y="14687"/>
                  </a:lnTo>
                  <a:lnTo>
                    <a:pt x="9006" y="15800"/>
                  </a:lnTo>
                  <a:lnTo>
                    <a:pt x="9249" y="15888"/>
                  </a:lnTo>
                  <a:close/>
                  <a:moveTo>
                    <a:pt x="9735" y="12050"/>
                  </a:moveTo>
                  <a:lnTo>
                    <a:pt x="9492" y="11963"/>
                  </a:lnTo>
                  <a:lnTo>
                    <a:pt x="9391" y="12812"/>
                  </a:lnTo>
                  <a:lnTo>
                    <a:pt x="9634" y="12871"/>
                  </a:lnTo>
                  <a:close/>
                  <a:moveTo>
                    <a:pt x="15746" y="16796"/>
                  </a:moveTo>
                  <a:lnTo>
                    <a:pt x="15503" y="16708"/>
                  </a:lnTo>
                  <a:lnTo>
                    <a:pt x="15361" y="17850"/>
                  </a:lnTo>
                  <a:lnTo>
                    <a:pt x="15604" y="17909"/>
                  </a:lnTo>
                  <a:close/>
                  <a:moveTo>
                    <a:pt x="10701" y="10439"/>
                  </a:moveTo>
                  <a:cubicBezTo>
                    <a:pt x="10457" y="10579"/>
                    <a:pt x="10262" y="10789"/>
                    <a:pt x="10018" y="10998"/>
                  </a:cubicBezTo>
                  <a:lnTo>
                    <a:pt x="10165" y="11348"/>
                  </a:lnTo>
                  <a:cubicBezTo>
                    <a:pt x="10360" y="11138"/>
                    <a:pt x="10604" y="10928"/>
                    <a:pt x="10830" y="10745"/>
                  </a:cubicBezTo>
                  <a:close/>
                  <a:moveTo>
                    <a:pt x="8966" y="6104"/>
                  </a:moveTo>
                  <a:lnTo>
                    <a:pt x="8278" y="5548"/>
                  </a:lnTo>
                  <a:lnTo>
                    <a:pt x="8197" y="5811"/>
                  </a:lnTo>
                  <a:lnTo>
                    <a:pt x="8865" y="6368"/>
                  </a:lnTo>
                  <a:close/>
                  <a:moveTo>
                    <a:pt x="16130" y="13779"/>
                  </a:moveTo>
                  <a:lnTo>
                    <a:pt x="15847" y="13720"/>
                  </a:lnTo>
                  <a:lnTo>
                    <a:pt x="15705" y="14833"/>
                  </a:lnTo>
                  <a:lnTo>
                    <a:pt x="15988" y="14892"/>
                  </a:lnTo>
                  <a:close/>
                  <a:moveTo>
                    <a:pt x="10848" y="7569"/>
                  </a:moveTo>
                  <a:lnTo>
                    <a:pt x="10119" y="7012"/>
                  </a:lnTo>
                  <a:lnTo>
                    <a:pt x="10018" y="7364"/>
                  </a:lnTo>
                  <a:lnTo>
                    <a:pt x="10686" y="7920"/>
                  </a:lnTo>
                  <a:close/>
                  <a:moveTo>
                    <a:pt x="12657" y="9023"/>
                  </a:moveTo>
                  <a:lnTo>
                    <a:pt x="12572" y="8962"/>
                  </a:lnTo>
                  <a:cubicBezTo>
                    <a:pt x="12572" y="8962"/>
                    <a:pt x="12561" y="8954"/>
                    <a:pt x="11937" y="8477"/>
                  </a:cubicBezTo>
                  <a:lnTo>
                    <a:pt x="11840" y="8824"/>
                  </a:lnTo>
                  <a:cubicBezTo>
                    <a:pt x="11840" y="8824"/>
                    <a:pt x="11848" y="8831"/>
                    <a:pt x="12279" y="9171"/>
                  </a:cubicBezTo>
                  <a:cubicBezTo>
                    <a:pt x="12132" y="9309"/>
                    <a:pt x="11986" y="9379"/>
                    <a:pt x="11858" y="9552"/>
                  </a:cubicBezTo>
                  <a:lnTo>
                    <a:pt x="11986" y="9795"/>
                  </a:lnTo>
                  <a:cubicBezTo>
                    <a:pt x="12230" y="9656"/>
                    <a:pt x="12425" y="9448"/>
                    <a:pt x="12663" y="9283"/>
                  </a:cubicBezTo>
                  <a:lnTo>
                    <a:pt x="12621" y="9101"/>
                  </a:lnTo>
                  <a:close/>
                  <a:moveTo>
                    <a:pt x="16474" y="10791"/>
                  </a:moveTo>
                  <a:lnTo>
                    <a:pt x="16231" y="10703"/>
                  </a:lnTo>
                  <a:lnTo>
                    <a:pt x="16090" y="11816"/>
                  </a:lnTo>
                  <a:lnTo>
                    <a:pt x="16333" y="11904"/>
                  </a:lnTo>
                  <a:close/>
                  <a:moveTo>
                    <a:pt x="14454" y="7627"/>
                  </a:moveTo>
                  <a:cubicBezTo>
                    <a:pt x="14210" y="7769"/>
                    <a:pt x="13966" y="7981"/>
                    <a:pt x="13740" y="8167"/>
                  </a:cubicBezTo>
                  <a:lnTo>
                    <a:pt x="13868" y="8477"/>
                  </a:lnTo>
                  <a:cubicBezTo>
                    <a:pt x="14063" y="8335"/>
                    <a:pt x="14307" y="8123"/>
                    <a:pt x="14539" y="7937"/>
                  </a:cubicBezTo>
                  <a:close/>
                  <a:moveTo>
                    <a:pt x="15422" y="7217"/>
                  </a:moveTo>
                  <a:lnTo>
                    <a:pt x="10119" y="1769"/>
                  </a:lnTo>
                  <a:lnTo>
                    <a:pt x="9978" y="2032"/>
                  </a:lnTo>
                  <a:lnTo>
                    <a:pt x="15219" y="7569"/>
                  </a:lnTo>
                  <a:close/>
                  <a:moveTo>
                    <a:pt x="16859" y="7774"/>
                  </a:moveTo>
                  <a:lnTo>
                    <a:pt x="16616" y="7715"/>
                  </a:lnTo>
                  <a:lnTo>
                    <a:pt x="16474" y="8828"/>
                  </a:lnTo>
                  <a:lnTo>
                    <a:pt x="16717" y="8887"/>
                  </a:lnTo>
                  <a:close/>
                  <a:moveTo>
                    <a:pt x="16418" y="6456"/>
                  </a:moveTo>
                  <a:cubicBezTo>
                    <a:pt x="16128" y="6594"/>
                    <a:pt x="15886" y="6733"/>
                    <a:pt x="15657" y="6914"/>
                  </a:cubicBezTo>
                  <a:lnTo>
                    <a:pt x="15741" y="7217"/>
                  </a:lnTo>
                  <a:cubicBezTo>
                    <a:pt x="15983" y="7079"/>
                    <a:pt x="16225" y="6940"/>
                    <a:pt x="16503" y="6758"/>
                  </a:cubicBezTo>
                  <a:close/>
                  <a:moveTo>
                    <a:pt x="18401" y="5460"/>
                  </a:moveTo>
                  <a:cubicBezTo>
                    <a:pt x="18160" y="5600"/>
                    <a:pt x="17918" y="5671"/>
                    <a:pt x="17640" y="5855"/>
                  </a:cubicBezTo>
                  <a:lnTo>
                    <a:pt x="17725" y="6163"/>
                  </a:lnTo>
                  <a:cubicBezTo>
                    <a:pt x="17966" y="6022"/>
                    <a:pt x="18208" y="5952"/>
                    <a:pt x="18486" y="5767"/>
                  </a:cubicBezTo>
                  <a:close/>
                  <a:moveTo>
                    <a:pt x="19891" y="6902"/>
                  </a:moveTo>
                  <a:lnTo>
                    <a:pt x="20894" y="8008"/>
                  </a:lnTo>
                  <a:cubicBezTo>
                    <a:pt x="21600" y="12049"/>
                    <a:pt x="20538" y="14864"/>
                    <a:pt x="18546" y="16849"/>
                  </a:cubicBezTo>
                  <a:cubicBezTo>
                    <a:pt x="18546" y="16849"/>
                    <a:pt x="18557" y="16767"/>
                    <a:pt x="19891" y="6902"/>
                  </a:cubicBezTo>
                  <a:close/>
                  <a:moveTo>
                    <a:pt x="13637" y="0"/>
                  </a:moveTo>
                  <a:lnTo>
                    <a:pt x="14642" y="1109"/>
                  </a:lnTo>
                  <a:lnTo>
                    <a:pt x="14632" y="1124"/>
                  </a:lnTo>
                  <a:lnTo>
                    <a:pt x="15260" y="1827"/>
                  </a:lnTo>
                  <a:lnTo>
                    <a:pt x="15273" y="1806"/>
                  </a:lnTo>
                  <a:lnTo>
                    <a:pt x="16305" y="2945"/>
                  </a:lnTo>
                  <a:lnTo>
                    <a:pt x="16272" y="3028"/>
                  </a:lnTo>
                  <a:lnTo>
                    <a:pt x="16899" y="3731"/>
                  </a:lnTo>
                  <a:lnTo>
                    <a:pt x="16936" y="3641"/>
                  </a:lnTo>
                  <a:lnTo>
                    <a:pt x="17991" y="4805"/>
                  </a:lnTo>
                  <a:lnTo>
                    <a:pt x="17972" y="4845"/>
                  </a:lnTo>
                  <a:lnTo>
                    <a:pt x="18579" y="5548"/>
                  </a:lnTo>
                  <a:lnTo>
                    <a:pt x="18611" y="5489"/>
                  </a:lnTo>
                  <a:lnTo>
                    <a:pt x="19633" y="6617"/>
                  </a:lnTo>
                  <a:lnTo>
                    <a:pt x="18257" y="17129"/>
                  </a:lnTo>
                  <a:cubicBezTo>
                    <a:pt x="16571" y="18596"/>
                    <a:pt x="14307" y="19574"/>
                    <a:pt x="11947" y="20203"/>
                  </a:cubicBezTo>
                  <a:cubicBezTo>
                    <a:pt x="11947" y="20202"/>
                    <a:pt x="11957" y="20126"/>
                    <a:pt x="13392" y="9444"/>
                  </a:cubicBezTo>
                  <a:cubicBezTo>
                    <a:pt x="13392" y="9444"/>
                    <a:pt x="13383" y="9442"/>
                    <a:pt x="13103" y="9374"/>
                  </a:cubicBezTo>
                  <a:cubicBezTo>
                    <a:pt x="13103" y="9374"/>
                    <a:pt x="13095" y="9434"/>
                    <a:pt x="11658" y="20342"/>
                  </a:cubicBezTo>
                  <a:cubicBezTo>
                    <a:pt x="10646" y="20552"/>
                    <a:pt x="9683" y="20762"/>
                    <a:pt x="8671" y="20901"/>
                  </a:cubicBezTo>
                  <a:cubicBezTo>
                    <a:pt x="8671" y="20901"/>
                    <a:pt x="8671" y="20899"/>
                    <a:pt x="8671" y="20875"/>
                  </a:cubicBezTo>
                  <a:lnTo>
                    <a:pt x="8671" y="20692"/>
                  </a:lnTo>
                  <a:cubicBezTo>
                    <a:pt x="8671" y="20692"/>
                    <a:pt x="8669" y="20692"/>
                    <a:pt x="8641" y="20692"/>
                  </a:cubicBezTo>
                  <a:lnTo>
                    <a:pt x="8430" y="20692"/>
                  </a:lnTo>
                  <a:cubicBezTo>
                    <a:pt x="8430" y="20692"/>
                    <a:pt x="8430" y="20694"/>
                    <a:pt x="8424" y="20727"/>
                  </a:cubicBezTo>
                  <a:lnTo>
                    <a:pt x="8382" y="20971"/>
                  </a:lnTo>
                  <a:cubicBezTo>
                    <a:pt x="7370" y="21111"/>
                    <a:pt x="6359" y="21251"/>
                    <a:pt x="5395" y="21321"/>
                  </a:cubicBezTo>
                  <a:cubicBezTo>
                    <a:pt x="5395" y="21320"/>
                    <a:pt x="5404" y="21260"/>
                    <a:pt x="6262" y="15033"/>
                  </a:cubicBezTo>
                  <a:cubicBezTo>
                    <a:pt x="6262" y="15033"/>
                    <a:pt x="6261" y="15032"/>
                    <a:pt x="6232" y="15024"/>
                  </a:cubicBezTo>
                  <a:lnTo>
                    <a:pt x="6022" y="14963"/>
                  </a:lnTo>
                  <a:cubicBezTo>
                    <a:pt x="6021" y="14963"/>
                    <a:pt x="6014" y="15016"/>
                    <a:pt x="5106" y="21321"/>
                  </a:cubicBezTo>
                  <a:cubicBezTo>
                    <a:pt x="3228" y="21530"/>
                    <a:pt x="1493" y="21530"/>
                    <a:pt x="289" y="21600"/>
                  </a:cubicBezTo>
                  <a:lnTo>
                    <a:pt x="578" y="21251"/>
                  </a:lnTo>
                  <a:cubicBezTo>
                    <a:pt x="578" y="21251"/>
                    <a:pt x="577" y="21249"/>
                    <a:pt x="554" y="21216"/>
                  </a:cubicBezTo>
                  <a:lnTo>
                    <a:pt x="385" y="20971"/>
                  </a:lnTo>
                  <a:cubicBezTo>
                    <a:pt x="241" y="21181"/>
                    <a:pt x="96" y="21321"/>
                    <a:pt x="0" y="21460"/>
                  </a:cubicBezTo>
                  <a:cubicBezTo>
                    <a:pt x="289" y="20342"/>
                    <a:pt x="674" y="19015"/>
                    <a:pt x="1156" y="17548"/>
                  </a:cubicBezTo>
                  <a:cubicBezTo>
                    <a:pt x="1156" y="17548"/>
                    <a:pt x="1175" y="17559"/>
                    <a:pt x="3083" y="18736"/>
                  </a:cubicBezTo>
                  <a:cubicBezTo>
                    <a:pt x="3083" y="18735"/>
                    <a:pt x="3084" y="18733"/>
                    <a:pt x="3095" y="18692"/>
                  </a:cubicBezTo>
                  <a:lnTo>
                    <a:pt x="3179" y="18386"/>
                  </a:lnTo>
                  <a:cubicBezTo>
                    <a:pt x="3179" y="18386"/>
                    <a:pt x="3159" y="18374"/>
                    <a:pt x="1252" y="17199"/>
                  </a:cubicBezTo>
                  <a:cubicBezTo>
                    <a:pt x="2168" y="14544"/>
                    <a:pt x="3468" y="11470"/>
                    <a:pt x="5010" y="8605"/>
                  </a:cubicBezTo>
                  <a:cubicBezTo>
                    <a:pt x="5010" y="8605"/>
                    <a:pt x="5034" y="8628"/>
                    <a:pt x="8719" y="12099"/>
                  </a:cubicBezTo>
                  <a:cubicBezTo>
                    <a:pt x="8527" y="12308"/>
                    <a:pt x="8382" y="12448"/>
                    <a:pt x="8237" y="12588"/>
                  </a:cubicBezTo>
                  <a:cubicBezTo>
                    <a:pt x="8238" y="12588"/>
                    <a:pt x="8238" y="12589"/>
                    <a:pt x="8256" y="12622"/>
                  </a:cubicBezTo>
                  <a:lnTo>
                    <a:pt x="8382" y="12867"/>
                  </a:lnTo>
                  <a:cubicBezTo>
                    <a:pt x="8575" y="12657"/>
                    <a:pt x="8816" y="12518"/>
                    <a:pt x="9008" y="12308"/>
                  </a:cubicBezTo>
                  <a:cubicBezTo>
                    <a:pt x="9008" y="12308"/>
                    <a:pt x="9008" y="12307"/>
                    <a:pt x="9002" y="12291"/>
                  </a:cubicBezTo>
                  <a:lnTo>
                    <a:pt x="8960" y="12168"/>
                  </a:lnTo>
                  <a:cubicBezTo>
                    <a:pt x="8960" y="12168"/>
                    <a:pt x="8961" y="12166"/>
                    <a:pt x="8972" y="12142"/>
                  </a:cubicBezTo>
                  <a:lnTo>
                    <a:pt x="9056" y="11959"/>
                  </a:lnTo>
                  <a:cubicBezTo>
                    <a:pt x="9056" y="11958"/>
                    <a:pt x="9022" y="11927"/>
                    <a:pt x="5154" y="8326"/>
                  </a:cubicBezTo>
                  <a:cubicBezTo>
                    <a:pt x="7582" y="3894"/>
                    <a:pt x="10568" y="199"/>
                    <a:pt x="13637" y="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52" name="Shape 952"/>
            <p:cNvSpPr/>
            <p:nvPr/>
          </p:nvSpPr>
          <p:spPr>
            <a:xfrm rot="8300299">
              <a:off x="6134176" y="236834"/>
              <a:ext cx="481014" cy="549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1" h="21526" extrusionOk="0">
                  <a:moveTo>
                    <a:pt x="16482" y="5469"/>
                  </a:moveTo>
                  <a:lnTo>
                    <a:pt x="17270" y="6242"/>
                  </a:lnTo>
                  <a:lnTo>
                    <a:pt x="17480" y="5920"/>
                  </a:lnTo>
                  <a:lnTo>
                    <a:pt x="16666" y="5147"/>
                  </a:lnTo>
                  <a:close/>
                  <a:moveTo>
                    <a:pt x="14278" y="3473"/>
                  </a:moveTo>
                  <a:lnTo>
                    <a:pt x="15091" y="4246"/>
                  </a:lnTo>
                  <a:lnTo>
                    <a:pt x="15275" y="3860"/>
                  </a:lnTo>
                  <a:lnTo>
                    <a:pt x="14462" y="3087"/>
                  </a:lnTo>
                  <a:close/>
                  <a:moveTo>
                    <a:pt x="12152" y="1380"/>
                  </a:moveTo>
                  <a:lnTo>
                    <a:pt x="12966" y="2153"/>
                  </a:lnTo>
                  <a:lnTo>
                    <a:pt x="13176" y="1863"/>
                  </a:lnTo>
                  <a:lnTo>
                    <a:pt x="12362" y="1091"/>
                  </a:lnTo>
                  <a:close/>
                  <a:moveTo>
                    <a:pt x="16162" y="6918"/>
                  </a:moveTo>
                  <a:cubicBezTo>
                    <a:pt x="16475" y="6764"/>
                    <a:pt x="16789" y="6686"/>
                    <a:pt x="17149" y="6484"/>
                  </a:cubicBezTo>
                  <a:lnTo>
                    <a:pt x="17039" y="6145"/>
                  </a:lnTo>
                  <a:cubicBezTo>
                    <a:pt x="16726" y="6300"/>
                    <a:pt x="16412" y="6377"/>
                    <a:pt x="16052" y="6580"/>
                  </a:cubicBezTo>
                  <a:close/>
                  <a:moveTo>
                    <a:pt x="13590" y="8077"/>
                  </a:moveTo>
                  <a:cubicBezTo>
                    <a:pt x="13903" y="7925"/>
                    <a:pt x="14217" y="7773"/>
                    <a:pt x="14577" y="7573"/>
                  </a:cubicBezTo>
                  <a:lnTo>
                    <a:pt x="14467" y="7240"/>
                  </a:lnTo>
                  <a:cubicBezTo>
                    <a:pt x="14091" y="7392"/>
                    <a:pt x="13778" y="7545"/>
                    <a:pt x="13480" y="7744"/>
                  </a:cubicBezTo>
                  <a:close/>
                  <a:moveTo>
                    <a:pt x="14540" y="9848"/>
                  </a:moveTo>
                  <a:lnTo>
                    <a:pt x="14855" y="9912"/>
                  </a:lnTo>
                  <a:lnTo>
                    <a:pt x="15039" y="8689"/>
                  </a:lnTo>
                  <a:lnTo>
                    <a:pt x="14724" y="8625"/>
                  </a:lnTo>
                  <a:close/>
                  <a:moveTo>
                    <a:pt x="6116" y="2378"/>
                  </a:moveTo>
                  <a:lnTo>
                    <a:pt x="12913" y="8464"/>
                  </a:lnTo>
                  <a:lnTo>
                    <a:pt x="13176" y="8077"/>
                  </a:lnTo>
                  <a:lnTo>
                    <a:pt x="6300" y="2089"/>
                  </a:lnTo>
                  <a:close/>
                  <a:moveTo>
                    <a:pt x="11161" y="9462"/>
                  </a:moveTo>
                  <a:cubicBezTo>
                    <a:pt x="11414" y="9306"/>
                    <a:pt x="11731" y="9073"/>
                    <a:pt x="12031" y="8868"/>
                  </a:cubicBezTo>
                  <a:lnTo>
                    <a:pt x="11921" y="8528"/>
                  </a:lnTo>
                  <a:cubicBezTo>
                    <a:pt x="11604" y="8684"/>
                    <a:pt x="11288" y="8917"/>
                    <a:pt x="10995" y="9121"/>
                  </a:cubicBezTo>
                  <a:close/>
                  <a:moveTo>
                    <a:pt x="14042" y="13132"/>
                  </a:moveTo>
                  <a:lnTo>
                    <a:pt x="14357" y="13229"/>
                  </a:lnTo>
                  <a:lnTo>
                    <a:pt x="14540" y="12005"/>
                  </a:lnTo>
                  <a:lnTo>
                    <a:pt x="14225" y="11909"/>
                  </a:lnTo>
                  <a:close/>
                  <a:moveTo>
                    <a:pt x="8720" y="10911"/>
                  </a:moveTo>
                  <a:cubicBezTo>
                    <a:pt x="9037" y="10758"/>
                    <a:pt x="9290" y="10529"/>
                    <a:pt x="9598" y="10348"/>
                  </a:cubicBezTo>
                  <a:lnTo>
                    <a:pt x="9543" y="10148"/>
                  </a:lnTo>
                  <a:lnTo>
                    <a:pt x="9591" y="10062"/>
                  </a:lnTo>
                  <a:lnTo>
                    <a:pt x="9480" y="9996"/>
                  </a:lnTo>
                  <a:cubicBezTo>
                    <a:pt x="9480" y="9995"/>
                    <a:pt x="9467" y="9987"/>
                    <a:pt x="8657" y="9462"/>
                  </a:cubicBezTo>
                  <a:lnTo>
                    <a:pt x="8530" y="9843"/>
                  </a:lnTo>
                  <a:cubicBezTo>
                    <a:pt x="8531" y="9843"/>
                    <a:pt x="8541" y="9850"/>
                    <a:pt x="9100" y="10224"/>
                  </a:cubicBezTo>
                  <a:cubicBezTo>
                    <a:pt x="8910" y="10377"/>
                    <a:pt x="8720" y="10453"/>
                    <a:pt x="8554" y="10644"/>
                  </a:cubicBezTo>
                  <a:close/>
                  <a:moveTo>
                    <a:pt x="6168" y="8238"/>
                  </a:moveTo>
                  <a:lnTo>
                    <a:pt x="7034" y="8850"/>
                  </a:lnTo>
                  <a:lnTo>
                    <a:pt x="7244" y="8464"/>
                  </a:lnTo>
                  <a:lnTo>
                    <a:pt x="6300" y="7852"/>
                  </a:lnTo>
                  <a:close/>
                  <a:moveTo>
                    <a:pt x="13543" y="16448"/>
                  </a:moveTo>
                  <a:lnTo>
                    <a:pt x="13910" y="16513"/>
                  </a:lnTo>
                  <a:lnTo>
                    <a:pt x="14094" y="15289"/>
                  </a:lnTo>
                  <a:lnTo>
                    <a:pt x="13727" y="15225"/>
                  </a:lnTo>
                  <a:close/>
                  <a:moveTo>
                    <a:pt x="3806" y="6532"/>
                  </a:moveTo>
                  <a:lnTo>
                    <a:pt x="4672" y="7144"/>
                  </a:lnTo>
                  <a:lnTo>
                    <a:pt x="4804" y="6854"/>
                  </a:lnTo>
                  <a:lnTo>
                    <a:pt x="3911" y="6242"/>
                  </a:lnTo>
                  <a:close/>
                  <a:moveTo>
                    <a:pt x="13097" y="19765"/>
                  </a:moveTo>
                  <a:lnTo>
                    <a:pt x="13412" y="19829"/>
                  </a:lnTo>
                  <a:lnTo>
                    <a:pt x="13596" y="18606"/>
                  </a:lnTo>
                  <a:lnTo>
                    <a:pt x="13281" y="18509"/>
                  </a:lnTo>
                  <a:close/>
                  <a:moveTo>
                    <a:pt x="6358" y="12617"/>
                  </a:moveTo>
                  <a:cubicBezTo>
                    <a:pt x="6611" y="12387"/>
                    <a:pt x="6928" y="12156"/>
                    <a:pt x="7221" y="11955"/>
                  </a:cubicBezTo>
                  <a:lnTo>
                    <a:pt x="7055" y="11619"/>
                  </a:lnTo>
                  <a:cubicBezTo>
                    <a:pt x="6738" y="11772"/>
                    <a:pt x="6485" y="12003"/>
                    <a:pt x="6168" y="12233"/>
                  </a:cubicBezTo>
                  <a:close/>
                  <a:moveTo>
                    <a:pt x="5355" y="14227"/>
                  </a:moveTo>
                  <a:lnTo>
                    <a:pt x="5670" y="14291"/>
                  </a:lnTo>
                  <a:lnTo>
                    <a:pt x="5801" y="13390"/>
                  </a:lnTo>
                  <a:lnTo>
                    <a:pt x="5486" y="13293"/>
                  </a:lnTo>
                  <a:close/>
                  <a:moveTo>
                    <a:pt x="4199" y="13688"/>
                  </a:moveTo>
                  <a:lnTo>
                    <a:pt x="2586" y="11927"/>
                  </a:lnTo>
                  <a:cubicBezTo>
                    <a:pt x="3116" y="12351"/>
                    <a:pt x="3743" y="12851"/>
                    <a:pt x="4484" y="13442"/>
                  </a:cubicBezTo>
                  <a:close/>
                  <a:moveTo>
                    <a:pt x="11379" y="21526"/>
                  </a:moveTo>
                  <a:lnTo>
                    <a:pt x="9180" y="19126"/>
                  </a:lnTo>
                  <a:cubicBezTo>
                    <a:pt x="9457" y="17377"/>
                    <a:pt x="9885" y="14682"/>
                    <a:pt x="10543" y="10524"/>
                  </a:cubicBezTo>
                  <a:cubicBezTo>
                    <a:pt x="10543" y="10524"/>
                    <a:pt x="10535" y="10523"/>
                    <a:pt x="10169" y="10448"/>
                  </a:cubicBezTo>
                  <a:cubicBezTo>
                    <a:pt x="10168" y="10448"/>
                    <a:pt x="10161" y="10498"/>
                    <a:pt x="8872" y="18789"/>
                  </a:cubicBezTo>
                  <a:lnTo>
                    <a:pt x="4461" y="13974"/>
                  </a:lnTo>
                  <a:cubicBezTo>
                    <a:pt x="4599" y="13880"/>
                    <a:pt x="4736" y="13786"/>
                    <a:pt x="4859" y="13673"/>
                  </a:cubicBezTo>
                  <a:cubicBezTo>
                    <a:pt x="4859" y="13673"/>
                    <a:pt x="4858" y="13671"/>
                    <a:pt x="4851" y="13654"/>
                  </a:cubicBezTo>
                  <a:lnTo>
                    <a:pt x="4796" y="13519"/>
                  </a:lnTo>
                  <a:cubicBezTo>
                    <a:pt x="4796" y="13519"/>
                    <a:pt x="4798" y="13517"/>
                    <a:pt x="4812" y="13490"/>
                  </a:cubicBezTo>
                  <a:lnTo>
                    <a:pt x="4921" y="13289"/>
                  </a:lnTo>
                  <a:cubicBezTo>
                    <a:pt x="4921" y="13289"/>
                    <a:pt x="4883" y="13259"/>
                    <a:pt x="994" y="10189"/>
                  </a:cubicBezTo>
                  <a:lnTo>
                    <a:pt x="0" y="9105"/>
                  </a:lnTo>
                  <a:cubicBezTo>
                    <a:pt x="3287" y="4051"/>
                    <a:pt x="7358" y="-74"/>
                    <a:pt x="11501" y="1"/>
                  </a:cubicBezTo>
                  <a:cubicBezTo>
                    <a:pt x="14019" y="47"/>
                    <a:pt x="16564" y="1646"/>
                    <a:pt x="18976" y="5533"/>
                  </a:cubicBezTo>
                  <a:cubicBezTo>
                    <a:pt x="18851" y="5533"/>
                    <a:pt x="18789" y="5533"/>
                    <a:pt x="18664" y="5610"/>
                  </a:cubicBezTo>
                  <a:cubicBezTo>
                    <a:pt x="18664" y="5610"/>
                    <a:pt x="18665" y="5613"/>
                    <a:pt x="18680" y="5658"/>
                  </a:cubicBezTo>
                  <a:lnTo>
                    <a:pt x="18789" y="5994"/>
                  </a:lnTo>
                  <a:cubicBezTo>
                    <a:pt x="18914" y="5917"/>
                    <a:pt x="19039" y="5917"/>
                    <a:pt x="19226" y="5840"/>
                  </a:cubicBezTo>
                  <a:cubicBezTo>
                    <a:pt x="19351" y="6147"/>
                    <a:pt x="19539" y="6455"/>
                    <a:pt x="19664" y="6685"/>
                  </a:cubicBezTo>
                  <a:cubicBezTo>
                    <a:pt x="21600" y="12367"/>
                    <a:pt x="20226" y="16130"/>
                    <a:pt x="17227" y="18664"/>
                  </a:cubicBezTo>
                  <a:cubicBezTo>
                    <a:pt x="17227" y="18664"/>
                    <a:pt x="17239" y="18591"/>
                    <a:pt x="19101" y="6915"/>
                  </a:cubicBezTo>
                  <a:cubicBezTo>
                    <a:pt x="19101" y="6915"/>
                    <a:pt x="19093" y="6914"/>
                    <a:pt x="18727" y="6838"/>
                  </a:cubicBezTo>
                  <a:lnTo>
                    <a:pt x="16853" y="18971"/>
                  </a:lnTo>
                  <a:cubicBezTo>
                    <a:pt x="15328" y="20096"/>
                    <a:pt x="13439" y="20959"/>
                    <a:pt x="11379" y="21526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53" name="Shape 953"/>
            <p:cNvSpPr/>
            <p:nvPr/>
          </p:nvSpPr>
          <p:spPr>
            <a:xfrm rot="8557941" flipH="1">
              <a:off x="5457900" y="171747"/>
              <a:ext cx="533402" cy="53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9604" y="6439"/>
                  </a:moveTo>
                  <a:lnTo>
                    <a:pt x="8881" y="5888"/>
                  </a:lnTo>
                  <a:lnTo>
                    <a:pt x="8968" y="5627"/>
                  </a:lnTo>
                  <a:lnTo>
                    <a:pt x="9714" y="6178"/>
                  </a:lnTo>
                  <a:close/>
                  <a:moveTo>
                    <a:pt x="3508" y="14972"/>
                  </a:moveTo>
                  <a:lnTo>
                    <a:pt x="2675" y="14566"/>
                  </a:lnTo>
                  <a:lnTo>
                    <a:pt x="2763" y="14218"/>
                  </a:lnTo>
                  <a:lnTo>
                    <a:pt x="3596" y="14624"/>
                  </a:lnTo>
                  <a:close/>
                  <a:moveTo>
                    <a:pt x="16533" y="1941"/>
                  </a:moveTo>
                  <a:lnTo>
                    <a:pt x="15854" y="1244"/>
                  </a:lnTo>
                  <a:lnTo>
                    <a:pt x="16029" y="983"/>
                  </a:lnTo>
                  <a:lnTo>
                    <a:pt x="16709" y="1679"/>
                  </a:lnTo>
                  <a:close/>
                  <a:moveTo>
                    <a:pt x="11578" y="7978"/>
                  </a:moveTo>
                  <a:lnTo>
                    <a:pt x="10854" y="7426"/>
                  </a:lnTo>
                  <a:lnTo>
                    <a:pt x="10964" y="7078"/>
                  </a:lnTo>
                  <a:lnTo>
                    <a:pt x="11753" y="7629"/>
                  </a:lnTo>
                  <a:close/>
                  <a:moveTo>
                    <a:pt x="3501" y="18078"/>
                  </a:moveTo>
                  <a:lnTo>
                    <a:pt x="3316" y="17839"/>
                  </a:lnTo>
                  <a:cubicBezTo>
                    <a:pt x="3554" y="17599"/>
                    <a:pt x="3765" y="17394"/>
                    <a:pt x="3977" y="17120"/>
                  </a:cubicBezTo>
                  <a:lnTo>
                    <a:pt x="4162" y="17360"/>
                  </a:lnTo>
                  <a:cubicBezTo>
                    <a:pt x="3924" y="17668"/>
                    <a:pt x="3712" y="17873"/>
                    <a:pt x="3501" y="18078"/>
                  </a:cubicBezTo>
                  <a:close/>
                  <a:moveTo>
                    <a:pt x="5334" y="16279"/>
                  </a:moveTo>
                  <a:lnTo>
                    <a:pt x="5153" y="16037"/>
                  </a:lnTo>
                  <a:cubicBezTo>
                    <a:pt x="5231" y="15934"/>
                    <a:pt x="5283" y="15865"/>
                    <a:pt x="5334" y="15796"/>
                  </a:cubicBezTo>
                  <a:cubicBezTo>
                    <a:pt x="4878" y="15594"/>
                    <a:pt x="4868" y="15589"/>
                    <a:pt x="4868" y="15589"/>
                  </a:cubicBezTo>
                  <a:cubicBezTo>
                    <a:pt x="4919" y="15184"/>
                    <a:pt x="4920" y="15176"/>
                    <a:pt x="4920" y="15176"/>
                  </a:cubicBezTo>
                  <a:lnTo>
                    <a:pt x="5555" y="15477"/>
                  </a:lnTo>
                  <a:cubicBezTo>
                    <a:pt x="5642" y="15519"/>
                    <a:pt x="5645" y="15520"/>
                    <a:pt x="5645" y="15520"/>
                  </a:cubicBezTo>
                  <a:cubicBezTo>
                    <a:pt x="5697" y="15451"/>
                    <a:pt x="5749" y="15382"/>
                    <a:pt x="5853" y="15314"/>
                  </a:cubicBezTo>
                  <a:lnTo>
                    <a:pt x="5989" y="15615"/>
                  </a:lnTo>
                  <a:cubicBezTo>
                    <a:pt x="5749" y="15865"/>
                    <a:pt x="5542" y="16072"/>
                    <a:pt x="5334" y="16279"/>
                  </a:cubicBezTo>
                  <a:close/>
                  <a:moveTo>
                    <a:pt x="1721" y="20023"/>
                  </a:moveTo>
                  <a:lnTo>
                    <a:pt x="1513" y="19674"/>
                  </a:lnTo>
                  <a:cubicBezTo>
                    <a:pt x="1721" y="19465"/>
                    <a:pt x="1930" y="19256"/>
                    <a:pt x="2190" y="18978"/>
                  </a:cubicBezTo>
                  <a:lnTo>
                    <a:pt x="2346" y="19256"/>
                  </a:lnTo>
                  <a:cubicBezTo>
                    <a:pt x="2138" y="19535"/>
                    <a:pt x="1930" y="19744"/>
                    <a:pt x="1721" y="20023"/>
                  </a:cubicBezTo>
                  <a:close/>
                  <a:moveTo>
                    <a:pt x="7874" y="13909"/>
                  </a:moveTo>
                  <a:cubicBezTo>
                    <a:pt x="7630" y="14151"/>
                    <a:pt x="7418" y="14359"/>
                    <a:pt x="7154" y="14566"/>
                  </a:cubicBezTo>
                  <a:lnTo>
                    <a:pt x="7015" y="14324"/>
                  </a:lnTo>
                  <a:cubicBezTo>
                    <a:pt x="7259" y="14082"/>
                    <a:pt x="7471" y="13874"/>
                    <a:pt x="7735" y="13666"/>
                  </a:cubicBezTo>
                  <a:close/>
                  <a:moveTo>
                    <a:pt x="18310" y="3827"/>
                  </a:moveTo>
                  <a:lnTo>
                    <a:pt x="17630" y="3131"/>
                  </a:lnTo>
                  <a:lnTo>
                    <a:pt x="17783" y="2782"/>
                  </a:lnTo>
                  <a:lnTo>
                    <a:pt x="18463" y="3479"/>
                  </a:lnTo>
                  <a:close/>
                  <a:moveTo>
                    <a:pt x="11733" y="10777"/>
                  </a:moveTo>
                  <a:cubicBezTo>
                    <a:pt x="11489" y="10958"/>
                    <a:pt x="11224" y="11166"/>
                    <a:pt x="11013" y="11373"/>
                  </a:cubicBezTo>
                  <a:lnTo>
                    <a:pt x="10854" y="11027"/>
                  </a:lnTo>
                  <a:cubicBezTo>
                    <a:pt x="11119" y="10820"/>
                    <a:pt x="11330" y="10612"/>
                    <a:pt x="11595" y="10474"/>
                  </a:cubicBezTo>
                  <a:close/>
                  <a:moveTo>
                    <a:pt x="13720" y="9328"/>
                  </a:moveTo>
                  <a:cubicBezTo>
                    <a:pt x="13462" y="9491"/>
                    <a:pt x="13251" y="9698"/>
                    <a:pt x="12986" y="9835"/>
                  </a:cubicBezTo>
                  <a:lnTo>
                    <a:pt x="12848" y="9595"/>
                  </a:lnTo>
                  <a:cubicBezTo>
                    <a:pt x="12986" y="9423"/>
                    <a:pt x="13145" y="9354"/>
                    <a:pt x="13304" y="9216"/>
                  </a:cubicBezTo>
                  <a:cubicBezTo>
                    <a:pt x="12839" y="8881"/>
                    <a:pt x="12828" y="8873"/>
                    <a:pt x="12828" y="8873"/>
                  </a:cubicBezTo>
                  <a:lnTo>
                    <a:pt x="12933" y="8529"/>
                  </a:lnTo>
                  <a:cubicBezTo>
                    <a:pt x="13611" y="9003"/>
                    <a:pt x="13621" y="9010"/>
                    <a:pt x="13621" y="9010"/>
                  </a:cubicBezTo>
                  <a:lnTo>
                    <a:pt x="13714" y="9070"/>
                  </a:lnTo>
                  <a:lnTo>
                    <a:pt x="13674" y="9148"/>
                  </a:lnTo>
                  <a:close/>
                  <a:moveTo>
                    <a:pt x="10438" y="12883"/>
                  </a:moveTo>
                  <a:lnTo>
                    <a:pt x="10174" y="12825"/>
                  </a:lnTo>
                  <a:lnTo>
                    <a:pt x="10284" y="11983"/>
                  </a:lnTo>
                  <a:lnTo>
                    <a:pt x="10547" y="12070"/>
                  </a:lnTo>
                  <a:close/>
                  <a:moveTo>
                    <a:pt x="15753" y="7994"/>
                  </a:moveTo>
                  <a:cubicBezTo>
                    <a:pt x="15502" y="8178"/>
                    <a:pt x="15237" y="8389"/>
                    <a:pt x="15026" y="8529"/>
                  </a:cubicBezTo>
                  <a:lnTo>
                    <a:pt x="14887" y="8222"/>
                  </a:lnTo>
                  <a:cubicBezTo>
                    <a:pt x="15131" y="8038"/>
                    <a:pt x="15396" y="7828"/>
                    <a:pt x="15660" y="7687"/>
                  </a:cubicBezTo>
                  <a:close/>
                  <a:moveTo>
                    <a:pt x="16490" y="7629"/>
                  </a:moveTo>
                  <a:lnTo>
                    <a:pt x="10810" y="2144"/>
                  </a:lnTo>
                  <a:lnTo>
                    <a:pt x="10964" y="1883"/>
                  </a:lnTo>
                  <a:lnTo>
                    <a:pt x="16709" y="7281"/>
                  </a:lnTo>
                  <a:close/>
                  <a:moveTo>
                    <a:pt x="17880" y="6827"/>
                  </a:moveTo>
                  <a:cubicBezTo>
                    <a:pt x="17579" y="7007"/>
                    <a:pt x="17317" y="7144"/>
                    <a:pt x="17055" y="7281"/>
                  </a:cubicBezTo>
                  <a:lnTo>
                    <a:pt x="16963" y="6981"/>
                  </a:lnTo>
                  <a:cubicBezTo>
                    <a:pt x="17212" y="6801"/>
                    <a:pt x="17474" y="6664"/>
                    <a:pt x="17788" y="6526"/>
                  </a:cubicBezTo>
                  <a:close/>
                  <a:moveTo>
                    <a:pt x="20130" y="5627"/>
                  </a:moveTo>
                  <a:lnTo>
                    <a:pt x="19472" y="4930"/>
                  </a:lnTo>
                  <a:lnTo>
                    <a:pt x="19625" y="4640"/>
                  </a:lnTo>
                  <a:lnTo>
                    <a:pt x="20305" y="5336"/>
                  </a:lnTo>
                  <a:close/>
                  <a:moveTo>
                    <a:pt x="10021" y="15872"/>
                  </a:moveTo>
                  <a:lnTo>
                    <a:pt x="9758" y="15785"/>
                  </a:lnTo>
                  <a:lnTo>
                    <a:pt x="9911" y="14682"/>
                  </a:lnTo>
                  <a:lnTo>
                    <a:pt x="10174" y="14769"/>
                  </a:lnTo>
                  <a:close/>
                  <a:moveTo>
                    <a:pt x="20029" y="5844"/>
                  </a:moveTo>
                  <a:cubicBezTo>
                    <a:pt x="19728" y="6027"/>
                    <a:pt x="19466" y="6097"/>
                    <a:pt x="19204" y="6236"/>
                  </a:cubicBezTo>
                  <a:lnTo>
                    <a:pt x="19112" y="5931"/>
                  </a:lnTo>
                  <a:cubicBezTo>
                    <a:pt x="19413" y="5749"/>
                    <a:pt x="19675" y="5679"/>
                    <a:pt x="19937" y="5540"/>
                  </a:cubicBezTo>
                  <a:close/>
                  <a:moveTo>
                    <a:pt x="5846" y="21251"/>
                  </a:moveTo>
                  <a:lnTo>
                    <a:pt x="13624" y="13389"/>
                  </a:lnTo>
                  <a:cubicBezTo>
                    <a:pt x="14191" y="9452"/>
                    <a:pt x="14196" y="9418"/>
                    <a:pt x="14196" y="9418"/>
                  </a:cubicBezTo>
                  <a:cubicBezTo>
                    <a:pt x="14503" y="9486"/>
                    <a:pt x="14509" y="9487"/>
                    <a:pt x="14510" y="9487"/>
                  </a:cubicBezTo>
                  <a:cubicBezTo>
                    <a:pt x="14313" y="10825"/>
                    <a:pt x="14141" y="11995"/>
                    <a:pt x="13991" y="13018"/>
                  </a:cubicBezTo>
                  <a:lnTo>
                    <a:pt x="18045" y="8921"/>
                  </a:lnTo>
                  <a:lnTo>
                    <a:pt x="17849" y="8877"/>
                  </a:lnTo>
                  <a:lnTo>
                    <a:pt x="18003" y="7774"/>
                  </a:lnTo>
                  <a:lnTo>
                    <a:pt x="18266" y="7832"/>
                  </a:lnTo>
                  <a:lnTo>
                    <a:pt x="18126" y="8839"/>
                  </a:lnTo>
                  <a:lnTo>
                    <a:pt x="21600" y="5327"/>
                  </a:lnTo>
                  <a:lnTo>
                    <a:pt x="21399" y="5403"/>
                  </a:lnTo>
                  <a:lnTo>
                    <a:pt x="21308" y="5100"/>
                  </a:lnTo>
                  <a:cubicBezTo>
                    <a:pt x="21295" y="5059"/>
                    <a:pt x="21295" y="5057"/>
                    <a:pt x="21295" y="5057"/>
                  </a:cubicBezTo>
                  <a:cubicBezTo>
                    <a:pt x="21399" y="4987"/>
                    <a:pt x="21451" y="4987"/>
                    <a:pt x="21556" y="4987"/>
                  </a:cubicBezTo>
                  <a:cubicBezTo>
                    <a:pt x="19540" y="1483"/>
                    <a:pt x="17414" y="42"/>
                    <a:pt x="15310" y="1"/>
                  </a:cubicBezTo>
                  <a:cubicBezTo>
                    <a:pt x="11803" y="-68"/>
                    <a:pt x="8357" y="3750"/>
                    <a:pt x="5585" y="8379"/>
                  </a:cubicBezTo>
                  <a:cubicBezTo>
                    <a:pt x="9781" y="11953"/>
                    <a:pt x="9812" y="11979"/>
                    <a:pt x="9812" y="11979"/>
                  </a:cubicBezTo>
                  <a:lnTo>
                    <a:pt x="9721" y="12161"/>
                  </a:lnTo>
                  <a:cubicBezTo>
                    <a:pt x="9709" y="12185"/>
                    <a:pt x="9708" y="12187"/>
                    <a:pt x="9708" y="12187"/>
                  </a:cubicBezTo>
                  <a:lnTo>
                    <a:pt x="9754" y="12308"/>
                  </a:lnTo>
                  <a:cubicBezTo>
                    <a:pt x="9760" y="12324"/>
                    <a:pt x="9760" y="12325"/>
                    <a:pt x="9760" y="12325"/>
                  </a:cubicBezTo>
                  <a:cubicBezTo>
                    <a:pt x="9551" y="12533"/>
                    <a:pt x="9290" y="12671"/>
                    <a:pt x="9082" y="12879"/>
                  </a:cubicBezTo>
                  <a:lnTo>
                    <a:pt x="8945" y="12637"/>
                  </a:lnTo>
                  <a:cubicBezTo>
                    <a:pt x="8926" y="12604"/>
                    <a:pt x="8925" y="12602"/>
                    <a:pt x="8925" y="12602"/>
                  </a:cubicBezTo>
                  <a:cubicBezTo>
                    <a:pt x="9082" y="12464"/>
                    <a:pt x="9238" y="12325"/>
                    <a:pt x="9447" y="12118"/>
                  </a:cubicBezTo>
                  <a:cubicBezTo>
                    <a:pt x="5458" y="8682"/>
                    <a:pt x="5428" y="8657"/>
                    <a:pt x="5428" y="8656"/>
                  </a:cubicBezTo>
                  <a:cubicBezTo>
                    <a:pt x="3758" y="11495"/>
                    <a:pt x="2349" y="14540"/>
                    <a:pt x="1357" y="17171"/>
                  </a:cubicBezTo>
                  <a:cubicBezTo>
                    <a:pt x="3419" y="18333"/>
                    <a:pt x="3444" y="18348"/>
                    <a:pt x="3445" y="18348"/>
                  </a:cubicBezTo>
                  <a:lnTo>
                    <a:pt x="3353" y="18651"/>
                  </a:lnTo>
                  <a:cubicBezTo>
                    <a:pt x="3341" y="18691"/>
                    <a:pt x="3340" y="18694"/>
                    <a:pt x="3340" y="18694"/>
                  </a:cubicBezTo>
                  <a:cubicBezTo>
                    <a:pt x="1270" y="17527"/>
                    <a:pt x="1253" y="17517"/>
                    <a:pt x="1253" y="17517"/>
                  </a:cubicBezTo>
                  <a:cubicBezTo>
                    <a:pt x="731" y="18971"/>
                    <a:pt x="313" y="20286"/>
                    <a:pt x="0" y="21394"/>
                  </a:cubicBezTo>
                  <a:cubicBezTo>
                    <a:pt x="104" y="21255"/>
                    <a:pt x="261" y="21117"/>
                    <a:pt x="418" y="20909"/>
                  </a:cubicBezTo>
                  <a:lnTo>
                    <a:pt x="600" y="21151"/>
                  </a:lnTo>
                  <a:cubicBezTo>
                    <a:pt x="625" y="21184"/>
                    <a:pt x="626" y="21186"/>
                    <a:pt x="626" y="21186"/>
                  </a:cubicBezTo>
                  <a:lnTo>
                    <a:pt x="313" y="21532"/>
                  </a:lnTo>
                  <a:cubicBezTo>
                    <a:pt x="1618" y="21463"/>
                    <a:pt x="3497" y="21463"/>
                    <a:pt x="5532" y="21255"/>
                  </a:cubicBezTo>
                  <a:cubicBezTo>
                    <a:pt x="6516" y="15006"/>
                    <a:pt x="6524" y="14956"/>
                    <a:pt x="6524" y="14956"/>
                  </a:cubicBezTo>
                  <a:lnTo>
                    <a:pt x="6752" y="15016"/>
                  </a:lnTo>
                  <a:cubicBezTo>
                    <a:pt x="6783" y="15024"/>
                    <a:pt x="6785" y="15025"/>
                    <a:pt x="6785" y="15025"/>
                  </a:cubicBezTo>
                  <a:cubicBezTo>
                    <a:pt x="5928" y="20710"/>
                    <a:pt x="5853" y="21207"/>
                    <a:pt x="5846" y="2125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54" name="Shape 954"/>
            <p:cNvSpPr/>
            <p:nvPr/>
          </p:nvSpPr>
          <p:spPr>
            <a:xfrm rot="14260338">
              <a:off x="3042519" y="3479303"/>
              <a:ext cx="1562102" cy="83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55" name="Shape 955"/>
            <p:cNvSpPr/>
            <p:nvPr/>
          </p:nvSpPr>
          <p:spPr>
            <a:xfrm rot="19642308">
              <a:off x="5291214" y="4623098"/>
              <a:ext cx="822326" cy="779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56" name="Shape 956"/>
            <p:cNvSpPr/>
            <p:nvPr/>
          </p:nvSpPr>
          <p:spPr>
            <a:xfrm rot="17366818">
              <a:off x="4880050" y="1573510"/>
              <a:ext cx="750889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57" name="Shape 957"/>
            <p:cNvSpPr/>
            <p:nvPr/>
          </p:nvSpPr>
          <p:spPr>
            <a:xfrm rot="18361205">
              <a:off x="1885232" y="2960191"/>
              <a:ext cx="752475" cy="401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58" name="Shape 958"/>
            <p:cNvSpPr/>
            <p:nvPr/>
          </p:nvSpPr>
          <p:spPr>
            <a:xfrm rot="1968420">
              <a:off x="3727525" y="2419648"/>
              <a:ext cx="1169990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59" name="Shape 959"/>
            <p:cNvSpPr/>
            <p:nvPr/>
          </p:nvSpPr>
          <p:spPr>
            <a:xfrm rot="20678873">
              <a:off x="2027314" y="3734098"/>
              <a:ext cx="822326" cy="779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60" name="Shape 960"/>
            <p:cNvSpPr/>
            <p:nvPr/>
          </p:nvSpPr>
          <p:spPr>
            <a:xfrm rot="16885505" flipH="1">
              <a:off x="3188568" y="4771530"/>
              <a:ext cx="1096965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61" name="Shape 961"/>
            <p:cNvSpPr/>
            <p:nvPr/>
          </p:nvSpPr>
          <p:spPr>
            <a:xfrm rot="10207366">
              <a:off x="2557538" y="2568873"/>
              <a:ext cx="1169989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62" name="Shape 962"/>
            <p:cNvSpPr/>
            <p:nvPr/>
          </p:nvSpPr>
          <p:spPr>
            <a:xfrm rot="4491075">
              <a:off x="2526581" y="4522292"/>
              <a:ext cx="750890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63" name="Shape 963"/>
            <p:cNvSpPr/>
            <p:nvPr/>
          </p:nvSpPr>
          <p:spPr>
            <a:xfrm rot="4770738">
              <a:off x="2943300" y="4134149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64" name="Shape 964"/>
            <p:cNvSpPr/>
            <p:nvPr/>
          </p:nvSpPr>
          <p:spPr>
            <a:xfrm rot="19178520">
              <a:off x="7332739" y="4230985"/>
              <a:ext cx="561976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65" name="Shape 965"/>
            <p:cNvSpPr/>
            <p:nvPr/>
          </p:nvSpPr>
          <p:spPr>
            <a:xfrm rot="18361205">
              <a:off x="4576837" y="2156123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66" name="Shape 966"/>
            <p:cNvSpPr/>
            <p:nvPr/>
          </p:nvSpPr>
          <p:spPr>
            <a:xfrm rot="11792620" flipH="1">
              <a:off x="4119638" y="4689773"/>
              <a:ext cx="823913" cy="781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67" name="Shape 967"/>
            <p:cNvSpPr/>
            <p:nvPr/>
          </p:nvSpPr>
          <p:spPr>
            <a:xfrm rot="18361205">
              <a:off x="6927925" y="3126086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68" name="Shape 968"/>
            <p:cNvSpPr/>
            <p:nvPr/>
          </p:nvSpPr>
          <p:spPr>
            <a:xfrm rot="1968420">
              <a:off x="6334200" y="4069061"/>
              <a:ext cx="1169990" cy="1111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69" name="Shape 969"/>
            <p:cNvSpPr/>
            <p:nvPr/>
          </p:nvSpPr>
          <p:spPr>
            <a:xfrm rot="20678873">
              <a:off x="6538989" y="2316461"/>
              <a:ext cx="822326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70" name="Shape 970"/>
            <p:cNvSpPr/>
            <p:nvPr/>
          </p:nvSpPr>
          <p:spPr>
            <a:xfrm rot="3206259" flipH="1">
              <a:off x="4300613" y="3721398"/>
              <a:ext cx="1096963" cy="58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71" name="Shape 971"/>
            <p:cNvSpPr/>
            <p:nvPr/>
          </p:nvSpPr>
          <p:spPr>
            <a:xfrm rot="4491075">
              <a:off x="6589787" y="3597574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72" name="Shape 972"/>
            <p:cNvSpPr/>
            <p:nvPr/>
          </p:nvSpPr>
          <p:spPr>
            <a:xfrm rot="19178520">
              <a:off x="4943551" y="4399261"/>
              <a:ext cx="563564" cy="53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73" name="Shape 973"/>
            <p:cNvSpPr/>
            <p:nvPr/>
          </p:nvSpPr>
          <p:spPr>
            <a:xfrm rot="18361205">
              <a:off x="5769844" y="3873005"/>
              <a:ext cx="752476" cy="401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74" name="Shape 974"/>
            <p:cNvSpPr/>
            <p:nvPr/>
          </p:nvSpPr>
          <p:spPr>
            <a:xfrm rot="11792620" flipH="1">
              <a:off x="5823025" y="2883198"/>
              <a:ext cx="822327" cy="781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75" name="Shape 975"/>
            <p:cNvSpPr/>
            <p:nvPr/>
          </p:nvSpPr>
          <p:spPr>
            <a:xfrm rot="14246117">
              <a:off x="5486475" y="5596236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76" name="Shape 976"/>
            <p:cNvSpPr/>
            <p:nvPr/>
          </p:nvSpPr>
          <p:spPr>
            <a:xfrm rot="1968420">
              <a:off x="5564263" y="1676698"/>
              <a:ext cx="1169989" cy="110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77" name="Shape 977"/>
            <p:cNvSpPr/>
            <p:nvPr/>
          </p:nvSpPr>
          <p:spPr>
            <a:xfrm rot="20678873">
              <a:off x="4818139" y="2629198"/>
              <a:ext cx="822326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78" name="Shape 978"/>
            <p:cNvSpPr/>
            <p:nvPr/>
          </p:nvSpPr>
          <p:spPr>
            <a:xfrm rot="16885505" flipH="1">
              <a:off x="5054675" y="3430886"/>
              <a:ext cx="1096965" cy="58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79" name="Shape 979"/>
            <p:cNvSpPr/>
            <p:nvPr/>
          </p:nvSpPr>
          <p:spPr>
            <a:xfrm rot="4491075">
              <a:off x="8145537" y="4480224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80" name="Shape 980"/>
            <p:cNvSpPr/>
            <p:nvPr/>
          </p:nvSpPr>
          <p:spPr>
            <a:xfrm rot="2242059">
              <a:off x="592213" y="6826547"/>
              <a:ext cx="531813" cy="53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9604" y="6439"/>
                  </a:moveTo>
                  <a:lnTo>
                    <a:pt x="8881" y="5888"/>
                  </a:lnTo>
                  <a:lnTo>
                    <a:pt x="8968" y="5627"/>
                  </a:lnTo>
                  <a:lnTo>
                    <a:pt x="9714" y="6178"/>
                  </a:lnTo>
                  <a:close/>
                  <a:moveTo>
                    <a:pt x="3508" y="14972"/>
                  </a:moveTo>
                  <a:lnTo>
                    <a:pt x="2675" y="14566"/>
                  </a:lnTo>
                  <a:lnTo>
                    <a:pt x="2763" y="14218"/>
                  </a:lnTo>
                  <a:lnTo>
                    <a:pt x="3596" y="14624"/>
                  </a:lnTo>
                  <a:close/>
                  <a:moveTo>
                    <a:pt x="16533" y="1941"/>
                  </a:moveTo>
                  <a:lnTo>
                    <a:pt x="15854" y="1244"/>
                  </a:lnTo>
                  <a:lnTo>
                    <a:pt x="16029" y="983"/>
                  </a:lnTo>
                  <a:lnTo>
                    <a:pt x="16709" y="1679"/>
                  </a:lnTo>
                  <a:close/>
                  <a:moveTo>
                    <a:pt x="11578" y="7978"/>
                  </a:moveTo>
                  <a:lnTo>
                    <a:pt x="10854" y="7426"/>
                  </a:lnTo>
                  <a:lnTo>
                    <a:pt x="10964" y="7078"/>
                  </a:lnTo>
                  <a:lnTo>
                    <a:pt x="11753" y="7629"/>
                  </a:lnTo>
                  <a:close/>
                  <a:moveTo>
                    <a:pt x="3501" y="18078"/>
                  </a:moveTo>
                  <a:lnTo>
                    <a:pt x="3316" y="17839"/>
                  </a:lnTo>
                  <a:cubicBezTo>
                    <a:pt x="3554" y="17599"/>
                    <a:pt x="3765" y="17394"/>
                    <a:pt x="3977" y="17120"/>
                  </a:cubicBezTo>
                  <a:lnTo>
                    <a:pt x="4162" y="17360"/>
                  </a:lnTo>
                  <a:cubicBezTo>
                    <a:pt x="3924" y="17668"/>
                    <a:pt x="3712" y="17873"/>
                    <a:pt x="3501" y="18078"/>
                  </a:cubicBezTo>
                  <a:close/>
                  <a:moveTo>
                    <a:pt x="5334" y="16279"/>
                  </a:moveTo>
                  <a:lnTo>
                    <a:pt x="5153" y="16037"/>
                  </a:lnTo>
                  <a:cubicBezTo>
                    <a:pt x="5231" y="15934"/>
                    <a:pt x="5283" y="15865"/>
                    <a:pt x="5334" y="15796"/>
                  </a:cubicBezTo>
                  <a:cubicBezTo>
                    <a:pt x="4878" y="15594"/>
                    <a:pt x="4868" y="15589"/>
                    <a:pt x="4868" y="15589"/>
                  </a:cubicBezTo>
                  <a:cubicBezTo>
                    <a:pt x="4919" y="15184"/>
                    <a:pt x="4920" y="15176"/>
                    <a:pt x="4920" y="15176"/>
                  </a:cubicBezTo>
                  <a:lnTo>
                    <a:pt x="5555" y="15477"/>
                  </a:lnTo>
                  <a:cubicBezTo>
                    <a:pt x="5642" y="15519"/>
                    <a:pt x="5645" y="15520"/>
                    <a:pt x="5645" y="15520"/>
                  </a:cubicBezTo>
                  <a:cubicBezTo>
                    <a:pt x="5697" y="15451"/>
                    <a:pt x="5749" y="15382"/>
                    <a:pt x="5853" y="15314"/>
                  </a:cubicBezTo>
                  <a:lnTo>
                    <a:pt x="5989" y="15615"/>
                  </a:lnTo>
                  <a:cubicBezTo>
                    <a:pt x="5749" y="15865"/>
                    <a:pt x="5542" y="16072"/>
                    <a:pt x="5334" y="16279"/>
                  </a:cubicBezTo>
                  <a:close/>
                  <a:moveTo>
                    <a:pt x="1721" y="20023"/>
                  </a:moveTo>
                  <a:lnTo>
                    <a:pt x="1513" y="19674"/>
                  </a:lnTo>
                  <a:cubicBezTo>
                    <a:pt x="1721" y="19465"/>
                    <a:pt x="1930" y="19256"/>
                    <a:pt x="2190" y="18978"/>
                  </a:cubicBezTo>
                  <a:lnTo>
                    <a:pt x="2346" y="19256"/>
                  </a:lnTo>
                  <a:cubicBezTo>
                    <a:pt x="2138" y="19535"/>
                    <a:pt x="1930" y="19744"/>
                    <a:pt x="1721" y="20023"/>
                  </a:cubicBezTo>
                  <a:close/>
                  <a:moveTo>
                    <a:pt x="7874" y="13909"/>
                  </a:moveTo>
                  <a:cubicBezTo>
                    <a:pt x="7630" y="14151"/>
                    <a:pt x="7418" y="14359"/>
                    <a:pt x="7154" y="14566"/>
                  </a:cubicBezTo>
                  <a:lnTo>
                    <a:pt x="7015" y="14324"/>
                  </a:lnTo>
                  <a:cubicBezTo>
                    <a:pt x="7259" y="14082"/>
                    <a:pt x="7471" y="13874"/>
                    <a:pt x="7735" y="13666"/>
                  </a:cubicBezTo>
                  <a:close/>
                  <a:moveTo>
                    <a:pt x="18310" y="3827"/>
                  </a:moveTo>
                  <a:lnTo>
                    <a:pt x="17630" y="3131"/>
                  </a:lnTo>
                  <a:lnTo>
                    <a:pt x="17783" y="2782"/>
                  </a:lnTo>
                  <a:lnTo>
                    <a:pt x="18463" y="3479"/>
                  </a:lnTo>
                  <a:close/>
                  <a:moveTo>
                    <a:pt x="11733" y="10777"/>
                  </a:moveTo>
                  <a:cubicBezTo>
                    <a:pt x="11489" y="10958"/>
                    <a:pt x="11224" y="11166"/>
                    <a:pt x="11013" y="11373"/>
                  </a:cubicBezTo>
                  <a:lnTo>
                    <a:pt x="10854" y="11027"/>
                  </a:lnTo>
                  <a:cubicBezTo>
                    <a:pt x="11119" y="10820"/>
                    <a:pt x="11330" y="10612"/>
                    <a:pt x="11595" y="10474"/>
                  </a:cubicBezTo>
                  <a:close/>
                  <a:moveTo>
                    <a:pt x="13720" y="9328"/>
                  </a:moveTo>
                  <a:cubicBezTo>
                    <a:pt x="13462" y="9491"/>
                    <a:pt x="13251" y="9698"/>
                    <a:pt x="12986" y="9835"/>
                  </a:cubicBezTo>
                  <a:lnTo>
                    <a:pt x="12848" y="9595"/>
                  </a:lnTo>
                  <a:cubicBezTo>
                    <a:pt x="12986" y="9423"/>
                    <a:pt x="13145" y="9354"/>
                    <a:pt x="13304" y="9216"/>
                  </a:cubicBezTo>
                  <a:cubicBezTo>
                    <a:pt x="12839" y="8881"/>
                    <a:pt x="12828" y="8873"/>
                    <a:pt x="12828" y="8873"/>
                  </a:cubicBezTo>
                  <a:lnTo>
                    <a:pt x="12933" y="8529"/>
                  </a:lnTo>
                  <a:cubicBezTo>
                    <a:pt x="13611" y="9003"/>
                    <a:pt x="13621" y="9010"/>
                    <a:pt x="13621" y="9010"/>
                  </a:cubicBezTo>
                  <a:lnTo>
                    <a:pt x="13714" y="9070"/>
                  </a:lnTo>
                  <a:lnTo>
                    <a:pt x="13674" y="9148"/>
                  </a:lnTo>
                  <a:close/>
                  <a:moveTo>
                    <a:pt x="10438" y="12883"/>
                  </a:moveTo>
                  <a:lnTo>
                    <a:pt x="10174" y="12825"/>
                  </a:lnTo>
                  <a:lnTo>
                    <a:pt x="10284" y="11983"/>
                  </a:lnTo>
                  <a:lnTo>
                    <a:pt x="10547" y="12070"/>
                  </a:lnTo>
                  <a:close/>
                  <a:moveTo>
                    <a:pt x="15753" y="7994"/>
                  </a:moveTo>
                  <a:cubicBezTo>
                    <a:pt x="15502" y="8178"/>
                    <a:pt x="15237" y="8389"/>
                    <a:pt x="15026" y="8529"/>
                  </a:cubicBezTo>
                  <a:lnTo>
                    <a:pt x="14887" y="8222"/>
                  </a:lnTo>
                  <a:cubicBezTo>
                    <a:pt x="15131" y="8038"/>
                    <a:pt x="15396" y="7828"/>
                    <a:pt x="15660" y="7687"/>
                  </a:cubicBezTo>
                  <a:close/>
                  <a:moveTo>
                    <a:pt x="16490" y="7629"/>
                  </a:moveTo>
                  <a:lnTo>
                    <a:pt x="10810" y="2144"/>
                  </a:lnTo>
                  <a:lnTo>
                    <a:pt x="10964" y="1883"/>
                  </a:lnTo>
                  <a:lnTo>
                    <a:pt x="16709" y="7281"/>
                  </a:lnTo>
                  <a:close/>
                  <a:moveTo>
                    <a:pt x="17880" y="6827"/>
                  </a:moveTo>
                  <a:cubicBezTo>
                    <a:pt x="17579" y="7007"/>
                    <a:pt x="17317" y="7144"/>
                    <a:pt x="17055" y="7281"/>
                  </a:cubicBezTo>
                  <a:lnTo>
                    <a:pt x="16963" y="6981"/>
                  </a:lnTo>
                  <a:cubicBezTo>
                    <a:pt x="17212" y="6801"/>
                    <a:pt x="17474" y="6664"/>
                    <a:pt x="17788" y="6526"/>
                  </a:cubicBezTo>
                  <a:close/>
                  <a:moveTo>
                    <a:pt x="20130" y="5627"/>
                  </a:moveTo>
                  <a:lnTo>
                    <a:pt x="19472" y="4930"/>
                  </a:lnTo>
                  <a:lnTo>
                    <a:pt x="19625" y="4640"/>
                  </a:lnTo>
                  <a:lnTo>
                    <a:pt x="20305" y="5336"/>
                  </a:lnTo>
                  <a:close/>
                  <a:moveTo>
                    <a:pt x="10021" y="15872"/>
                  </a:moveTo>
                  <a:lnTo>
                    <a:pt x="9758" y="15785"/>
                  </a:lnTo>
                  <a:lnTo>
                    <a:pt x="9911" y="14682"/>
                  </a:lnTo>
                  <a:lnTo>
                    <a:pt x="10174" y="14769"/>
                  </a:lnTo>
                  <a:close/>
                  <a:moveTo>
                    <a:pt x="20029" y="5844"/>
                  </a:moveTo>
                  <a:cubicBezTo>
                    <a:pt x="19728" y="6027"/>
                    <a:pt x="19466" y="6097"/>
                    <a:pt x="19204" y="6236"/>
                  </a:cubicBezTo>
                  <a:lnTo>
                    <a:pt x="19112" y="5931"/>
                  </a:lnTo>
                  <a:cubicBezTo>
                    <a:pt x="19413" y="5749"/>
                    <a:pt x="19675" y="5679"/>
                    <a:pt x="19937" y="5540"/>
                  </a:cubicBezTo>
                  <a:close/>
                  <a:moveTo>
                    <a:pt x="5846" y="21251"/>
                  </a:moveTo>
                  <a:lnTo>
                    <a:pt x="13624" y="13389"/>
                  </a:lnTo>
                  <a:cubicBezTo>
                    <a:pt x="14191" y="9452"/>
                    <a:pt x="14196" y="9418"/>
                    <a:pt x="14196" y="9418"/>
                  </a:cubicBezTo>
                  <a:cubicBezTo>
                    <a:pt x="14503" y="9486"/>
                    <a:pt x="14509" y="9487"/>
                    <a:pt x="14510" y="9487"/>
                  </a:cubicBezTo>
                  <a:cubicBezTo>
                    <a:pt x="14313" y="10825"/>
                    <a:pt x="14141" y="11995"/>
                    <a:pt x="13991" y="13018"/>
                  </a:cubicBezTo>
                  <a:lnTo>
                    <a:pt x="18045" y="8921"/>
                  </a:lnTo>
                  <a:lnTo>
                    <a:pt x="17849" y="8877"/>
                  </a:lnTo>
                  <a:lnTo>
                    <a:pt x="18003" y="7774"/>
                  </a:lnTo>
                  <a:lnTo>
                    <a:pt x="18266" y="7832"/>
                  </a:lnTo>
                  <a:lnTo>
                    <a:pt x="18126" y="8839"/>
                  </a:lnTo>
                  <a:lnTo>
                    <a:pt x="21600" y="5327"/>
                  </a:lnTo>
                  <a:lnTo>
                    <a:pt x="21399" y="5403"/>
                  </a:lnTo>
                  <a:lnTo>
                    <a:pt x="21308" y="5100"/>
                  </a:lnTo>
                  <a:cubicBezTo>
                    <a:pt x="21295" y="5059"/>
                    <a:pt x="21295" y="5057"/>
                    <a:pt x="21295" y="5057"/>
                  </a:cubicBezTo>
                  <a:cubicBezTo>
                    <a:pt x="21399" y="4987"/>
                    <a:pt x="21451" y="4987"/>
                    <a:pt x="21556" y="4987"/>
                  </a:cubicBezTo>
                  <a:cubicBezTo>
                    <a:pt x="19540" y="1483"/>
                    <a:pt x="17414" y="42"/>
                    <a:pt x="15310" y="1"/>
                  </a:cubicBezTo>
                  <a:cubicBezTo>
                    <a:pt x="11803" y="-68"/>
                    <a:pt x="8357" y="3750"/>
                    <a:pt x="5585" y="8379"/>
                  </a:cubicBezTo>
                  <a:cubicBezTo>
                    <a:pt x="9781" y="11953"/>
                    <a:pt x="9812" y="11979"/>
                    <a:pt x="9812" y="11979"/>
                  </a:cubicBezTo>
                  <a:lnTo>
                    <a:pt x="9721" y="12161"/>
                  </a:lnTo>
                  <a:cubicBezTo>
                    <a:pt x="9709" y="12185"/>
                    <a:pt x="9708" y="12187"/>
                    <a:pt x="9708" y="12187"/>
                  </a:cubicBezTo>
                  <a:lnTo>
                    <a:pt x="9754" y="12308"/>
                  </a:lnTo>
                  <a:cubicBezTo>
                    <a:pt x="9760" y="12324"/>
                    <a:pt x="9760" y="12325"/>
                    <a:pt x="9760" y="12325"/>
                  </a:cubicBezTo>
                  <a:cubicBezTo>
                    <a:pt x="9551" y="12533"/>
                    <a:pt x="9290" y="12671"/>
                    <a:pt x="9082" y="12879"/>
                  </a:cubicBezTo>
                  <a:lnTo>
                    <a:pt x="8945" y="12637"/>
                  </a:lnTo>
                  <a:cubicBezTo>
                    <a:pt x="8926" y="12604"/>
                    <a:pt x="8925" y="12602"/>
                    <a:pt x="8925" y="12602"/>
                  </a:cubicBezTo>
                  <a:cubicBezTo>
                    <a:pt x="9082" y="12464"/>
                    <a:pt x="9238" y="12325"/>
                    <a:pt x="9447" y="12118"/>
                  </a:cubicBezTo>
                  <a:cubicBezTo>
                    <a:pt x="5458" y="8682"/>
                    <a:pt x="5428" y="8657"/>
                    <a:pt x="5428" y="8656"/>
                  </a:cubicBezTo>
                  <a:cubicBezTo>
                    <a:pt x="3758" y="11495"/>
                    <a:pt x="2349" y="14540"/>
                    <a:pt x="1357" y="17171"/>
                  </a:cubicBezTo>
                  <a:cubicBezTo>
                    <a:pt x="3419" y="18333"/>
                    <a:pt x="3444" y="18348"/>
                    <a:pt x="3445" y="18348"/>
                  </a:cubicBezTo>
                  <a:lnTo>
                    <a:pt x="3353" y="18651"/>
                  </a:lnTo>
                  <a:cubicBezTo>
                    <a:pt x="3341" y="18691"/>
                    <a:pt x="3340" y="18694"/>
                    <a:pt x="3340" y="18694"/>
                  </a:cubicBezTo>
                  <a:cubicBezTo>
                    <a:pt x="1270" y="17527"/>
                    <a:pt x="1253" y="17517"/>
                    <a:pt x="1253" y="17517"/>
                  </a:cubicBezTo>
                  <a:cubicBezTo>
                    <a:pt x="731" y="18971"/>
                    <a:pt x="313" y="20286"/>
                    <a:pt x="0" y="21394"/>
                  </a:cubicBezTo>
                  <a:cubicBezTo>
                    <a:pt x="104" y="21255"/>
                    <a:pt x="261" y="21117"/>
                    <a:pt x="418" y="20909"/>
                  </a:cubicBezTo>
                  <a:lnTo>
                    <a:pt x="600" y="21151"/>
                  </a:lnTo>
                  <a:cubicBezTo>
                    <a:pt x="625" y="21184"/>
                    <a:pt x="626" y="21186"/>
                    <a:pt x="626" y="21186"/>
                  </a:cubicBezTo>
                  <a:lnTo>
                    <a:pt x="313" y="21532"/>
                  </a:lnTo>
                  <a:cubicBezTo>
                    <a:pt x="1618" y="21463"/>
                    <a:pt x="3497" y="21463"/>
                    <a:pt x="5532" y="21255"/>
                  </a:cubicBezTo>
                  <a:cubicBezTo>
                    <a:pt x="6516" y="15006"/>
                    <a:pt x="6524" y="14956"/>
                    <a:pt x="6524" y="14956"/>
                  </a:cubicBezTo>
                  <a:lnTo>
                    <a:pt x="6752" y="15016"/>
                  </a:lnTo>
                  <a:cubicBezTo>
                    <a:pt x="6783" y="15024"/>
                    <a:pt x="6785" y="15025"/>
                    <a:pt x="6785" y="15025"/>
                  </a:cubicBezTo>
                  <a:cubicBezTo>
                    <a:pt x="5928" y="20710"/>
                    <a:pt x="5853" y="21207"/>
                    <a:pt x="5846" y="2125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81" name="Shape 981"/>
            <p:cNvSpPr/>
            <p:nvPr/>
          </p:nvSpPr>
          <p:spPr>
            <a:xfrm rot="13039248" flipH="1">
              <a:off x="8237614" y="6658272"/>
              <a:ext cx="563563" cy="53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extrusionOk="0">
                  <a:moveTo>
                    <a:pt x="2021" y="19022"/>
                  </a:moveTo>
                  <a:cubicBezTo>
                    <a:pt x="1781" y="19303"/>
                    <a:pt x="1589" y="19514"/>
                    <a:pt x="1396" y="19725"/>
                  </a:cubicBezTo>
                  <a:lnTo>
                    <a:pt x="1589" y="20077"/>
                  </a:lnTo>
                  <a:cubicBezTo>
                    <a:pt x="1781" y="19796"/>
                    <a:pt x="1973" y="19585"/>
                    <a:pt x="2166" y="19303"/>
                  </a:cubicBezTo>
                  <a:close/>
                  <a:moveTo>
                    <a:pt x="3670" y="17147"/>
                  </a:moveTo>
                  <a:cubicBezTo>
                    <a:pt x="3475" y="17424"/>
                    <a:pt x="3280" y="17631"/>
                    <a:pt x="3060" y="17872"/>
                  </a:cubicBezTo>
                  <a:lnTo>
                    <a:pt x="3231" y="18114"/>
                  </a:lnTo>
                  <a:cubicBezTo>
                    <a:pt x="3426" y="17907"/>
                    <a:pt x="3622" y="17700"/>
                    <a:pt x="3841" y="17389"/>
                  </a:cubicBezTo>
                  <a:close/>
                  <a:moveTo>
                    <a:pt x="3319" y="14628"/>
                  </a:moveTo>
                  <a:lnTo>
                    <a:pt x="2550" y="14218"/>
                  </a:lnTo>
                  <a:lnTo>
                    <a:pt x="2469" y="14570"/>
                  </a:lnTo>
                  <a:lnTo>
                    <a:pt x="3238" y="14980"/>
                  </a:lnTo>
                  <a:close/>
                  <a:moveTo>
                    <a:pt x="5402" y="15324"/>
                  </a:moveTo>
                  <a:cubicBezTo>
                    <a:pt x="5306" y="15394"/>
                    <a:pt x="5258" y="15463"/>
                    <a:pt x="5211" y="15533"/>
                  </a:cubicBezTo>
                  <a:cubicBezTo>
                    <a:pt x="5210" y="15533"/>
                    <a:pt x="5199" y="15527"/>
                    <a:pt x="4541" y="15185"/>
                  </a:cubicBezTo>
                  <a:cubicBezTo>
                    <a:pt x="4541" y="15185"/>
                    <a:pt x="4539" y="15196"/>
                    <a:pt x="4493" y="15602"/>
                  </a:cubicBezTo>
                  <a:cubicBezTo>
                    <a:pt x="4493" y="15602"/>
                    <a:pt x="4502" y="15607"/>
                    <a:pt x="4924" y="15811"/>
                  </a:cubicBezTo>
                  <a:cubicBezTo>
                    <a:pt x="4876" y="15881"/>
                    <a:pt x="4828" y="15950"/>
                    <a:pt x="4756" y="16054"/>
                  </a:cubicBezTo>
                  <a:lnTo>
                    <a:pt x="4923" y="16298"/>
                  </a:lnTo>
                  <a:cubicBezTo>
                    <a:pt x="5115" y="16089"/>
                    <a:pt x="5306" y="15881"/>
                    <a:pt x="5527" y="15628"/>
                  </a:cubicBezTo>
                  <a:close/>
                  <a:moveTo>
                    <a:pt x="9067" y="17704"/>
                  </a:moveTo>
                  <a:lnTo>
                    <a:pt x="8763" y="17704"/>
                  </a:lnTo>
                  <a:lnTo>
                    <a:pt x="8682" y="18817"/>
                  </a:lnTo>
                  <a:lnTo>
                    <a:pt x="8905" y="18876"/>
                  </a:lnTo>
                  <a:close/>
                  <a:moveTo>
                    <a:pt x="7139" y="13662"/>
                  </a:moveTo>
                  <a:cubicBezTo>
                    <a:pt x="6895" y="13871"/>
                    <a:pt x="6700" y="14081"/>
                    <a:pt x="6474" y="14325"/>
                  </a:cubicBezTo>
                  <a:lnTo>
                    <a:pt x="6603" y="14570"/>
                  </a:lnTo>
                  <a:cubicBezTo>
                    <a:pt x="6847" y="14360"/>
                    <a:pt x="7042" y="14151"/>
                    <a:pt x="7268" y="13906"/>
                  </a:cubicBezTo>
                  <a:close/>
                  <a:moveTo>
                    <a:pt x="9391" y="14775"/>
                  </a:moveTo>
                  <a:lnTo>
                    <a:pt x="9148" y="14687"/>
                  </a:lnTo>
                  <a:lnTo>
                    <a:pt x="9006" y="15800"/>
                  </a:lnTo>
                  <a:lnTo>
                    <a:pt x="9249" y="15888"/>
                  </a:lnTo>
                  <a:close/>
                  <a:moveTo>
                    <a:pt x="9735" y="12050"/>
                  </a:moveTo>
                  <a:lnTo>
                    <a:pt x="9492" y="11963"/>
                  </a:lnTo>
                  <a:lnTo>
                    <a:pt x="9391" y="12812"/>
                  </a:lnTo>
                  <a:lnTo>
                    <a:pt x="9634" y="12871"/>
                  </a:lnTo>
                  <a:close/>
                  <a:moveTo>
                    <a:pt x="15746" y="16796"/>
                  </a:moveTo>
                  <a:lnTo>
                    <a:pt x="15503" y="16708"/>
                  </a:lnTo>
                  <a:lnTo>
                    <a:pt x="15361" y="17850"/>
                  </a:lnTo>
                  <a:lnTo>
                    <a:pt x="15604" y="17909"/>
                  </a:lnTo>
                  <a:close/>
                  <a:moveTo>
                    <a:pt x="10701" y="10439"/>
                  </a:moveTo>
                  <a:cubicBezTo>
                    <a:pt x="10457" y="10579"/>
                    <a:pt x="10262" y="10789"/>
                    <a:pt x="10018" y="10998"/>
                  </a:cubicBezTo>
                  <a:lnTo>
                    <a:pt x="10165" y="11348"/>
                  </a:lnTo>
                  <a:cubicBezTo>
                    <a:pt x="10360" y="11138"/>
                    <a:pt x="10604" y="10928"/>
                    <a:pt x="10830" y="10745"/>
                  </a:cubicBezTo>
                  <a:close/>
                  <a:moveTo>
                    <a:pt x="8966" y="6104"/>
                  </a:moveTo>
                  <a:lnTo>
                    <a:pt x="8278" y="5548"/>
                  </a:lnTo>
                  <a:lnTo>
                    <a:pt x="8197" y="5811"/>
                  </a:lnTo>
                  <a:lnTo>
                    <a:pt x="8865" y="6368"/>
                  </a:lnTo>
                  <a:close/>
                  <a:moveTo>
                    <a:pt x="16130" y="13779"/>
                  </a:moveTo>
                  <a:lnTo>
                    <a:pt x="15847" y="13720"/>
                  </a:lnTo>
                  <a:lnTo>
                    <a:pt x="15705" y="14833"/>
                  </a:lnTo>
                  <a:lnTo>
                    <a:pt x="15988" y="14892"/>
                  </a:lnTo>
                  <a:close/>
                  <a:moveTo>
                    <a:pt x="10848" y="7569"/>
                  </a:moveTo>
                  <a:lnTo>
                    <a:pt x="10119" y="7012"/>
                  </a:lnTo>
                  <a:lnTo>
                    <a:pt x="10018" y="7364"/>
                  </a:lnTo>
                  <a:lnTo>
                    <a:pt x="10686" y="7920"/>
                  </a:lnTo>
                  <a:close/>
                  <a:moveTo>
                    <a:pt x="12657" y="9023"/>
                  </a:moveTo>
                  <a:lnTo>
                    <a:pt x="12572" y="8962"/>
                  </a:lnTo>
                  <a:cubicBezTo>
                    <a:pt x="12572" y="8962"/>
                    <a:pt x="12561" y="8954"/>
                    <a:pt x="11937" y="8477"/>
                  </a:cubicBezTo>
                  <a:lnTo>
                    <a:pt x="11840" y="8824"/>
                  </a:lnTo>
                  <a:cubicBezTo>
                    <a:pt x="11840" y="8824"/>
                    <a:pt x="11848" y="8831"/>
                    <a:pt x="12279" y="9171"/>
                  </a:cubicBezTo>
                  <a:cubicBezTo>
                    <a:pt x="12132" y="9309"/>
                    <a:pt x="11986" y="9379"/>
                    <a:pt x="11858" y="9552"/>
                  </a:cubicBezTo>
                  <a:lnTo>
                    <a:pt x="11986" y="9795"/>
                  </a:lnTo>
                  <a:cubicBezTo>
                    <a:pt x="12230" y="9656"/>
                    <a:pt x="12425" y="9448"/>
                    <a:pt x="12663" y="9283"/>
                  </a:cubicBezTo>
                  <a:lnTo>
                    <a:pt x="12621" y="9101"/>
                  </a:lnTo>
                  <a:close/>
                  <a:moveTo>
                    <a:pt x="16474" y="10791"/>
                  </a:moveTo>
                  <a:lnTo>
                    <a:pt x="16231" y="10703"/>
                  </a:lnTo>
                  <a:lnTo>
                    <a:pt x="16090" y="11816"/>
                  </a:lnTo>
                  <a:lnTo>
                    <a:pt x="16333" y="11904"/>
                  </a:lnTo>
                  <a:close/>
                  <a:moveTo>
                    <a:pt x="14454" y="7627"/>
                  </a:moveTo>
                  <a:cubicBezTo>
                    <a:pt x="14210" y="7769"/>
                    <a:pt x="13966" y="7981"/>
                    <a:pt x="13740" y="8167"/>
                  </a:cubicBezTo>
                  <a:lnTo>
                    <a:pt x="13868" y="8477"/>
                  </a:lnTo>
                  <a:cubicBezTo>
                    <a:pt x="14063" y="8335"/>
                    <a:pt x="14307" y="8123"/>
                    <a:pt x="14539" y="7937"/>
                  </a:cubicBezTo>
                  <a:close/>
                  <a:moveTo>
                    <a:pt x="15422" y="7217"/>
                  </a:moveTo>
                  <a:lnTo>
                    <a:pt x="10119" y="1769"/>
                  </a:lnTo>
                  <a:lnTo>
                    <a:pt x="9978" y="2032"/>
                  </a:lnTo>
                  <a:lnTo>
                    <a:pt x="15219" y="7569"/>
                  </a:lnTo>
                  <a:close/>
                  <a:moveTo>
                    <a:pt x="16859" y="7774"/>
                  </a:moveTo>
                  <a:lnTo>
                    <a:pt x="16616" y="7715"/>
                  </a:lnTo>
                  <a:lnTo>
                    <a:pt x="16474" y="8828"/>
                  </a:lnTo>
                  <a:lnTo>
                    <a:pt x="16717" y="8887"/>
                  </a:lnTo>
                  <a:close/>
                  <a:moveTo>
                    <a:pt x="16418" y="6456"/>
                  </a:moveTo>
                  <a:cubicBezTo>
                    <a:pt x="16128" y="6594"/>
                    <a:pt x="15886" y="6733"/>
                    <a:pt x="15657" y="6914"/>
                  </a:cubicBezTo>
                  <a:lnTo>
                    <a:pt x="15741" y="7217"/>
                  </a:lnTo>
                  <a:cubicBezTo>
                    <a:pt x="15983" y="7079"/>
                    <a:pt x="16225" y="6940"/>
                    <a:pt x="16503" y="6758"/>
                  </a:cubicBezTo>
                  <a:close/>
                  <a:moveTo>
                    <a:pt x="18401" y="5460"/>
                  </a:moveTo>
                  <a:cubicBezTo>
                    <a:pt x="18160" y="5600"/>
                    <a:pt x="17918" y="5671"/>
                    <a:pt x="17640" y="5855"/>
                  </a:cubicBezTo>
                  <a:lnTo>
                    <a:pt x="17725" y="6163"/>
                  </a:lnTo>
                  <a:cubicBezTo>
                    <a:pt x="17966" y="6022"/>
                    <a:pt x="18208" y="5952"/>
                    <a:pt x="18486" y="5767"/>
                  </a:cubicBezTo>
                  <a:close/>
                  <a:moveTo>
                    <a:pt x="19891" y="6902"/>
                  </a:moveTo>
                  <a:lnTo>
                    <a:pt x="20894" y="8008"/>
                  </a:lnTo>
                  <a:cubicBezTo>
                    <a:pt x="21600" y="12049"/>
                    <a:pt x="20538" y="14864"/>
                    <a:pt x="18546" y="16849"/>
                  </a:cubicBezTo>
                  <a:cubicBezTo>
                    <a:pt x="18546" y="16849"/>
                    <a:pt x="18557" y="16767"/>
                    <a:pt x="19891" y="6902"/>
                  </a:cubicBezTo>
                  <a:close/>
                  <a:moveTo>
                    <a:pt x="13637" y="0"/>
                  </a:moveTo>
                  <a:lnTo>
                    <a:pt x="14642" y="1109"/>
                  </a:lnTo>
                  <a:lnTo>
                    <a:pt x="14632" y="1124"/>
                  </a:lnTo>
                  <a:lnTo>
                    <a:pt x="15260" y="1827"/>
                  </a:lnTo>
                  <a:lnTo>
                    <a:pt x="15273" y="1806"/>
                  </a:lnTo>
                  <a:lnTo>
                    <a:pt x="16305" y="2945"/>
                  </a:lnTo>
                  <a:lnTo>
                    <a:pt x="16272" y="3028"/>
                  </a:lnTo>
                  <a:lnTo>
                    <a:pt x="16899" y="3731"/>
                  </a:lnTo>
                  <a:lnTo>
                    <a:pt x="16936" y="3641"/>
                  </a:lnTo>
                  <a:lnTo>
                    <a:pt x="17991" y="4805"/>
                  </a:lnTo>
                  <a:lnTo>
                    <a:pt x="17972" y="4845"/>
                  </a:lnTo>
                  <a:lnTo>
                    <a:pt x="18579" y="5548"/>
                  </a:lnTo>
                  <a:lnTo>
                    <a:pt x="18611" y="5489"/>
                  </a:lnTo>
                  <a:lnTo>
                    <a:pt x="19633" y="6617"/>
                  </a:lnTo>
                  <a:lnTo>
                    <a:pt x="18257" y="17129"/>
                  </a:lnTo>
                  <a:cubicBezTo>
                    <a:pt x="16571" y="18596"/>
                    <a:pt x="14307" y="19574"/>
                    <a:pt x="11947" y="20203"/>
                  </a:cubicBezTo>
                  <a:cubicBezTo>
                    <a:pt x="11947" y="20202"/>
                    <a:pt x="11957" y="20126"/>
                    <a:pt x="13392" y="9444"/>
                  </a:cubicBezTo>
                  <a:cubicBezTo>
                    <a:pt x="13392" y="9444"/>
                    <a:pt x="13383" y="9442"/>
                    <a:pt x="13103" y="9374"/>
                  </a:cubicBezTo>
                  <a:cubicBezTo>
                    <a:pt x="13103" y="9374"/>
                    <a:pt x="13095" y="9434"/>
                    <a:pt x="11658" y="20342"/>
                  </a:cubicBezTo>
                  <a:cubicBezTo>
                    <a:pt x="10646" y="20552"/>
                    <a:pt x="9683" y="20762"/>
                    <a:pt x="8671" y="20901"/>
                  </a:cubicBezTo>
                  <a:cubicBezTo>
                    <a:pt x="8671" y="20901"/>
                    <a:pt x="8671" y="20899"/>
                    <a:pt x="8671" y="20875"/>
                  </a:cubicBezTo>
                  <a:lnTo>
                    <a:pt x="8671" y="20692"/>
                  </a:lnTo>
                  <a:cubicBezTo>
                    <a:pt x="8671" y="20692"/>
                    <a:pt x="8669" y="20692"/>
                    <a:pt x="8641" y="20692"/>
                  </a:cubicBezTo>
                  <a:lnTo>
                    <a:pt x="8430" y="20692"/>
                  </a:lnTo>
                  <a:cubicBezTo>
                    <a:pt x="8430" y="20692"/>
                    <a:pt x="8430" y="20694"/>
                    <a:pt x="8424" y="20727"/>
                  </a:cubicBezTo>
                  <a:lnTo>
                    <a:pt x="8382" y="20971"/>
                  </a:lnTo>
                  <a:cubicBezTo>
                    <a:pt x="7370" y="21111"/>
                    <a:pt x="6359" y="21251"/>
                    <a:pt x="5395" y="21321"/>
                  </a:cubicBezTo>
                  <a:cubicBezTo>
                    <a:pt x="5395" y="21320"/>
                    <a:pt x="5404" y="21260"/>
                    <a:pt x="6262" y="15033"/>
                  </a:cubicBezTo>
                  <a:cubicBezTo>
                    <a:pt x="6262" y="15033"/>
                    <a:pt x="6261" y="15032"/>
                    <a:pt x="6232" y="15024"/>
                  </a:cubicBezTo>
                  <a:lnTo>
                    <a:pt x="6022" y="14963"/>
                  </a:lnTo>
                  <a:cubicBezTo>
                    <a:pt x="6021" y="14963"/>
                    <a:pt x="6014" y="15016"/>
                    <a:pt x="5106" y="21321"/>
                  </a:cubicBezTo>
                  <a:cubicBezTo>
                    <a:pt x="3228" y="21530"/>
                    <a:pt x="1493" y="21530"/>
                    <a:pt x="289" y="21600"/>
                  </a:cubicBezTo>
                  <a:lnTo>
                    <a:pt x="578" y="21251"/>
                  </a:lnTo>
                  <a:cubicBezTo>
                    <a:pt x="578" y="21251"/>
                    <a:pt x="577" y="21249"/>
                    <a:pt x="554" y="21216"/>
                  </a:cubicBezTo>
                  <a:lnTo>
                    <a:pt x="385" y="20971"/>
                  </a:lnTo>
                  <a:cubicBezTo>
                    <a:pt x="241" y="21181"/>
                    <a:pt x="96" y="21321"/>
                    <a:pt x="0" y="21460"/>
                  </a:cubicBezTo>
                  <a:cubicBezTo>
                    <a:pt x="289" y="20342"/>
                    <a:pt x="674" y="19015"/>
                    <a:pt x="1156" y="17548"/>
                  </a:cubicBezTo>
                  <a:cubicBezTo>
                    <a:pt x="1156" y="17548"/>
                    <a:pt x="1175" y="17559"/>
                    <a:pt x="3083" y="18736"/>
                  </a:cubicBezTo>
                  <a:cubicBezTo>
                    <a:pt x="3083" y="18735"/>
                    <a:pt x="3084" y="18733"/>
                    <a:pt x="3095" y="18692"/>
                  </a:cubicBezTo>
                  <a:lnTo>
                    <a:pt x="3179" y="18386"/>
                  </a:lnTo>
                  <a:cubicBezTo>
                    <a:pt x="3179" y="18386"/>
                    <a:pt x="3159" y="18374"/>
                    <a:pt x="1252" y="17199"/>
                  </a:cubicBezTo>
                  <a:cubicBezTo>
                    <a:pt x="2168" y="14544"/>
                    <a:pt x="3468" y="11470"/>
                    <a:pt x="5010" y="8605"/>
                  </a:cubicBezTo>
                  <a:cubicBezTo>
                    <a:pt x="5010" y="8605"/>
                    <a:pt x="5034" y="8628"/>
                    <a:pt x="8719" y="12099"/>
                  </a:cubicBezTo>
                  <a:cubicBezTo>
                    <a:pt x="8527" y="12308"/>
                    <a:pt x="8382" y="12448"/>
                    <a:pt x="8237" y="12588"/>
                  </a:cubicBezTo>
                  <a:cubicBezTo>
                    <a:pt x="8238" y="12588"/>
                    <a:pt x="8238" y="12589"/>
                    <a:pt x="8256" y="12622"/>
                  </a:cubicBezTo>
                  <a:lnTo>
                    <a:pt x="8382" y="12867"/>
                  </a:lnTo>
                  <a:cubicBezTo>
                    <a:pt x="8575" y="12657"/>
                    <a:pt x="8816" y="12518"/>
                    <a:pt x="9008" y="12308"/>
                  </a:cubicBezTo>
                  <a:cubicBezTo>
                    <a:pt x="9008" y="12308"/>
                    <a:pt x="9008" y="12307"/>
                    <a:pt x="9002" y="12291"/>
                  </a:cubicBezTo>
                  <a:lnTo>
                    <a:pt x="8960" y="12168"/>
                  </a:lnTo>
                  <a:cubicBezTo>
                    <a:pt x="8960" y="12168"/>
                    <a:pt x="8961" y="12166"/>
                    <a:pt x="8972" y="12142"/>
                  </a:cubicBezTo>
                  <a:lnTo>
                    <a:pt x="9056" y="11959"/>
                  </a:lnTo>
                  <a:cubicBezTo>
                    <a:pt x="9056" y="11958"/>
                    <a:pt x="9022" y="11927"/>
                    <a:pt x="5154" y="8326"/>
                  </a:cubicBezTo>
                  <a:cubicBezTo>
                    <a:pt x="7582" y="3894"/>
                    <a:pt x="10568" y="199"/>
                    <a:pt x="13637" y="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983" name="Shape 983"/>
          <p:cNvSpPr/>
          <p:nvPr/>
        </p:nvSpPr>
        <p:spPr>
          <a:xfrm>
            <a:off x="274638" y="279399"/>
            <a:ext cx="8614055" cy="6280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0" h="21600" extrusionOk="0">
                <a:moveTo>
                  <a:pt x="20374" y="21600"/>
                </a:moveTo>
                <a:cubicBezTo>
                  <a:pt x="20210" y="20371"/>
                  <a:pt x="20942" y="19410"/>
                  <a:pt x="21590" y="19622"/>
                </a:cubicBezTo>
                <a:cubicBezTo>
                  <a:pt x="21600" y="13859"/>
                  <a:pt x="21492" y="7597"/>
                  <a:pt x="21503" y="1834"/>
                </a:cubicBezTo>
                <a:cubicBezTo>
                  <a:pt x="20839" y="1826"/>
                  <a:pt x="20065" y="933"/>
                  <a:pt x="20063" y="0"/>
                </a:cubicBezTo>
                <a:lnTo>
                  <a:pt x="1437" y="4"/>
                </a:lnTo>
                <a:cubicBezTo>
                  <a:pt x="1452" y="1031"/>
                  <a:pt x="1094" y="2178"/>
                  <a:pt x="0" y="2118"/>
                </a:cubicBezTo>
                <a:cubicBezTo>
                  <a:pt x="23" y="8002"/>
                  <a:pt x="48" y="13888"/>
                  <a:pt x="70" y="19772"/>
                </a:cubicBezTo>
                <a:cubicBezTo>
                  <a:pt x="701" y="19482"/>
                  <a:pt x="1553" y="20373"/>
                  <a:pt x="1404" y="21584"/>
                </a:cubicBezTo>
                <a:lnTo>
                  <a:pt x="20374" y="21600"/>
                </a:lnTo>
                <a:close/>
              </a:path>
            </a:pathLst>
          </a:custGeom>
          <a:solidFill>
            <a:srgbClr val="6A452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984" name="Shape 984"/>
          <p:cNvSpPr/>
          <p:nvPr/>
        </p:nvSpPr>
        <p:spPr>
          <a:xfrm>
            <a:off x="-1588" y="-1588"/>
            <a:ext cx="3176" cy="3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0" h="21600" extrusionOk="0">
                <a:moveTo>
                  <a:pt x="20374" y="21600"/>
                </a:moveTo>
                <a:cubicBezTo>
                  <a:pt x="20210" y="20371"/>
                  <a:pt x="20942" y="19410"/>
                  <a:pt x="21590" y="19622"/>
                </a:cubicBezTo>
                <a:cubicBezTo>
                  <a:pt x="21600" y="13859"/>
                  <a:pt x="21492" y="7597"/>
                  <a:pt x="21503" y="1834"/>
                </a:cubicBezTo>
                <a:cubicBezTo>
                  <a:pt x="20839" y="1826"/>
                  <a:pt x="20065" y="933"/>
                  <a:pt x="20063" y="0"/>
                </a:cubicBezTo>
                <a:lnTo>
                  <a:pt x="1437" y="4"/>
                </a:lnTo>
                <a:cubicBezTo>
                  <a:pt x="1452" y="1031"/>
                  <a:pt x="1094" y="2178"/>
                  <a:pt x="0" y="2118"/>
                </a:cubicBezTo>
                <a:cubicBezTo>
                  <a:pt x="23" y="8002"/>
                  <a:pt x="48" y="13888"/>
                  <a:pt x="70" y="19772"/>
                </a:cubicBezTo>
                <a:cubicBezTo>
                  <a:pt x="701" y="19482"/>
                  <a:pt x="1553" y="20373"/>
                  <a:pt x="1404" y="21584"/>
                </a:cubicBezTo>
                <a:lnTo>
                  <a:pt x="20374" y="21600"/>
                </a:lnTo>
                <a:close/>
              </a:path>
            </a:pathLst>
          </a:custGeom>
          <a:solidFill>
            <a:srgbClr val="5C3413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985" name="Shape 985"/>
          <p:cNvSpPr/>
          <p:nvPr/>
        </p:nvSpPr>
        <p:spPr>
          <a:xfrm>
            <a:off x="339724" y="336550"/>
            <a:ext cx="8491540" cy="6153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600" extrusionOk="0">
                <a:moveTo>
                  <a:pt x="1455" y="0"/>
                </a:moveTo>
                <a:lnTo>
                  <a:pt x="19954" y="0"/>
                </a:lnTo>
                <a:cubicBezTo>
                  <a:pt x="20043" y="934"/>
                  <a:pt x="21010" y="1863"/>
                  <a:pt x="21461" y="1928"/>
                </a:cubicBezTo>
                <a:cubicBezTo>
                  <a:pt x="21477" y="7810"/>
                  <a:pt x="21543" y="13658"/>
                  <a:pt x="21559" y="19540"/>
                </a:cubicBezTo>
                <a:cubicBezTo>
                  <a:pt x="20858" y="19474"/>
                  <a:pt x="20195" y="20619"/>
                  <a:pt x="20292" y="21600"/>
                </a:cubicBezTo>
                <a:lnTo>
                  <a:pt x="1483" y="21514"/>
                </a:lnTo>
                <a:cubicBezTo>
                  <a:pt x="1451" y="20666"/>
                  <a:pt x="1152" y="19728"/>
                  <a:pt x="33" y="19601"/>
                </a:cubicBezTo>
                <a:cubicBezTo>
                  <a:pt x="73" y="16556"/>
                  <a:pt x="-41" y="5310"/>
                  <a:pt x="17" y="2203"/>
                </a:cubicBezTo>
                <a:cubicBezTo>
                  <a:pt x="962" y="1995"/>
                  <a:pt x="1365" y="1274"/>
                  <a:pt x="1455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986" name="Shape 986"/>
          <p:cNvSpPr>
            <a:spLocks noGrp="1"/>
          </p:cNvSpPr>
          <p:nvPr>
            <p:ph type="title"/>
          </p:nvPr>
        </p:nvSpPr>
        <p:spPr>
          <a:xfrm>
            <a:off x="969962" y="0"/>
            <a:ext cx="7200901" cy="1524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A4520"/>
                </a:solidFill>
              </a:rPr>
              <a:t>Texto del título</a:t>
            </a:r>
          </a:p>
        </p:txBody>
      </p:sp>
      <p:sp>
        <p:nvSpPr>
          <p:cNvPr id="987" name="Shape 987"/>
          <p:cNvSpPr>
            <a:spLocks noGrp="1"/>
          </p:cNvSpPr>
          <p:nvPr>
            <p:ph type="body" idx="1"/>
          </p:nvPr>
        </p:nvSpPr>
        <p:spPr>
          <a:xfrm>
            <a:off x="970358" y="1676400"/>
            <a:ext cx="3429001" cy="5181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A4520"/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A4520"/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A4520"/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A4520"/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A4520"/>
                </a:solidFill>
              </a:rPr>
              <a:t>Nivel de texto 5</a:t>
            </a:r>
          </a:p>
        </p:txBody>
      </p:sp>
      <p:sp>
        <p:nvSpPr>
          <p:cNvPr id="988" name="Shape 9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1" name="Group 1091"/>
          <p:cNvGrpSpPr/>
          <p:nvPr/>
        </p:nvGrpSpPr>
        <p:grpSpPr>
          <a:xfrm>
            <a:off x="-508076" y="-336848"/>
            <a:ext cx="10037825" cy="7612695"/>
            <a:chOff x="0" y="0"/>
            <a:chExt cx="10037824" cy="7612694"/>
          </a:xfrm>
        </p:grpSpPr>
        <p:sp>
          <p:nvSpPr>
            <p:cNvPr id="990" name="Shape 990"/>
            <p:cNvSpPr/>
            <p:nvPr/>
          </p:nvSpPr>
          <p:spPr>
            <a:xfrm rot="20746899">
              <a:off x="4476825" y="6059787"/>
              <a:ext cx="1128715" cy="1085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2" h="21530" extrusionOk="0">
                  <a:moveTo>
                    <a:pt x="2978" y="17494"/>
                  </a:moveTo>
                  <a:cubicBezTo>
                    <a:pt x="2779" y="17774"/>
                    <a:pt x="2579" y="17983"/>
                    <a:pt x="2355" y="18228"/>
                  </a:cubicBezTo>
                  <a:lnTo>
                    <a:pt x="2530" y="18473"/>
                  </a:lnTo>
                  <a:cubicBezTo>
                    <a:pt x="2729" y="18263"/>
                    <a:pt x="2928" y="18053"/>
                    <a:pt x="3152" y="17739"/>
                  </a:cubicBezTo>
                  <a:close/>
                  <a:moveTo>
                    <a:pt x="8485" y="18058"/>
                  </a:moveTo>
                  <a:lnTo>
                    <a:pt x="8175" y="18058"/>
                  </a:lnTo>
                  <a:lnTo>
                    <a:pt x="8093" y="19185"/>
                  </a:lnTo>
                  <a:lnTo>
                    <a:pt x="8320" y="19244"/>
                  </a:lnTo>
                  <a:close/>
                  <a:moveTo>
                    <a:pt x="4745" y="15648"/>
                  </a:moveTo>
                  <a:cubicBezTo>
                    <a:pt x="4647" y="15718"/>
                    <a:pt x="4599" y="15789"/>
                    <a:pt x="4550" y="15859"/>
                  </a:cubicBezTo>
                  <a:cubicBezTo>
                    <a:pt x="4550" y="15859"/>
                    <a:pt x="4540" y="15854"/>
                    <a:pt x="3866" y="15507"/>
                  </a:cubicBezTo>
                  <a:cubicBezTo>
                    <a:pt x="3866" y="15507"/>
                    <a:pt x="3865" y="15516"/>
                    <a:pt x="3817" y="15930"/>
                  </a:cubicBezTo>
                  <a:cubicBezTo>
                    <a:pt x="3818" y="15930"/>
                    <a:pt x="3824" y="15933"/>
                    <a:pt x="4257" y="16141"/>
                  </a:cubicBezTo>
                  <a:cubicBezTo>
                    <a:pt x="4208" y="16211"/>
                    <a:pt x="4159" y="16282"/>
                    <a:pt x="4086" y="16387"/>
                  </a:cubicBezTo>
                  <a:lnTo>
                    <a:pt x="4257" y="16634"/>
                  </a:lnTo>
                  <a:cubicBezTo>
                    <a:pt x="4452" y="16423"/>
                    <a:pt x="4647" y="16211"/>
                    <a:pt x="4873" y="15956"/>
                  </a:cubicBezTo>
                  <a:close/>
                  <a:moveTo>
                    <a:pt x="1835" y="14528"/>
                  </a:moveTo>
                  <a:lnTo>
                    <a:pt x="1752" y="14884"/>
                  </a:lnTo>
                  <a:lnTo>
                    <a:pt x="2537" y="15299"/>
                  </a:lnTo>
                  <a:lnTo>
                    <a:pt x="2620" y="14943"/>
                  </a:lnTo>
                  <a:close/>
                  <a:moveTo>
                    <a:pt x="8816" y="15092"/>
                  </a:moveTo>
                  <a:lnTo>
                    <a:pt x="8568" y="15003"/>
                  </a:lnTo>
                  <a:lnTo>
                    <a:pt x="8423" y="16130"/>
                  </a:lnTo>
                  <a:lnTo>
                    <a:pt x="8671" y="16219"/>
                  </a:lnTo>
                  <a:close/>
                  <a:moveTo>
                    <a:pt x="6518" y="13965"/>
                  </a:moveTo>
                  <a:cubicBezTo>
                    <a:pt x="6269" y="14177"/>
                    <a:pt x="6070" y="14389"/>
                    <a:pt x="5840" y="14637"/>
                  </a:cubicBezTo>
                  <a:lnTo>
                    <a:pt x="5970" y="14884"/>
                  </a:lnTo>
                  <a:cubicBezTo>
                    <a:pt x="6219" y="14672"/>
                    <a:pt x="6419" y="14460"/>
                    <a:pt x="6649" y="14212"/>
                  </a:cubicBezTo>
                  <a:close/>
                  <a:moveTo>
                    <a:pt x="15301" y="17138"/>
                  </a:moveTo>
                  <a:lnTo>
                    <a:pt x="15053" y="17049"/>
                  </a:lnTo>
                  <a:lnTo>
                    <a:pt x="14908" y="18206"/>
                  </a:lnTo>
                  <a:lnTo>
                    <a:pt x="15156" y="18265"/>
                  </a:lnTo>
                  <a:close/>
                  <a:moveTo>
                    <a:pt x="9167" y="12333"/>
                  </a:moveTo>
                  <a:lnTo>
                    <a:pt x="8919" y="12244"/>
                  </a:lnTo>
                  <a:lnTo>
                    <a:pt x="8816" y="13105"/>
                  </a:lnTo>
                  <a:lnTo>
                    <a:pt x="9063" y="13164"/>
                  </a:lnTo>
                  <a:close/>
                  <a:moveTo>
                    <a:pt x="15693" y="14083"/>
                  </a:moveTo>
                  <a:lnTo>
                    <a:pt x="15404" y="14024"/>
                  </a:lnTo>
                  <a:lnTo>
                    <a:pt x="15259" y="15151"/>
                  </a:lnTo>
                  <a:lnTo>
                    <a:pt x="15549" y="15210"/>
                  </a:lnTo>
                  <a:close/>
                  <a:moveTo>
                    <a:pt x="10153" y="10702"/>
                  </a:moveTo>
                  <a:cubicBezTo>
                    <a:pt x="9904" y="10844"/>
                    <a:pt x="9705" y="11056"/>
                    <a:pt x="9456" y="11268"/>
                  </a:cubicBezTo>
                  <a:lnTo>
                    <a:pt x="9605" y="11622"/>
                  </a:lnTo>
                  <a:cubicBezTo>
                    <a:pt x="9805" y="11409"/>
                    <a:pt x="10054" y="11197"/>
                    <a:pt x="10284" y="11012"/>
                  </a:cubicBezTo>
                  <a:close/>
                  <a:moveTo>
                    <a:pt x="16044" y="11058"/>
                  </a:moveTo>
                  <a:lnTo>
                    <a:pt x="15796" y="10969"/>
                  </a:lnTo>
                  <a:lnTo>
                    <a:pt x="15652" y="12096"/>
                  </a:lnTo>
                  <a:lnTo>
                    <a:pt x="15900" y="12185"/>
                  </a:lnTo>
                  <a:close/>
                  <a:moveTo>
                    <a:pt x="11414" y="8715"/>
                  </a:moveTo>
                  <a:lnTo>
                    <a:pt x="11315" y="9066"/>
                  </a:lnTo>
                  <a:cubicBezTo>
                    <a:pt x="11315" y="9066"/>
                    <a:pt x="11322" y="9072"/>
                    <a:pt x="11763" y="9418"/>
                  </a:cubicBezTo>
                  <a:cubicBezTo>
                    <a:pt x="11614" y="9558"/>
                    <a:pt x="11464" y="9628"/>
                    <a:pt x="11333" y="9804"/>
                  </a:cubicBezTo>
                  <a:lnTo>
                    <a:pt x="11464" y="10050"/>
                  </a:lnTo>
                  <a:cubicBezTo>
                    <a:pt x="11713" y="9909"/>
                    <a:pt x="11912" y="9698"/>
                    <a:pt x="12155" y="9532"/>
                  </a:cubicBezTo>
                  <a:lnTo>
                    <a:pt x="12112" y="9347"/>
                  </a:lnTo>
                  <a:lnTo>
                    <a:pt x="12149" y="9268"/>
                  </a:lnTo>
                  <a:lnTo>
                    <a:pt x="12062" y="9207"/>
                  </a:lnTo>
                  <a:cubicBezTo>
                    <a:pt x="12062" y="9207"/>
                    <a:pt x="12053" y="9200"/>
                    <a:pt x="11414" y="8715"/>
                  </a:cubicBezTo>
                  <a:close/>
                  <a:moveTo>
                    <a:pt x="9559" y="7232"/>
                  </a:moveTo>
                  <a:lnTo>
                    <a:pt x="9456" y="7588"/>
                  </a:lnTo>
                  <a:lnTo>
                    <a:pt x="10137" y="8152"/>
                  </a:lnTo>
                  <a:lnTo>
                    <a:pt x="10303" y="7796"/>
                  </a:lnTo>
                  <a:close/>
                  <a:moveTo>
                    <a:pt x="7680" y="5749"/>
                  </a:moveTo>
                  <a:lnTo>
                    <a:pt x="7597" y="6016"/>
                  </a:lnTo>
                  <a:lnTo>
                    <a:pt x="8279" y="6580"/>
                  </a:lnTo>
                  <a:lnTo>
                    <a:pt x="8382" y="6313"/>
                  </a:lnTo>
                  <a:close/>
                  <a:moveTo>
                    <a:pt x="13983" y="7855"/>
                  </a:moveTo>
                  <a:cubicBezTo>
                    <a:pt x="13734" y="7998"/>
                    <a:pt x="13484" y="8213"/>
                    <a:pt x="13254" y="8401"/>
                  </a:cubicBezTo>
                  <a:lnTo>
                    <a:pt x="13385" y="8715"/>
                  </a:lnTo>
                  <a:cubicBezTo>
                    <a:pt x="13584" y="8572"/>
                    <a:pt x="13833" y="8357"/>
                    <a:pt x="14070" y="8169"/>
                  </a:cubicBezTo>
                  <a:close/>
                  <a:moveTo>
                    <a:pt x="16437" y="8003"/>
                  </a:moveTo>
                  <a:lnTo>
                    <a:pt x="16189" y="7944"/>
                  </a:lnTo>
                  <a:lnTo>
                    <a:pt x="16044" y="9071"/>
                  </a:lnTo>
                  <a:lnTo>
                    <a:pt x="16292" y="9130"/>
                  </a:lnTo>
                  <a:close/>
                  <a:moveTo>
                    <a:pt x="15987" y="6669"/>
                  </a:moveTo>
                  <a:cubicBezTo>
                    <a:pt x="15691" y="6809"/>
                    <a:pt x="15444" y="6949"/>
                    <a:pt x="15210" y="7133"/>
                  </a:cubicBezTo>
                  <a:lnTo>
                    <a:pt x="15296" y="7440"/>
                  </a:lnTo>
                  <a:cubicBezTo>
                    <a:pt x="15543" y="7300"/>
                    <a:pt x="15790" y="7159"/>
                    <a:pt x="16073" y="6975"/>
                  </a:cubicBezTo>
                  <a:close/>
                  <a:moveTo>
                    <a:pt x="18011" y="5660"/>
                  </a:moveTo>
                  <a:cubicBezTo>
                    <a:pt x="17764" y="5803"/>
                    <a:pt x="17518" y="5874"/>
                    <a:pt x="17234" y="6061"/>
                  </a:cubicBezTo>
                  <a:lnTo>
                    <a:pt x="17320" y="6372"/>
                  </a:lnTo>
                  <a:cubicBezTo>
                    <a:pt x="17567" y="6230"/>
                    <a:pt x="17814" y="6158"/>
                    <a:pt x="18097" y="5972"/>
                  </a:cubicBezTo>
                  <a:close/>
                  <a:moveTo>
                    <a:pt x="9559" y="1923"/>
                  </a:moveTo>
                  <a:lnTo>
                    <a:pt x="9415" y="2190"/>
                  </a:lnTo>
                  <a:lnTo>
                    <a:pt x="14764" y="7796"/>
                  </a:lnTo>
                  <a:lnTo>
                    <a:pt x="14970" y="7440"/>
                  </a:lnTo>
                  <a:close/>
                  <a:moveTo>
                    <a:pt x="17717" y="4741"/>
                  </a:moveTo>
                  <a:lnTo>
                    <a:pt x="17573" y="5037"/>
                  </a:lnTo>
                  <a:lnTo>
                    <a:pt x="18192" y="5749"/>
                  </a:lnTo>
                  <a:lnTo>
                    <a:pt x="18357" y="5453"/>
                  </a:lnTo>
                  <a:close/>
                  <a:moveTo>
                    <a:pt x="15982" y="2843"/>
                  </a:moveTo>
                  <a:lnTo>
                    <a:pt x="15838" y="3199"/>
                  </a:lnTo>
                  <a:lnTo>
                    <a:pt x="16478" y="3910"/>
                  </a:lnTo>
                  <a:lnTo>
                    <a:pt x="16623" y="3554"/>
                  </a:lnTo>
                  <a:close/>
                  <a:moveTo>
                    <a:pt x="14330" y="1004"/>
                  </a:moveTo>
                  <a:lnTo>
                    <a:pt x="14165" y="1271"/>
                  </a:lnTo>
                  <a:lnTo>
                    <a:pt x="14805" y="1983"/>
                  </a:lnTo>
                  <a:lnTo>
                    <a:pt x="14970" y="1716"/>
                  </a:lnTo>
                  <a:close/>
                  <a:moveTo>
                    <a:pt x="15141" y="311"/>
                  </a:moveTo>
                  <a:cubicBezTo>
                    <a:pt x="16629" y="911"/>
                    <a:pt x="18111" y="2410"/>
                    <a:pt x="19535" y="5096"/>
                  </a:cubicBezTo>
                  <a:cubicBezTo>
                    <a:pt x="19437" y="5096"/>
                    <a:pt x="19388" y="5096"/>
                    <a:pt x="19290" y="5167"/>
                  </a:cubicBezTo>
                  <a:cubicBezTo>
                    <a:pt x="19290" y="5167"/>
                    <a:pt x="19290" y="5169"/>
                    <a:pt x="19302" y="5211"/>
                  </a:cubicBezTo>
                  <a:lnTo>
                    <a:pt x="19388" y="5520"/>
                  </a:lnTo>
                  <a:cubicBezTo>
                    <a:pt x="19486" y="5450"/>
                    <a:pt x="19584" y="5450"/>
                    <a:pt x="19732" y="5379"/>
                  </a:cubicBezTo>
                  <a:cubicBezTo>
                    <a:pt x="19830" y="5662"/>
                    <a:pt x="19978" y="5945"/>
                    <a:pt x="20076" y="6157"/>
                  </a:cubicBezTo>
                  <a:cubicBezTo>
                    <a:pt x="21600" y="11392"/>
                    <a:pt x="20518" y="14858"/>
                    <a:pt x="18159" y="17192"/>
                  </a:cubicBezTo>
                  <a:cubicBezTo>
                    <a:pt x="18159" y="17192"/>
                    <a:pt x="18167" y="17136"/>
                    <a:pt x="19634" y="6369"/>
                  </a:cubicBezTo>
                  <a:cubicBezTo>
                    <a:pt x="19633" y="6369"/>
                    <a:pt x="19628" y="6368"/>
                    <a:pt x="19339" y="6299"/>
                  </a:cubicBezTo>
                  <a:lnTo>
                    <a:pt x="17864" y="17475"/>
                  </a:lnTo>
                  <a:cubicBezTo>
                    <a:pt x="16143" y="18961"/>
                    <a:pt x="13833" y="19951"/>
                    <a:pt x="11424" y="20588"/>
                  </a:cubicBezTo>
                  <a:cubicBezTo>
                    <a:pt x="11424" y="20587"/>
                    <a:pt x="11432" y="20531"/>
                    <a:pt x="12899" y="9694"/>
                  </a:cubicBezTo>
                  <a:cubicBezTo>
                    <a:pt x="12899" y="9694"/>
                    <a:pt x="12893" y="9693"/>
                    <a:pt x="12604" y="9623"/>
                  </a:cubicBezTo>
                  <a:cubicBezTo>
                    <a:pt x="12604" y="9624"/>
                    <a:pt x="12596" y="9682"/>
                    <a:pt x="11129" y="20729"/>
                  </a:cubicBezTo>
                  <a:cubicBezTo>
                    <a:pt x="10097" y="20941"/>
                    <a:pt x="9113" y="21153"/>
                    <a:pt x="8081" y="21295"/>
                  </a:cubicBezTo>
                  <a:cubicBezTo>
                    <a:pt x="8081" y="21295"/>
                    <a:pt x="8081" y="21293"/>
                    <a:pt x="8081" y="21268"/>
                  </a:cubicBezTo>
                  <a:lnTo>
                    <a:pt x="8081" y="21083"/>
                  </a:lnTo>
                  <a:cubicBezTo>
                    <a:pt x="8081" y="21083"/>
                    <a:pt x="8080" y="21083"/>
                    <a:pt x="8050" y="21083"/>
                  </a:cubicBezTo>
                  <a:lnTo>
                    <a:pt x="7835" y="21083"/>
                  </a:lnTo>
                  <a:cubicBezTo>
                    <a:pt x="7835" y="21083"/>
                    <a:pt x="7835" y="21085"/>
                    <a:pt x="7829" y="21118"/>
                  </a:cubicBezTo>
                  <a:lnTo>
                    <a:pt x="7786" y="21366"/>
                  </a:lnTo>
                  <a:lnTo>
                    <a:pt x="6370" y="21530"/>
                  </a:lnTo>
                  <a:lnTo>
                    <a:pt x="4842" y="20974"/>
                  </a:lnTo>
                  <a:cubicBezTo>
                    <a:pt x="4950" y="20196"/>
                    <a:pt x="5171" y="18605"/>
                    <a:pt x="5623" y="15353"/>
                  </a:cubicBezTo>
                  <a:cubicBezTo>
                    <a:pt x="5623" y="15353"/>
                    <a:pt x="5622" y="15353"/>
                    <a:pt x="5592" y="15344"/>
                  </a:cubicBezTo>
                  <a:lnTo>
                    <a:pt x="5377" y="15282"/>
                  </a:lnTo>
                  <a:cubicBezTo>
                    <a:pt x="5377" y="15282"/>
                    <a:pt x="5372" y="15316"/>
                    <a:pt x="4566" y="20874"/>
                  </a:cubicBezTo>
                  <a:lnTo>
                    <a:pt x="1407" y="19724"/>
                  </a:lnTo>
                  <a:cubicBezTo>
                    <a:pt x="1420" y="19710"/>
                    <a:pt x="1431" y="19694"/>
                    <a:pt x="1442" y="19677"/>
                  </a:cubicBezTo>
                  <a:lnTo>
                    <a:pt x="1295" y="19392"/>
                  </a:lnTo>
                  <a:lnTo>
                    <a:pt x="1098" y="19612"/>
                  </a:lnTo>
                  <a:lnTo>
                    <a:pt x="0" y="19212"/>
                  </a:lnTo>
                  <a:cubicBezTo>
                    <a:pt x="124" y="18786"/>
                    <a:pt x="263" y="18349"/>
                    <a:pt x="412" y="17900"/>
                  </a:cubicBezTo>
                  <a:cubicBezTo>
                    <a:pt x="412" y="17900"/>
                    <a:pt x="428" y="17909"/>
                    <a:pt x="2379" y="19102"/>
                  </a:cubicBezTo>
                  <a:cubicBezTo>
                    <a:pt x="2379" y="19102"/>
                    <a:pt x="2379" y="19100"/>
                    <a:pt x="2391" y="19058"/>
                  </a:cubicBezTo>
                  <a:lnTo>
                    <a:pt x="2477" y="18748"/>
                  </a:lnTo>
                  <a:cubicBezTo>
                    <a:pt x="2477" y="18748"/>
                    <a:pt x="2462" y="18739"/>
                    <a:pt x="511" y="17546"/>
                  </a:cubicBezTo>
                  <a:cubicBezTo>
                    <a:pt x="1445" y="14858"/>
                    <a:pt x="2772" y="11745"/>
                    <a:pt x="4345" y="8845"/>
                  </a:cubicBezTo>
                  <a:cubicBezTo>
                    <a:pt x="4345" y="8845"/>
                    <a:pt x="4367" y="8865"/>
                    <a:pt x="8130" y="12382"/>
                  </a:cubicBezTo>
                  <a:cubicBezTo>
                    <a:pt x="7934" y="12594"/>
                    <a:pt x="7786" y="12736"/>
                    <a:pt x="7639" y="12877"/>
                  </a:cubicBezTo>
                  <a:cubicBezTo>
                    <a:pt x="7639" y="12877"/>
                    <a:pt x="7639" y="12879"/>
                    <a:pt x="7657" y="12913"/>
                  </a:cubicBezTo>
                  <a:lnTo>
                    <a:pt x="7786" y="13160"/>
                  </a:lnTo>
                  <a:cubicBezTo>
                    <a:pt x="7983" y="12948"/>
                    <a:pt x="8229" y="12806"/>
                    <a:pt x="8425" y="12594"/>
                  </a:cubicBezTo>
                  <a:cubicBezTo>
                    <a:pt x="8425" y="12594"/>
                    <a:pt x="8425" y="12593"/>
                    <a:pt x="8419" y="12577"/>
                  </a:cubicBezTo>
                  <a:lnTo>
                    <a:pt x="8376" y="12453"/>
                  </a:lnTo>
                  <a:cubicBezTo>
                    <a:pt x="8376" y="12453"/>
                    <a:pt x="8377" y="12451"/>
                    <a:pt x="8388" y="12426"/>
                  </a:cubicBezTo>
                  <a:lnTo>
                    <a:pt x="8474" y="12241"/>
                  </a:lnTo>
                  <a:cubicBezTo>
                    <a:pt x="8474" y="12240"/>
                    <a:pt x="8451" y="12218"/>
                    <a:pt x="4492" y="8562"/>
                  </a:cubicBezTo>
                  <a:cubicBezTo>
                    <a:pt x="7104" y="3832"/>
                    <a:pt x="10349" y="-70"/>
                    <a:pt x="13652" y="0"/>
                  </a:cubicBezTo>
                  <a:cubicBezTo>
                    <a:pt x="14148" y="11"/>
                    <a:pt x="14644" y="111"/>
                    <a:pt x="15141" y="31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91" name="Shape 991"/>
            <p:cNvSpPr/>
            <p:nvPr/>
          </p:nvSpPr>
          <p:spPr>
            <a:xfrm rot="2193362">
              <a:off x="323925" y="3421361"/>
              <a:ext cx="784227" cy="1001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2" h="21563" extrusionOk="0">
                  <a:moveTo>
                    <a:pt x="12332" y="18536"/>
                  </a:moveTo>
                  <a:lnTo>
                    <a:pt x="12127" y="19794"/>
                  </a:lnTo>
                  <a:lnTo>
                    <a:pt x="12478" y="19858"/>
                  </a:lnTo>
                  <a:lnTo>
                    <a:pt x="12683" y="18633"/>
                  </a:lnTo>
                  <a:close/>
                  <a:moveTo>
                    <a:pt x="12829" y="15247"/>
                  </a:moveTo>
                  <a:lnTo>
                    <a:pt x="12624" y="16472"/>
                  </a:lnTo>
                  <a:lnTo>
                    <a:pt x="13034" y="16537"/>
                  </a:lnTo>
                  <a:lnTo>
                    <a:pt x="13238" y="15312"/>
                  </a:lnTo>
                  <a:close/>
                  <a:moveTo>
                    <a:pt x="13384" y="11926"/>
                  </a:moveTo>
                  <a:lnTo>
                    <a:pt x="13180" y="13151"/>
                  </a:lnTo>
                  <a:lnTo>
                    <a:pt x="13531" y="13248"/>
                  </a:lnTo>
                  <a:lnTo>
                    <a:pt x="13735" y="12023"/>
                  </a:lnTo>
                  <a:close/>
                  <a:moveTo>
                    <a:pt x="13940" y="8637"/>
                  </a:moveTo>
                  <a:lnTo>
                    <a:pt x="13735" y="9862"/>
                  </a:lnTo>
                  <a:lnTo>
                    <a:pt x="14086" y="9927"/>
                  </a:lnTo>
                  <a:lnTo>
                    <a:pt x="14291" y="8702"/>
                  </a:lnTo>
                  <a:close/>
                  <a:moveTo>
                    <a:pt x="15419" y="6590"/>
                  </a:moveTo>
                  <a:lnTo>
                    <a:pt x="15541" y="6928"/>
                  </a:lnTo>
                  <a:cubicBezTo>
                    <a:pt x="15891" y="6773"/>
                    <a:pt x="16240" y="6696"/>
                    <a:pt x="16641" y="6493"/>
                  </a:cubicBezTo>
                  <a:lnTo>
                    <a:pt x="16519" y="6154"/>
                  </a:lnTo>
                  <a:cubicBezTo>
                    <a:pt x="16170" y="6309"/>
                    <a:pt x="15821" y="6387"/>
                    <a:pt x="15419" y="6590"/>
                  </a:cubicBezTo>
                  <a:close/>
                  <a:moveTo>
                    <a:pt x="16103" y="5155"/>
                  </a:moveTo>
                  <a:lnTo>
                    <a:pt x="15899" y="5477"/>
                  </a:lnTo>
                  <a:lnTo>
                    <a:pt x="16776" y="6251"/>
                  </a:lnTo>
                  <a:lnTo>
                    <a:pt x="17010" y="5929"/>
                  </a:lnTo>
                  <a:close/>
                  <a:moveTo>
                    <a:pt x="12554" y="7756"/>
                  </a:moveTo>
                  <a:lnTo>
                    <a:pt x="12676" y="8089"/>
                  </a:lnTo>
                  <a:cubicBezTo>
                    <a:pt x="13025" y="7937"/>
                    <a:pt x="13375" y="7784"/>
                    <a:pt x="13776" y="7584"/>
                  </a:cubicBezTo>
                  <a:lnTo>
                    <a:pt x="13654" y="7251"/>
                  </a:lnTo>
                  <a:cubicBezTo>
                    <a:pt x="13235" y="7403"/>
                    <a:pt x="12886" y="7556"/>
                    <a:pt x="12554" y="7756"/>
                  </a:cubicBezTo>
                  <a:close/>
                  <a:moveTo>
                    <a:pt x="9785" y="9135"/>
                  </a:moveTo>
                  <a:lnTo>
                    <a:pt x="9971" y="9476"/>
                  </a:lnTo>
                  <a:cubicBezTo>
                    <a:pt x="10253" y="9320"/>
                    <a:pt x="10605" y="9086"/>
                    <a:pt x="10940" y="8881"/>
                  </a:cubicBezTo>
                  <a:lnTo>
                    <a:pt x="10817" y="8540"/>
                  </a:lnTo>
                  <a:cubicBezTo>
                    <a:pt x="10464" y="8696"/>
                    <a:pt x="10112" y="8930"/>
                    <a:pt x="9785" y="9135"/>
                  </a:cubicBezTo>
                  <a:close/>
                  <a:moveTo>
                    <a:pt x="4409" y="12251"/>
                  </a:moveTo>
                  <a:lnTo>
                    <a:pt x="4620" y="12635"/>
                  </a:lnTo>
                  <a:cubicBezTo>
                    <a:pt x="4902" y="12405"/>
                    <a:pt x="5255" y="12174"/>
                    <a:pt x="5581" y="11972"/>
                  </a:cubicBezTo>
                  <a:lnTo>
                    <a:pt x="5396" y="11636"/>
                  </a:lnTo>
                  <a:cubicBezTo>
                    <a:pt x="5043" y="11790"/>
                    <a:pt x="4761" y="12020"/>
                    <a:pt x="4409" y="12251"/>
                  </a:cubicBezTo>
                  <a:close/>
                  <a:moveTo>
                    <a:pt x="7181" y="9476"/>
                  </a:moveTo>
                  <a:lnTo>
                    <a:pt x="7040" y="9857"/>
                  </a:lnTo>
                  <a:cubicBezTo>
                    <a:pt x="7040" y="9857"/>
                    <a:pt x="7048" y="9862"/>
                    <a:pt x="7675" y="10239"/>
                  </a:cubicBezTo>
                  <a:cubicBezTo>
                    <a:pt x="7463" y="10392"/>
                    <a:pt x="7251" y="10468"/>
                    <a:pt x="7066" y="10659"/>
                  </a:cubicBezTo>
                  <a:lnTo>
                    <a:pt x="7251" y="10927"/>
                  </a:lnTo>
                  <a:cubicBezTo>
                    <a:pt x="7604" y="10774"/>
                    <a:pt x="7886" y="10545"/>
                    <a:pt x="8230" y="10363"/>
                  </a:cubicBezTo>
                  <a:lnTo>
                    <a:pt x="8168" y="10163"/>
                  </a:lnTo>
                  <a:lnTo>
                    <a:pt x="8221" y="10077"/>
                  </a:lnTo>
                  <a:lnTo>
                    <a:pt x="8098" y="10010"/>
                  </a:lnTo>
                  <a:cubicBezTo>
                    <a:pt x="8098" y="10010"/>
                    <a:pt x="8088" y="10004"/>
                    <a:pt x="7181" y="9476"/>
                  </a:cubicBezTo>
                  <a:close/>
                  <a:moveTo>
                    <a:pt x="13648" y="3091"/>
                  </a:moveTo>
                  <a:lnTo>
                    <a:pt x="13443" y="3478"/>
                  </a:lnTo>
                  <a:lnTo>
                    <a:pt x="14349" y="4252"/>
                  </a:lnTo>
                  <a:lnTo>
                    <a:pt x="14554" y="3865"/>
                  </a:lnTo>
                  <a:close/>
                  <a:moveTo>
                    <a:pt x="4555" y="7863"/>
                  </a:moveTo>
                  <a:lnTo>
                    <a:pt x="4409" y="8250"/>
                  </a:lnTo>
                  <a:lnTo>
                    <a:pt x="5373" y="8863"/>
                  </a:lnTo>
                  <a:lnTo>
                    <a:pt x="5607" y="8476"/>
                  </a:lnTo>
                  <a:close/>
                  <a:moveTo>
                    <a:pt x="11309" y="1092"/>
                  </a:moveTo>
                  <a:lnTo>
                    <a:pt x="11075" y="1382"/>
                  </a:lnTo>
                  <a:lnTo>
                    <a:pt x="11981" y="2156"/>
                  </a:lnTo>
                  <a:lnTo>
                    <a:pt x="12215" y="1866"/>
                  </a:lnTo>
                  <a:close/>
                  <a:moveTo>
                    <a:pt x="1894" y="6251"/>
                  </a:moveTo>
                  <a:lnTo>
                    <a:pt x="1777" y="6541"/>
                  </a:lnTo>
                  <a:lnTo>
                    <a:pt x="2742" y="7154"/>
                  </a:lnTo>
                  <a:lnTo>
                    <a:pt x="2888" y="6864"/>
                  </a:lnTo>
                  <a:close/>
                  <a:moveTo>
                    <a:pt x="4555" y="2092"/>
                  </a:moveTo>
                  <a:lnTo>
                    <a:pt x="4350" y="2382"/>
                  </a:lnTo>
                  <a:lnTo>
                    <a:pt x="11923" y="8476"/>
                  </a:lnTo>
                  <a:lnTo>
                    <a:pt x="12215" y="8089"/>
                  </a:lnTo>
                  <a:close/>
                  <a:moveTo>
                    <a:pt x="3499" y="2698"/>
                  </a:moveTo>
                  <a:cubicBezTo>
                    <a:pt x="5694" y="1004"/>
                    <a:pt x="8011" y="-37"/>
                    <a:pt x="10349" y="1"/>
                  </a:cubicBezTo>
                  <a:cubicBezTo>
                    <a:pt x="13155" y="47"/>
                    <a:pt x="15989" y="1648"/>
                    <a:pt x="18677" y="5541"/>
                  </a:cubicBezTo>
                  <a:cubicBezTo>
                    <a:pt x="18538" y="5541"/>
                    <a:pt x="18468" y="5541"/>
                    <a:pt x="18329" y="5618"/>
                  </a:cubicBezTo>
                  <a:cubicBezTo>
                    <a:pt x="18329" y="5618"/>
                    <a:pt x="18330" y="5620"/>
                    <a:pt x="18347" y="5666"/>
                  </a:cubicBezTo>
                  <a:lnTo>
                    <a:pt x="18468" y="6002"/>
                  </a:lnTo>
                  <a:cubicBezTo>
                    <a:pt x="18608" y="5926"/>
                    <a:pt x="18747" y="5926"/>
                    <a:pt x="18956" y="5849"/>
                  </a:cubicBezTo>
                  <a:cubicBezTo>
                    <a:pt x="19095" y="6156"/>
                    <a:pt x="19304" y="6464"/>
                    <a:pt x="19443" y="6695"/>
                  </a:cubicBezTo>
                  <a:cubicBezTo>
                    <a:pt x="21600" y="12385"/>
                    <a:pt x="20069" y="16154"/>
                    <a:pt x="16729" y="18691"/>
                  </a:cubicBezTo>
                  <a:cubicBezTo>
                    <a:pt x="16729" y="18691"/>
                    <a:pt x="16740" y="18629"/>
                    <a:pt x="18816" y="6925"/>
                  </a:cubicBezTo>
                  <a:cubicBezTo>
                    <a:pt x="18816" y="6925"/>
                    <a:pt x="18810" y="6924"/>
                    <a:pt x="18399" y="6848"/>
                  </a:cubicBezTo>
                  <a:lnTo>
                    <a:pt x="16311" y="18999"/>
                  </a:lnTo>
                  <a:cubicBezTo>
                    <a:pt x="14665" y="20091"/>
                    <a:pt x="12637" y="20936"/>
                    <a:pt x="10438" y="21563"/>
                  </a:cubicBezTo>
                  <a:lnTo>
                    <a:pt x="7983" y="17911"/>
                  </a:lnTo>
                  <a:cubicBezTo>
                    <a:pt x="8285" y="16196"/>
                    <a:pt x="8704" y="13823"/>
                    <a:pt x="9282" y="10540"/>
                  </a:cubicBezTo>
                  <a:cubicBezTo>
                    <a:pt x="9282" y="10540"/>
                    <a:pt x="9276" y="10539"/>
                    <a:pt x="8865" y="10463"/>
                  </a:cubicBezTo>
                  <a:cubicBezTo>
                    <a:pt x="8865" y="10463"/>
                    <a:pt x="8857" y="10509"/>
                    <a:pt x="7660" y="17431"/>
                  </a:cubicBezTo>
                  <a:lnTo>
                    <a:pt x="0" y="6038"/>
                  </a:lnTo>
                  <a:cubicBezTo>
                    <a:pt x="1112" y="4767"/>
                    <a:pt x="2287" y="3633"/>
                    <a:pt x="3499" y="2698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92" name="Shape 992"/>
            <p:cNvSpPr/>
            <p:nvPr/>
          </p:nvSpPr>
          <p:spPr>
            <a:xfrm rot="7668513">
              <a:off x="29444" y="5481142"/>
              <a:ext cx="1549401" cy="83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18509" y="4930"/>
                  </a:moveTo>
                  <a:lnTo>
                    <a:pt x="19134" y="5627"/>
                  </a:lnTo>
                  <a:lnTo>
                    <a:pt x="19301" y="5336"/>
                  </a:lnTo>
                  <a:lnTo>
                    <a:pt x="18655" y="4640"/>
                  </a:lnTo>
                  <a:close/>
                  <a:moveTo>
                    <a:pt x="16758" y="3131"/>
                  </a:moveTo>
                  <a:lnTo>
                    <a:pt x="17404" y="3827"/>
                  </a:lnTo>
                  <a:lnTo>
                    <a:pt x="17550" y="3479"/>
                  </a:lnTo>
                  <a:lnTo>
                    <a:pt x="16904" y="2782"/>
                  </a:lnTo>
                  <a:close/>
                  <a:moveTo>
                    <a:pt x="18254" y="6236"/>
                  </a:moveTo>
                  <a:cubicBezTo>
                    <a:pt x="18503" y="6097"/>
                    <a:pt x="18752" y="6027"/>
                    <a:pt x="19039" y="5844"/>
                  </a:cubicBezTo>
                  <a:lnTo>
                    <a:pt x="18951" y="5540"/>
                  </a:lnTo>
                  <a:cubicBezTo>
                    <a:pt x="18702" y="5679"/>
                    <a:pt x="18454" y="5749"/>
                    <a:pt x="18167" y="5931"/>
                  </a:cubicBezTo>
                  <a:close/>
                  <a:moveTo>
                    <a:pt x="15070" y="1244"/>
                  </a:moveTo>
                  <a:lnTo>
                    <a:pt x="15716" y="1941"/>
                  </a:lnTo>
                  <a:lnTo>
                    <a:pt x="15883" y="1679"/>
                  </a:lnTo>
                  <a:lnTo>
                    <a:pt x="15237" y="983"/>
                  </a:lnTo>
                  <a:close/>
                  <a:moveTo>
                    <a:pt x="16212" y="7281"/>
                  </a:moveTo>
                  <a:cubicBezTo>
                    <a:pt x="16461" y="7144"/>
                    <a:pt x="16710" y="7007"/>
                    <a:pt x="16996" y="6827"/>
                  </a:cubicBezTo>
                  <a:lnTo>
                    <a:pt x="16909" y="6526"/>
                  </a:lnTo>
                  <a:cubicBezTo>
                    <a:pt x="16610" y="6664"/>
                    <a:pt x="16361" y="6801"/>
                    <a:pt x="16125" y="6981"/>
                  </a:cubicBezTo>
                  <a:close/>
                  <a:moveTo>
                    <a:pt x="16967" y="8877"/>
                  </a:moveTo>
                  <a:lnTo>
                    <a:pt x="17217" y="8935"/>
                  </a:lnTo>
                  <a:lnTo>
                    <a:pt x="17363" y="7833"/>
                  </a:lnTo>
                  <a:lnTo>
                    <a:pt x="17113" y="7774"/>
                  </a:lnTo>
                  <a:close/>
                  <a:moveTo>
                    <a:pt x="16571" y="11838"/>
                  </a:moveTo>
                  <a:lnTo>
                    <a:pt x="16821" y="11925"/>
                  </a:lnTo>
                  <a:lnTo>
                    <a:pt x="16967" y="10822"/>
                  </a:lnTo>
                  <a:lnTo>
                    <a:pt x="16717" y="10735"/>
                  </a:lnTo>
                  <a:close/>
                  <a:moveTo>
                    <a:pt x="14283" y="8529"/>
                  </a:moveTo>
                  <a:cubicBezTo>
                    <a:pt x="14484" y="8389"/>
                    <a:pt x="14735" y="8178"/>
                    <a:pt x="14974" y="7994"/>
                  </a:cubicBezTo>
                  <a:lnTo>
                    <a:pt x="14886" y="7687"/>
                  </a:lnTo>
                  <a:cubicBezTo>
                    <a:pt x="14635" y="7828"/>
                    <a:pt x="14383" y="8038"/>
                    <a:pt x="14151" y="8222"/>
                  </a:cubicBezTo>
                  <a:close/>
                  <a:moveTo>
                    <a:pt x="10276" y="2144"/>
                  </a:moveTo>
                  <a:lnTo>
                    <a:pt x="15674" y="7629"/>
                  </a:lnTo>
                  <a:lnTo>
                    <a:pt x="15883" y="7281"/>
                  </a:lnTo>
                  <a:lnTo>
                    <a:pt x="10422" y="1883"/>
                  </a:lnTo>
                  <a:close/>
                  <a:moveTo>
                    <a:pt x="12344" y="9835"/>
                  </a:moveTo>
                  <a:cubicBezTo>
                    <a:pt x="12596" y="9698"/>
                    <a:pt x="12797" y="9491"/>
                    <a:pt x="13042" y="9328"/>
                  </a:cubicBezTo>
                  <a:lnTo>
                    <a:pt x="12998" y="9148"/>
                  </a:lnTo>
                  <a:lnTo>
                    <a:pt x="13036" y="9070"/>
                  </a:lnTo>
                  <a:lnTo>
                    <a:pt x="12948" y="9010"/>
                  </a:lnTo>
                  <a:cubicBezTo>
                    <a:pt x="12947" y="9010"/>
                    <a:pt x="12938" y="9004"/>
                    <a:pt x="12294" y="8529"/>
                  </a:cubicBezTo>
                  <a:lnTo>
                    <a:pt x="12194" y="8873"/>
                  </a:lnTo>
                  <a:cubicBezTo>
                    <a:pt x="12194" y="8873"/>
                    <a:pt x="12201" y="8878"/>
                    <a:pt x="12646" y="9217"/>
                  </a:cubicBezTo>
                  <a:cubicBezTo>
                    <a:pt x="12495" y="9354"/>
                    <a:pt x="12344" y="9423"/>
                    <a:pt x="12212" y="9595"/>
                  </a:cubicBezTo>
                  <a:close/>
                  <a:moveTo>
                    <a:pt x="10318" y="7426"/>
                  </a:moveTo>
                  <a:lnTo>
                    <a:pt x="11005" y="7978"/>
                  </a:lnTo>
                  <a:lnTo>
                    <a:pt x="11172" y="7629"/>
                  </a:lnTo>
                  <a:lnTo>
                    <a:pt x="10422" y="7078"/>
                  </a:lnTo>
                  <a:close/>
                  <a:moveTo>
                    <a:pt x="8442" y="5888"/>
                  </a:moveTo>
                  <a:lnTo>
                    <a:pt x="9130" y="6439"/>
                  </a:lnTo>
                  <a:lnTo>
                    <a:pt x="9234" y="6178"/>
                  </a:lnTo>
                  <a:lnTo>
                    <a:pt x="8525" y="5627"/>
                  </a:lnTo>
                  <a:close/>
                  <a:moveTo>
                    <a:pt x="10468" y="11373"/>
                  </a:moveTo>
                  <a:cubicBezTo>
                    <a:pt x="10669" y="11166"/>
                    <a:pt x="10921" y="10958"/>
                    <a:pt x="11153" y="10777"/>
                  </a:cubicBezTo>
                  <a:lnTo>
                    <a:pt x="11021" y="10474"/>
                  </a:lnTo>
                  <a:cubicBezTo>
                    <a:pt x="10770" y="10612"/>
                    <a:pt x="10569" y="10820"/>
                    <a:pt x="10318" y="11027"/>
                  </a:cubicBezTo>
                  <a:close/>
                  <a:moveTo>
                    <a:pt x="9671" y="12825"/>
                  </a:moveTo>
                  <a:lnTo>
                    <a:pt x="9922" y="12883"/>
                  </a:lnTo>
                  <a:lnTo>
                    <a:pt x="10026" y="12070"/>
                  </a:lnTo>
                  <a:lnTo>
                    <a:pt x="9776" y="11983"/>
                  </a:lnTo>
                  <a:close/>
                  <a:moveTo>
                    <a:pt x="9275" y="15785"/>
                  </a:moveTo>
                  <a:lnTo>
                    <a:pt x="9526" y="15872"/>
                  </a:lnTo>
                  <a:lnTo>
                    <a:pt x="9671" y="14769"/>
                  </a:lnTo>
                  <a:lnTo>
                    <a:pt x="9421" y="14682"/>
                  </a:lnTo>
                  <a:close/>
                  <a:moveTo>
                    <a:pt x="6800" y="14566"/>
                  </a:moveTo>
                  <a:cubicBezTo>
                    <a:pt x="7051" y="14359"/>
                    <a:pt x="7252" y="14151"/>
                    <a:pt x="7485" y="13909"/>
                  </a:cubicBezTo>
                  <a:lnTo>
                    <a:pt x="7353" y="13666"/>
                  </a:lnTo>
                  <a:cubicBezTo>
                    <a:pt x="7102" y="13874"/>
                    <a:pt x="6900" y="14082"/>
                    <a:pt x="6668" y="14324"/>
                  </a:cubicBezTo>
                  <a:close/>
                  <a:moveTo>
                    <a:pt x="8942" y="18775"/>
                  </a:moveTo>
                  <a:lnTo>
                    <a:pt x="9171" y="18833"/>
                  </a:lnTo>
                  <a:lnTo>
                    <a:pt x="9338" y="17672"/>
                  </a:lnTo>
                  <a:lnTo>
                    <a:pt x="9025" y="17672"/>
                  </a:lnTo>
                  <a:close/>
                  <a:moveTo>
                    <a:pt x="4627" y="15589"/>
                  </a:moveTo>
                  <a:cubicBezTo>
                    <a:pt x="4627" y="15589"/>
                    <a:pt x="4634" y="15593"/>
                    <a:pt x="5071" y="15796"/>
                  </a:cubicBezTo>
                  <a:cubicBezTo>
                    <a:pt x="5021" y="15865"/>
                    <a:pt x="4972" y="15934"/>
                    <a:pt x="4898" y="16037"/>
                  </a:cubicBezTo>
                  <a:lnTo>
                    <a:pt x="5071" y="16279"/>
                  </a:lnTo>
                  <a:cubicBezTo>
                    <a:pt x="5268" y="16072"/>
                    <a:pt x="5465" y="15865"/>
                    <a:pt x="5693" y="15615"/>
                  </a:cubicBezTo>
                  <a:lnTo>
                    <a:pt x="5563" y="15314"/>
                  </a:lnTo>
                  <a:cubicBezTo>
                    <a:pt x="5465" y="15382"/>
                    <a:pt x="5416" y="15451"/>
                    <a:pt x="5366" y="15520"/>
                  </a:cubicBezTo>
                  <a:cubicBezTo>
                    <a:pt x="5366" y="15520"/>
                    <a:pt x="5357" y="15516"/>
                    <a:pt x="4677" y="15176"/>
                  </a:cubicBezTo>
                  <a:cubicBezTo>
                    <a:pt x="4677" y="15176"/>
                    <a:pt x="4676" y="15182"/>
                    <a:pt x="4627" y="15589"/>
                  </a:cubicBezTo>
                  <a:close/>
                  <a:moveTo>
                    <a:pt x="2543" y="14566"/>
                  </a:moveTo>
                  <a:lnTo>
                    <a:pt x="3335" y="14972"/>
                  </a:lnTo>
                  <a:lnTo>
                    <a:pt x="3418" y="14624"/>
                  </a:lnTo>
                  <a:lnTo>
                    <a:pt x="2626" y="14218"/>
                  </a:lnTo>
                  <a:close/>
                  <a:moveTo>
                    <a:pt x="3152" y="17839"/>
                  </a:moveTo>
                  <a:lnTo>
                    <a:pt x="3328" y="18078"/>
                  </a:lnTo>
                  <a:cubicBezTo>
                    <a:pt x="3529" y="17873"/>
                    <a:pt x="3730" y="17668"/>
                    <a:pt x="3956" y="17360"/>
                  </a:cubicBezTo>
                  <a:lnTo>
                    <a:pt x="3780" y="17120"/>
                  </a:lnTo>
                  <a:cubicBezTo>
                    <a:pt x="3579" y="17394"/>
                    <a:pt x="3378" y="17599"/>
                    <a:pt x="3152" y="17839"/>
                  </a:cubicBezTo>
                  <a:close/>
                  <a:moveTo>
                    <a:pt x="1438" y="19674"/>
                  </a:moveTo>
                  <a:lnTo>
                    <a:pt x="1636" y="20023"/>
                  </a:lnTo>
                  <a:cubicBezTo>
                    <a:pt x="1834" y="19744"/>
                    <a:pt x="2032" y="19535"/>
                    <a:pt x="2230" y="19256"/>
                  </a:cubicBezTo>
                  <a:lnTo>
                    <a:pt x="2082" y="18978"/>
                  </a:lnTo>
                  <a:cubicBezTo>
                    <a:pt x="1834" y="19256"/>
                    <a:pt x="1636" y="19465"/>
                    <a:pt x="1438" y="19674"/>
                  </a:cubicBezTo>
                  <a:close/>
                  <a:moveTo>
                    <a:pt x="0" y="21394"/>
                  </a:moveTo>
                  <a:cubicBezTo>
                    <a:pt x="298" y="20286"/>
                    <a:pt x="695" y="18971"/>
                    <a:pt x="1191" y="17517"/>
                  </a:cubicBezTo>
                  <a:cubicBezTo>
                    <a:pt x="1191" y="17517"/>
                    <a:pt x="1207" y="17527"/>
                    <a:pt x="3175" y="18694"/>
                  </a:cubicBezTo>
                  <a:cubicBezTo>
                    <a:pt x="3175" y="18694"/>
                    <a:pt x="3176" y="18692"/>
                    <a:pt x="3188" y="18651"/>
                  </a:cubicBezTo>
                  <a:lnTo>
                    <a:pt x="3274" y="18348"/>
                  </a:lnTo>
                  <a:cubicBezTo>
                    <a:pt x="3274" y="18348"/>
                    <a:pt x="3259" y="18338"/>
                    <a:pt x="1290" y="17171"/>
                  </a:cubicBezTo>
                  <a:cubicBezTo>
                    <a:pt x="2233" y="14540"/>
                    <a:pt x="3572" y="11495"/>
                    <a:pt x="5160" y="8656"/>
                  </a:cubicBezTo>
                  <a:cubicBezTo>
                    <a:pt x="5160" y="8656"/>
                    <a:pt x="5182" y="8677"/>
                    <a:pt x="8980" y="12118"/>
                  </a:cubicBezTo>
                  <a:cubicBezTo>
                    <a:pt x="8781" y="12325"/>
                    <a:pt x="8633" y="12464"/>
                    <a:pt x="8484" y="12602"/>
                  </a:cubicBezTo>
                  <a:cubicBezTo>
                    <a:pt x="8484" y="12602"/>
                    <a:pt x="8485" y="12604"/>
                    <a:pt x="8502" y="12637"/>
                  </a:cubicBezTo>
                  <a:lnTo>
                    <a:pt x="8633" y="12879"/>
                  </a:lnTo>
                  <a:cubicBezTo>
                    <a:pt x="8831" y="12671"/>
                    <a:pt x="9079" y="12533"/>
                    <a:pt x="9278" y="12325"/>
                  </a:cubicBezTo>
                  <a:cubicBezTo>
                    <a:pt x="9277" y="12325"/>
                    <a:pt x="9277" y="12324"/>
                    <a:pt x="9271" y="12308"/>
                  </a:cubicBezTo>
                  <a:lnTo>
                    <a:pt x="9228" y="12187"/>
                  </a:lnTo>
                  <a:cubicBezTo>
                    <a:pt x="9228" y="12187"/>
                    <a:pt x="9229" y="12185"/>
                    <a:pt x="9240" y="12161"/>
                  </a:cubicBezTo>
                  <a:lnTo>
                    <a:pt x="9327" y="11979"/>
                  </a:lnTo>
                  <a:cubicBezTo>
                    <a:pt x="9327" y="11979"/>
                    <a:pt x="9304" y="11959"/>
                    <a:pt x="5309" y="8379"/>
                  </a:cubicBezTo>
                  <a:cubicBezTo>
                    <a:pt x="7944" y="3750"/>
                    <a:pt x="11219" y="-68"/>
                    <a:pt x="14553" y="1"/>
                  </a:cubicBezTo>
                  <a:cubicBezTo>
                    <a:pt x="16553" y="42"/>
                    <a:pt x="18574" y="1483"/>
                    <a:pt x="20490" y="4987"/>
                  </a:cubicBezTo>
                  <a:cubicBezTo>
                    <a:pt x="20391" y="4987"/>
                    <a:pt x="20341" y="4988"/>
                    <a:pt x="20242" y="5057"/>
                  </a:cubicBezTo>
                  <a:cubicBezTo>
                    <a:pt x="20242" y="5057"/>
                    <a:pt x="20242" y="5059"/>
                    <a:pt x="20254" y="5100"/>
                  </a:cubicBezTo>
                  <a:lnTo>
                    <a:pt x="20341" y="5403"/>
                  </a:lnTo>
                  <a:cubicBezTo>
                    <a:pt x="20440" y="5334"/>
                    <a:pt x="20540" y="5334"/>
                    <a:pt x="20688" y="5264"/>
                  </a:cubicBezTo>
                  <a:cubicBezTo>
                    <a:pt x="20788" y="5541"/>
                    <a:pt x="20936" y="5818"/>
                    <a:pt x="21036" y="6026"/>
                  </a:cubicBezTo>
                  <a:cubicBezTo>
                    <a:pt x="21317" y="6964"/>
                    <a:pt x="21511" y="7845"/>
                    <a:pt x="21600" y="8677"/>
                  </a:cubicBezTo>
                  <a:lnTo>
                    <a:pt x="20003" y="10402"/>
                  </a:lnTo>
                  <a:cubicBezTo>
                    <a:pt x="20167" y="9237"/>
                    <a:pt x="20361" y="7860"/>
                    <a:pt x="20589" y="6234"/>
                  </a:cubicBezTo>
                  <a:cubicBezTo>
                    <a:pt x="20589" y="6234"/>
                    <a:pt x="20583" y="6232"/>
                    <a:pt x="20291" y="6164"/>
                  </a:cubicBezTo>
                  <a:lnTo>
                    <a:pt x="19665" y="10768"/>
                  </a:lnTo>
                  <a:lnTo>
                    <a:pt x="16569" y="14113"/>
                  </a:lnTo>
                  <a:lnTo>
                    <a:pt x="16612" y="13782"/>
                  </a:lnTo>
                  <a:lnTo>
                    <a:pt x="16321" y="13724"/>
                  </a:lnTo>
                  <a:lnTo>
                    <a:pt x="16219" y="14491"/>
                  </a:lnTo>
                  <a:lnTo>
                    <a:pt x="12538" y="18468"/>
                  </a:lnTo>
                  <a:cubicBezTo>
                    <a:pt x="12738" y="17038"/>
                    <a:pt x="13108" y="14390"/>
                    <a:pt x="13792" y="9487"/>
                  </a:cubicBezTo>
                  <a:cubicBezTo>
                    <a:pt x="13792" y="9487"/>
                    <a:pt x="13786" y="9486"/>
                    <a:pt x="13495" y="9418"/>
                  </a:cubicBezTo>
                  <a:cubicBezTo>
                    <a:pt x="13495" y="9418"/>
                    <a:pt x="13487" y="9470"/>
                    <a:pt x="12206" y="18827"/>
                  </a:cubicBezTo>
                  <a:lnTo>
                    <a:pt x="10626" y="20535"/>
                  </a:lnTo>
                  <a:cubicBezTo>
                    <a:pt x="10066" y="20666"/>
                    <a:pt x="9506" y="20763"/>
                    <a:pt x="8930" y="20840"/>
                  </a:cubicBezTo>
                  <a:cubicBezTo>
                    <a:pt x="8930" y="20840"/>
                    <a:pt x="8930" y="20838"/>
                    <a:pt x="8930" y="20814"/>
                  </a:cubicBezTo>
                  <a:lnTo>
                    <a:pt x="8930" y="20632"/>
                  </a:lnTo>
                  <a:cubicBezTo>
                    <a:pt x="8930" y="20632"/>
                    <a:pt x="8929" y="20632"/>
                    <a:pt x="8899" y="20632"/>
                  </a:cubicBezTo>
                  <a:lnTo>
                    <a:pt x="8682" y="20632"/>
                  </a:lnTo>
                  <a:cubicBezTo>
                    <a:pt x="8682" y="20632"/>
                    <a:pt x="8682" y="20634"/>
                    <a:pt x="8676" y="20667"/>
                  </a:cubicBezTo>
                  <a:lnTo>
                    <a:pt x="8633" y="20909"/>
                  </a:lnTo>
                  <a:cubicBezTo>
                    <a:pt x="7591" y="21047"/>
                    <a:pt x="6549" y="21186"/>
                    <a:pt x="5557" y="21255"/>
                  </a:cubicBezTo>
                  <a:cubicBezTo>
                    <a:pt x="5557" y="21255"/>
                    <a:pt x="5562" y="21218"/>
                    <a:pt x="6450" y="15025"/>
                  </a:cubicBezTo>
                  <a:cubicBezTo>
                    <a:pt x="6450" y="15025"/>
                    <a:pt x="6448" y="15025"/>
                    <a:pt x="6419" y="15016"/>
                  </a:cubicBezTo>
                  <a:lnTo>
                    <a:pt x="6202" y="14956"/>
                  </a:lnTo>
                  <a:cubicBezTo>
                    <a:pt x="6201" y="14956"/>
                    <a:pt x="6196" y="14994"/>
                    <a:pt x="5259" y="21255"/>
                  </a:cubicBezTo>
                  <a:cubicBezTo>
                    <a:pt x="3324" y="21463"/>
                    <a:pt x="1538" y="21463"/>
                    <a:pt x="298" y="21532"/>
                  </a:cubicBezTo>
                  <a:lnTo>
                    <a:pt x="595" y="21186"/>
                  </a:lnTo>
                  <a:cubicBezTo>
                    <a:pt x="595" y="21186"/>
                    <a:pt x="594" y="21184"/>
                    <a:pt x="571" y="21151"/>
                  </a:cubicBezTo>
                  <a:lnTo>
                    <a:pt x="397" y="20909"/>
                  </a:lnTo>
                  <a:cubicBezTo>
                    <a:pt x="248" y="21117"/>
                    <a:pt x="99" y="21255"/>
                    <a:pt x="0" y="21394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93" name="Shape 993"/>
            <p:cNvSpPr/>
            <p:nvPr/>
          </p:nvSpPr>
          <p:spPr>
            <a:xfrm rot="2025320">
              <a:off x="2921075" y="5797849"/>
              <a:ext cx="1169989" cy="1111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94" name="Shape 994"/>
            <p:cNvSpPr/>
            <p:nvPr/>
          </p:nvSpPr>
          <p:spPr>
            <a:xfrm rot="14508995">
              <a:off x="1443113" y="1800522"/>
              <a:ext cx="1560514" cy="83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95" name="Shape 995"/>
            <p:cNvSpPr/>
            <p:nvPr/>
          </p:nvSpPr>
          <p:spPr>
            <a:xfrm rot="12583257">
              <a:off x="6102425" y="5051723"/>
              <a:ext cx="822327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96" name="Shape 996"/>
            <p:cNvSpPr/>
            <p:nvPr/>
          </p:nvSpPr>
          <p:spPr>
            <a:xfrm rot="452457">
              <a:off x="4767338" y="909936"/>
              <a:ext cx="565152" cy="53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97" name="Shape 997"/>
            <p:cNvSpPr/>
            <p:nvPr/>
          </p:nvSpPr>
          <p:spPr>
            <a:xfrm rot="7646852">
              <a:off x="8557494" y="4112716"/>
              <a:ext cx="752476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98" name="Shape 998"/>
            <p:cNvSpPr/>
            <p:nvPr/>
          </p:nvSpPr>
          <p:spPr>
            <a:xfrm rot="11218091">
              <a:off x="5557913" y="1340148"/>
              <a:ext cx="563563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99" name="Shape 999"/>
            <p:cNvSpPr/>
            <p:nvPr/>
          </p:nvSpPr>
          <p:spPr>
            <a:xfrm rot="19178520">
              <a:off x="1104976" y="4745336"/>
              <a:ext cx="563564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00" name="Shape 1000"/>
            <p:cNvSpPr/>
            <p:nvPr/>
          </p:nvSpPr>
          <p:spPr>
            <a:xfrm rot="17698856">
              <a:off x="7755014" y="2225972"/>
              <a:ext cx="750889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01" name="Shape 1001"/>
            <p:cNvSpPr/>
            <p:nvPr/>
          </p:nvSpPr>
          <p:spPr>
            <a:xfrm rot="18361205">
              <a:off x="854150" y="3134024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02" name="Shape 1002"/>
            <p:cNvSpPr/>
            <p:nvPr/>
          </p:nvSpPr>
          <p:spPr>
            <a:xfrm rot="18887227">
              <a:off x="2549600" y="801986"/>
              <a:ext cx="750889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03" name="Shape 1003"/>
            <p:cNvSpPr/>
            <p:nvPr/>
          </p:nvSpPr>
          <p:spPr>
            <a:xfrm rot="2700000">
              <a:off x="3564806" y="1347292"/>
              <a:ext cx="752476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04" name="Shape 1004"/>
            <p:cNvSpPr/>
            <p:nvPr/>
          </p:nvSpPr>
          <p:spPr>
            <a:xfrm rot="3158362">
              <a:off x="4129163" y="451148"/>
              <a:ext cx="752477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05" name="Shape 1005"/>
            <p:cNvSpPr/>
            <p:nvPr/>
          </p:nvSpPr>
          <p:spPr>
            <a:xfrm rot="15300000">
              <a:off x="693019" y="513854"/>
              <a:ext cx="752476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06" name="Shape 1006"/>
            <p:cNvSpPr/>
            <p:nvPr/>
          </p:nvSpPr>
          <p:spPr>
            <a:xfrm rot="20748045">
              <a:off x="439812" y="889298"/>
              <a:ext cx="301628" cy="67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6" h="21600" extrusionOk="0">
                  <a:moveTo>
                    <a:pt x="6012" y="18280"/>
                  </a:moveTo>
                  <a:lnTo>
                    <a:pt x="5399" y="18179"/>
                  </a:lnTo>
                  <a:lnTo>
                    <a:pt x="5041" y="19488"/>
                  </a:lnTo>
                  <a:lnTo>
                    <a:pt x="5654" y="19555"/>
                  </a:lnTo>
                  <a:close/>
                  <a:moveTo>
                    <a:pt x="6983" y="14824"/>
                  </a:moveTo>
                  <a:lnTo>
                    <a:pt x="6268" y="14756"/>
                  </a:lnTo>
                  <a:lnTo>
                    <a:pt x="5910" y="16032"/>
                  </a:lnTo>
                  <a:lnTo>
                    <a:pt x="6626" y="16099"/>
                  </a:lnTo>
                  <a:close/>
                  <a:moveTo>
                    <a:pt x="7852" y="11401"/>
                  </a:moveTo>
                  <a:lnTo>
                    <a:pt x="7239" y="11300"/>
                  </a:lnTo>
                  <a:lnTo>
                    <a:pt x="6881" y="12575"/>
                  </a:lnTo>
                  <a:lnTo>
                    <a:pt x="7494" y="12676"/>
                  </a:lnTo>
                  <a:close/>
                  <a:moveTo>
                    <a:pt x="8823" y="7944"/>
                  </a:moveTo>
                  <a:lnTo>
                    <a:pt x="8210" y="7877"/>
                  </a:lnTo>
                  <a:lnTo>
                    <a:pt x="7852" y="9152"/>
                  </a:lnTo>
                  <a:lnTo>
                    <a:pt x="8465" y="9219"/>
                  </a:lnTo>
                  <a:close/>
                  <a:moveTo>
                    <a:pt x="7710" y="6434"/>
                  </a:moveTo>
                  <a:cubicBezTo>
                    <a:pt x="6978" y="6593"/>
                    <a:pt x="6367" y="6751"/>
                    <a:pt x="5787" y="6960"/>
                  </a:cubicBezTo>
                  <a:lnTo>
                    <a:pt x="6001" y="7307"/>
                  </a:lnTo>
                  <a:cubicBezTo>
                    <a:pt x="6611" y="7148"/>
                    <a:pt x="7222" y="6989"/>
                    <a:pt x="7924" y="6781"/>
                  </a:cubicBezTo>
                  <a:close/>
                  <a:moveTo>
                    <a:pt x="12719" y="5293"/>
                  </a:moveTo>
                  <a:cubicBezTo>
                    <a:pt x="12108" y="5454"/>
                    <a:pt x="11498" y="5535"/>
                    <a:pt x="10796" y="5746"/>
                  </a:cubicBezTo>
                  <a:lnTo>
                    <a:pt x="11009" y="6099"/>
                  </a:lnTo>
                  <a:cubicBezTo>
                    <a:pt x="11620" y="5938"/>
                    <a:pt x="12230" y="5857"/>
                    <a:pt x="12932" y="5646"/>
                  </a:cubicBezTo>
                  <a:close/>
                  <a:moveTo>
                    <a:pt x="11992" y="4253"/>
                  </a:moveTo>
                  <a:lnTo>
                    <a:pt x="11634" y="4589"/>
                  </a:lnTo>
                  <a:lnTo>
                    <a:pt x="13167" y="5394"/>
                  </a:lnTo>
                  <a:lnTo>
                    <a:pt x="13576" y="5058"/>
                  </a:lnTo>
                  <a:close/>
                  <a:moveTo>
                    <a:pt x="8324" y="0"/>
                  </a:moveTo>
                  <a:cubicBezTo>
                    <a:pt x="11119" y="849"/>
                    <a:pt x="13846" y="2374"/>
                    <a:pt x="16491" y="4655"/>
                  </a:cubicBezTo>
                  <a:cubicBezTo>
                    <a:pt x="16248" y="4655"/>
                    <a:pt x="16126" y="4655"/>
                    <a:pt x="15883" y="4735"/>
                  </a:cubicBezTo>
                  <a:cubicBezTo>
                    <a:pt x="15883" y="4735"/>
                    <a:pt x="15884" y="4737"/>
                    <a:pt x="15913" y="4785"/>
                  </a:cubicBezTo>
                  <a:lnTo>
                    <a:pt x="16126" y="5135"/>
                  </a:lnTo>
                  <a:cubicBezTo>
                    <a:pt x="16369" y="5055"/>
                    <a:pt x="16613" y="5055"/>
                    <a:pt x="16977" y="4975"/>
                  </a:cubicBezTo>
                  <a:cubicBezTo>
                    <a:pt x="17221" y="5295"/>
                    <a:pt x="17586" y="5615"/>
                    <a:pt x="17829" y="5855"/>
                  </a:cubicBezTo>
                  <a:cubicBezTo>
                    <a:pt x="21600" y="11778"/>
                    <a:pt x="18924" y="15700"/>
                    <a:pt x="13085" y="18341"/>
                  </a:cubicBezTo>
                  <a:cubicBezTo>
                    <a:pt x="13085" y="18341"/>
                    <a:pt x="13097" y="18299"/>
                    <a:pt x="16734" y="6096"/>
                  </a:cubicBezTo>
                  <a:cubicBezTo>
                    <a:pt x="16734" y="6096"/>
                    <a:pt x="16723" y="6094"/>
                    <a:pt x="16004" y="6015"/>
                  </a:cubicBezTo>
                  <a:lnTo>
                    <a:pt x="12355" y="18661"/>
                  </a:lnTo>
                  <a:cubicBezTo>
                    <a:pt x="8967" y="19999"/>
                    <a:pt x="4655" y="20981"/>
                    <a:pt x="0" y="21600"/>
                  </a:cubicBezTo>
                  <a:lnTo>
                    <a:pt x="7354" y="2515"/>
                  </a:lnTo>
                  <a:lnTo>
                    <a:pt x="8925" y="3313"/>
                  </a:lnTo>
                  <a:lnTo>
                    <a:pt x="9283" y="2911"/>
                  </a:lnTo>
                  <a:lnTo>
                    <a:pt x="7699" y="2105"/>
                  </a:lnTo>
                  <a:lnTo>
                    <a:pt x="7369" y="2476"/>
                  </a:ln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07" name="Shape 1007"/>
            <p:cNvSpPr/>
            <p:nvPr/>
          </p:nvSpPr>
          <p:spPr>
            <a:xfrm rot="18429800">
              <a:off x="1544713" y="443209"/>
              <a:ext cx="1524001" cy="82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8" y="19028"/>
                  </a:moveTo>
                  <a:cubicBezTo>
                    <a:pt x="1866" y="19309"/>
                    <a:pt x="1665" y="19519"/>
                    <a:pt x="1463" y="19730"/>
                  </a:cubicBezTo>
                  <a:lnTo>
                    <a:pt x="1665" y="20080"/>
                  </a:lnTo>
                  <a:cubicBezTo>
                    <a:pt x="1866" y="19800"/>
                    <a:pt x="2068" y="19589"/>
                    <a:pt x="2269" y="19309"/>
                  </a:cubicBezTo>
                  <a:close/>
                  <a:moveTo>
                    <a:pt x="4025" y="17399"/>
                  </a:moveTo>
                  <a:lnTo>
                    <a:pt x="3846" y="17158"/>
                  </a:lnTo>
                  <a:cubicBezTo>
                    <a:pt x="3641" y="17434"/>
                    <a:pt x="3437" y="17640"/>
                    <a:pt x="3206" y="17881"/>
                  </a:cubicBezTo>
                  <a:lnTo>
                    <a:pt x="3385" y="18122"/>
                  </a:lnTo>
                  <a:cubicBezTo>
                    <a:pt x="3590" y="17916"/>
                    <a:pt x="3795" y="17709"/>
                    <a:pt x="4025" y="17399"/>
                  </a:cubicBezTo>
                  <a:close/>
                  <a:moveTo>
                    <a:pt x="3478" y="14645"/>
                  </a:moveTo>
                  <a:lnTo>
                    <a:pt x="2672" y="14236"/>
                  </a:lnTo>
                  <a:lnTo>
                    <a:pt x="2587" y="14587"/>
                  </a:lnTo>
                  <a:lnTo>
                    <a:pt x="3393" y="14996"/>
                  </a:lnTo>
                  <a:close/>
                  <a:moveTo>
                    <a:pt x="5660" y="15339"/>
                  </a:moveTo>
                  <a:cubicBezTo>
                    <a:pt x="5560" y="15408"/>
                    <a:pt x="5510" y="15478"/>
                    <a:pt x="5460" y="15547"/>
                  </a:cubicBezTo>
                  <a:cubicBezTo>
                    <a:pt x="5459" y="15547"/>
                    <a:pt x="5452" y="15544"/>
                    <a:pt x="4758" y="15200"/>
                  </a:cubicBezTo>
                  <a:cubicBezTo>
                    <a:pt x="4758" y="15200"/>
                    <a:pt x="4757" y="15207"/>
                    <a:pt x="4708" y="15617"/>
                  </a:cubicBezTo>
                  <a:cubicBezTo>
                    <a:pt x="4708" y="15617"/>
                    <a:pt x="4713" y="15619"/>
                    <a:pt x="5159" y="15825"/>
                  </a:cubicBezTo>
                  <a:cubicBezTo>
                    <a:pt x="5109" y="15894"/>
                    <a:pt x="5059" y="15964"/>
                    <a:pt x="4983" y="16068"/>
                  </a:cubicBezTo>
                  <a:lnTo>
                    <a:pt x="5159" y="16311"/>
                  </a:lnTo>
                  <a:cubicBezTo>
                    <a:pt x="5359" y="16102"/>
                    <a:pt x="5560" y="15894"/>
                    <a:pt x="5792" y="15643"/>
                  </a:cubicBezTo>
                  <a:close/>
                  <a:moveTo>
                    <a:pt x="9500" y="17713"/>
                  </a:moveTo>
                  <a:lnTo>
                    <a:pt x="9182" y="17713"/>
                  </a:lnTo>
                  <a:lnTo>
                    <a:pt x="9097" y="18824"/>
                  </a:lnTo>
                  <a:lnTo>
                    <a:pt x="9331" y="18882"/>
                  </a:lnTo>
                  <a:close/>
                  <a:moveTo>
                    <a:pt x="7615" y="13925"/>
                  </a:moveTo>
                  <a:lnTo>
                    <a:pt x="7481" y="13681"/>
                  </a:lnTo>
                  <a:cubicBezTo>
                    <a:pt x="7225" y="13890"/>
                    <a:pt x="7020" y="14099"/>
                    <a:pt x="6784" y="14343"/>
                  </a:cubicBezTo>
                  <a:lnTo>
                    <a:pt x="6918" y="14587"/>
                  </a:lnTo>
                  <a:cubicBezTo>
                    <a:pt x="7174" y="14377"/>
                    <a:pt x="7378" y="14168"/>
                    <a:pt x="7615" y="13925"/>
                  </a:cubicBezTo>
                  <a:close/>
                  <a:moveTo>
                    <a:pt x="9839" y="14791"/>
                  </a:moveTo>
                  <a:lnTo>
                    <a:pt x="9585" y="14703"/>
                  </a:lnTo>
                  <a:lnTo>
                    <a:pt x="9437" y="15814"/>
                  </a:lnTo>
                  <a:lnTo>
                    <a:pt x="9691" y="15902"/>
                  </a:lnTo>
                  <a:close/>
                  <a:moveTo>
                    <a:pt x="10200" y="12073"/>
                  </a:moveTo>
                  <a:lnTo>
                    <a:pt x="9945" y="11986"/>
                  </a:lnTo>
                  <a:lnTo>
                    <a:pt x="9839" y="12833"/>
                  </a:lnTo>
                  <a:lnTo>
                    <a:pt x="10094" y="12892"/>
                  </a:lnTo>
                  <a:close/>
                  <a:moveTo>
                    <a:pt x="11213" y="10466"/>
                  </a:moveTo>
                  <a:cubicBezTo>
                    <a:pt x="10957" y="10605"/>
                    <a:pt x="10753" y="10815"/>
                    <a:pt x="10497" y="11024"/>
                  </a:cubicBezTo>
                  <a:lnTo>
                    <a:pt x="10650" y="11372"/>
                  </a:lnTo>
                  <a:cubicBezTo>
                    <a:pt x="10855" y="11163"/>
                    <a:pt x="11111" y="10954"/>
                    <a:pt x="11347" y="10771"/>
                  </a:cubicBezTo>
                  <a:close/>
                  <a:moveTo>
                    <a:pt x="9394" y="6141"/>
                  </a:moveTo>
                  <a:lnTo>
                    <a:pt x="8673" y="5586"/>
                  </a:lnTo>
                  <a:lnTo>
                    <a:pt x="8588" y="5849"/>
                  </a:lnTo>
                  <a:lnTo>
                    <a:pt x="9288" y="6404"/>
                  </a:lnTo>
                  <a:close/>
                  <a:moveTo>
                    <a:pt x="11366" y="7602"/>
                  </a:moveTo>
                  <a:lnTo>
                    <a:pt x="10603" y="7047"/>
                  </a:lnTo>
                  <a:lnTo>
                    <a:pt x="10497" y="7398"/>
                  </a:lnTo>
                  <a:lnTo>
                    <a:pt x="11197" y="7953"/>
                  </a:lnTo>
                  <a:close/>
                  <a:moveTo>
                    <a:pt x="16498" y="16807"/>
                  </a:moveTo>
                  <a:lnTo>
                    <a:pt x="16244" y="16720"/>
                  </a:lnTo>
                  <a:lnTo>
                    <a:pt x="16095" y="17859"/>
                  </a:lnTo>
                  <a:lnTo>
                    <a:pt x="16350" y="17918"/>
                  </a:lnTo>
                  <a:close/>
                  <a:moveTo>
                    <a:pt x="13262" y="9053"/>
                  </a:moveTo>
                  <a:lnTo>
                    <a:pt x="13173" y="8993"/>
                  </a:lnTo>
                  <a:cubicBezTo>
                    <a:pt x="13172" y="8993"/>
                    <a:pt x="13166" y="8988"/>
                    <a:pt x="12508" y="8508"/>
                  </a:cubicBezTo>
                  <a:lnTo>
                    <a:pt x="12405" y="8854"/>
                  </a:lnTo>
                  <a:cubicBezTo>
                    <a:pt x="12405" y="8854"/>
                    <a:pt x="12411" y="8859"/>
                    <a:pt x="12866" y="9200"/>
                  </a:cubicBezTo>
                  <a:cubicBezTo>
                    <a:pt x="12712" y="9339"/>
                    <a:pt x="12559" y="9408"/>
                    <a:pt x="12425" y="9581"/>
                  </a:cubicBezTo>
                  <a:lnTo>
                    <a:pt x="12559" y="9823"/>
                  </a:lnTo>
                  <a:cubicBezTo>
                    <a:pt x="12815" y="9685"/>
                    <a:pt x="13019" y="9477"/>
                    <a:pt x="13268" y="9313"/>
                  </a:cubicBezTo>
                  <a:lnTo>
                    <a:pt x="13224" y="9131"/>
                  </a:lnTo>
                  <a:close/>
                  <a:moveTo>
                    <a:pt x="16901" y="13797"/>
                  </a:moveTo>
                  <a:lnTo>
                    <a:pt x="16604" y="13739"/>
                  </a:lnTo>
                  <a:lnTo>
                    <a:pt x="16456" y="14850"/>
                  </a:lnTo>
                  <a:lnTo>
                    <a:pt x="16753" y="14908"/>
                  </a:lnTo>
                  <a:close/>
                  <a:moveTo>
                    <a:pt x="15145" y="7661"/>
                  </a:moveTo>
                  <a:cubicBezTo>
                    <a:pt x="14889" y="7802"/>
                    <a:pt x="14633" y="8014"/>
                    <a:pt x="14397" y="8199"/>
                  </a:cubicBezTo>
                  <a:lnTo>
                    <a:pt x="14531" y="8508"/>
                  </a:lnTo>
                  <a:cubicBezTo>
                    <a:pt x="14735" y="8367"/>
                    <a:pt x="14991" y="8155"/>
                    <a:pt x="15234" y="7970"/>
                  </a:cubicBezTo>
                  <a:close/>
                  <a:moveTo>
                    <a:pt x="17261" y="10817"/>
                  </a:moveTo>
                  <a:lnTo>
                    <a:pt x="17007" y="10729"/>
                  </a:lnTo>
                  <a:lnTo>
                    <a:pt x="16859" y="11840"/>
                  </a:lnTo>
                  <a:lnTo>
                    <a:pt x="17113" y="11927"/>
                  </a:lnTo>
                  <a:close/>
                  <a:moveTo>
                    <a:pt x="16159" y="7252"/>
                  </a:moveTo>
                  <a:lnTo>
                    <a:pt x="10603" y="1816"/>
                  </a:lnTo>
                  <a:lnTo>
                    <a:pt x="10454" y="2079"/>
                  </a:lnTo>
                  <a:lnTo>
                    <a:pt x="15947" y="7602"/>
                  </a:lnTo>
                  <a:close/>
                  <a:moveTo>
                    <a:pt x="17664" y="7807"/>
                  </a:moveTo>
                  <a:lnTo>
                    <a:pt x="17410" y="7748"/>
                  </a:lnTo>
                  <a:lnTo>
                    <a:pt x="17261" y="8859"/>
                  </a:lnTo>
                  <a:lnTo>
                    <a:pt x="17516" y="8917"/>
                  </a:lnTo>
                  <a:close/>
                  <a:moveTo>
                    <a:pt x="17203" y="6492"/>
                  </a:moveTo>
                  <a:cubicBezTo>
                    <a:pt x="16899" y="6630"/>
                    <a:pt x="16645" y="6768"/>
                    <a:pt x="16405" y="6949"/>
                  </a:cubicBezTo>
                  <a:lnTo>
                    <a:pt x="16493" y="7252"/>
                  </a:lnTo>
                  <a:cubicBezTo>
                    <a:pt x="16747" y="7113"/>
                    <a:pt x="17000" y="6975"/>
                    <a:pt x="17291" y="6794"/>
                  </a:cubicBezTo>
                  <a:close/>
                  <a:moveTo>
                    <a:pt x="20252" y="11093"/>
                  </a:moveTo>
                  <a:lnTo>
                    <a:pt x="21600" y="13544"/>
                  </a:lnTo>
                  <a:cubicBezTo>
                    <a:pt x="21150" y="14857"/>
                    <a:pt x="20395" y="15947"/>
                    <a:pt x="19433" y="16861"/>
                  </a:cubicBezTo>
                  <a:cubicBezTo>
                    <a:pt x="19433" y="16860"/>
                    <a:pt x="19437" y="16833"/>
                    <a:pt x="20252" y="11093"/>
                  </a:cubicBezTo>
                  <a:close/>
                  <a:moveTo>
                    <a:pt x="14150" y="0"/>
                  </a:moveTo>
                  <a:lnTo>
                    <a:pt x="20019" y="10670"/>
                  </a:lnTo>
                  <a:lnTo>
                    <a:pt x="19130" y="17139"/>
                  </a:lnTo>
                  <a:cubicBezTo>
                    <a:pt x="17363" y="18603"/>
                    <a:pt x="14991" y="19579"/>
                    <a:pt x="12518" y="20206"/>
                  </a:cubicBezTo>
                  <a:cubicBezTo>
                    <a:pt x="12518" y="20206"/>
                    <a:pt x="12524" y="20164"/>
                    <a:pt x="14032" y="9473"/>
                  </a:cubicBezTo>
                  <a:cubicBezTo>
                    <a:pt x="14032" y="9473"/>
                    <a:pt x="14027" y="9472"/>
                    <a:pt x="13729" y="9403"/>
                  </a:cubicBezTo>
                  <a:cubicBezTo>
                    <a:pt x="13729" y="9403"/>
                    <a:pt x="13723" y="9444"/>
                    <a:pt x="12215" y="20345"/>
                  </a:cubicBezTo>
                  <a:cubicBezTo>
                    <a:pt x="11155" y="20555"/>
                    <a:pt x="10145" y="20764"/>
                    <a:pt x="9085" y="20903"/>
                  </a:cubicBezTo>
                  <a:cubicBezTo>
                    <a:pt x="9085" y="20903"/>
                    <a:pt x="9085" y="20902"/>
                    <a:pt x="9085" y="20877"/>
                  </a:cubicBezTo>
                  <a:lnTo>
                    <a:pt x="9085" y="20694"/>
                  </a:lnTo>
                  <a:cubicBezTo>
                    <a:pt x="9085" y="20694"/>
                    <a:pt x="9084" y="20694"/>
                    <a:pt x="9054" y="20694"/>
                  </a:cubicBezTo>
                  <a:lnTo>
                    <a:pt x="8833" y="20694"/>
                  </a:lnTo>
                  <a:cubicBezTo>
                    <a:pt x="8833" y="20694"/>
                    <a:pt x="8833" y="20695"/>
                    <a:pt x="8827" y="20729"/>
                  </a:cubicBezTo>
                  <a:lnTo>
                    <a:pt x="8783" y="20973"/>
                  </a:lnTo>
                  <a:cubicBezTo>
                    <a:pt x="7723" y="21112"/>
                    <a:pt x="6663" y="21252"/>
                    <a:pt x="5653" y="21321"/>
                  </a:cubicBezTo>
                  <a:cubicBezTo>
                    <a:pt x="5653" y="21321"/>
                    <a:pt x="5658" y="21285"/>
                    <a:pt x="6562" y="15048"/>
                  </a:cubicBezTo>
                  <a:cubicBezTo>
                    <a:pt x="6562" y="15048"/>
                    <a:pt x="6560" y="15048"/>
                    <a:pt x="6530" y="15040"/>
                  </a:cubicBezTo>
                  <a:lnTo>
                    <a:pt x="6309" y="14979"/>
                  </a:lnTo>
                  <a:cubicBezTo>
                    <a:pt x="6309" y="14979"/>
                    <a:pt x="6304" y="15017"/>
                    <a:pt x="5350" y="21321"/>
                  </a:cubicBezTo>
                  <a:cubicBezTo>
                    <a:pt x="3382" y="21530"/>
                    <a:pt x="1565" y="21530"/>
                    <a:pt x="303" y="21600"/>
                  </a:cubicBezTo>
                  <a:lnTo>
                    <a:pt x="606" y="21252"/>
                  </a:lnTo>
                  <a:cubicBezTo>
                    <a:pt x="606" y="21251"/>
                    <a:pt x="605" y="21250"/>
                    <a:pt x="580" y="21217"/>
                  </a:cubicBezTo>
                  <a:lnTo>
                    <a:pt x="404" y="20973"/>
                  </a:lnTo>
                  <a:cubicBezTo>
                    <a:pt x="252" y="21182"/>
                    <a:pt x="101" y="21321"/>
                    <a:pt x="0" y="21461"/>
                  </a:cubicBezTo>
                  <a:cubicBezTo>
                    <a:pt x="303" y="20345"/>
                    <a:pt x="707" y="19021"/>
                    <a:pt x="1211" y="17558"/>
                  </a:cubicBezTo>
                  <a:cubicBezTo>
                    <a:pt x="1212" y="17558"/>
                    <a:pt x="1228" y="17567"/>
                    <a:pt x="3230" y="18742"/>
                  </a:cubicBezTo>
                  <a:cubicBezTo>
                    <a:pt x="3230" y="18742"/>
                    <a:pt x="3231" y="18741"/>
                    <a:pt x="3243" y="18699"/>
                  </a:cubicBezTo>
                  <a:lnTo>
                    <a:pt x="3331" y="18394"/>
                  </a:lnTo>
                  <a:cubicBezTo>
                    <a:pt x="3331" y="18394"/>
                    <a:pt x="3315" y="18385"/>
                    <a:pt x="1312" y="17209"/>
                  </a:cubicBezTo>
                  <a:cubicBezTo>
                    <a:pt x="2271" y="14561"/>
                    <a:pt x="3634" y="11494"/>
                    <a:pt x="5249" y="8636"/>
                  </a:cubicBezTo>
                  <a:cubicBezTo>
                    <a:pt x="5249" y="8636"/>
                    <a:pt x="5274" y="8658"/>
                    <a:pt x="9136" y="12121"/>
                  </a:cubicBezTo>
                  <a:cubicBezTo>
                    <a:pt x="8934" y="12330"/>
                    <a:pt x="8783" y="12470"/>
                    <a:pt x="8631" y="12609"/>
                  </a:cubicBezTo>
                  <a:cubicBezTo>
                    <a:pt x="8631" y="12609"/>
                    <a:pt x="8632" y="12611"/>
                    <a:pt x="8650" y="12644"/>
                  </a:cubicBezTo>
                  <a:lnTo>
                    <a:pt x="8783" y="12888"/>
                  </a:lnTo>
                  <a:cubicBezTo>
                    <a:pt x="8984" y="12679"/>
                    <a:pt x="9237" y="12539"/>
                    <a:pt x="9439" y="12330"/>
                  </a:cubicBezTo>
                  <a:cubicBezTo>
                    <a:pt x="9439" y="12330"/>
                    <a:pt x="9438" y="12329"/>
                    <a:pt x="9432" y="12313"/>
                  </a:cubicBezTo>
                  <a:lnTo>
                    <a:pt x="9388" y="12191"/>
                  </a:lnTo>
                  <a:cubicBezTo>
                    <a:pt x="9388" y="12191"/>
                    <a:pt x="9389" y="12190"/>
                    <a:pt x="9401" y="12165"/>
                  </a:cubicBezTo>
                  <a:lnTo>
                    <a:pt x="9489" y="11982"/>
                  </a:lnTo>
                  <a:cubicBezTo>
                    <a:pt x="9489" y="11982"/>
                    <a:pt x="9465" y="11961"/>
                    <a:pt x="5401" y="8358"/>
                  </a:cubicBezTo>
                  <a:cubicBezTo>
                    <a:pt x="7908" y="3999"/>
                    <a:pt x="10985" y="354"/>
                    <a:pt x="14150" y="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08" name="Shape 1008"/>
            <p:cNvSpPr/>
            <p:nvPr/>
          </p:nvSpPr>
          <p:spPr>
            <a:xfrm rot="9774837">
              <a:off x="6219900" y="546398"/>
              <a:ext cx="1169989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09" name="Shape 1009"/>
            <p:cNvSpPr/>
            <p:nvPr/>
          </p:nvSpPr>
          <p:spPr>
            <a:xfrm rot="1867808">
              <a:off x="730325" y="1829098"/>
              <a:ext cx="1171576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10" name="Shape 1010"/>
            <p:cNvSpPr/>
            <p:nvPr/>
          </p:nvSpPr>
          <p:spPr>
            <a:xfrm rot="4931296">
              <a:off x="1401838" y="4908848"/>
              <a:ext cx="1560514" cy="83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11" name="Shape 1011"/>
            <p:cNvSpPr/>
            <p:nvPr/>
          </p:nvSpPr>
          <p:spPr>
            <a:xfrm>
              <a:off x="6737425" y="5200948"/>
              <a:ext cx="1169990" cy="110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12" name="Shape 1012"/>
            <p:cNvSpPr/>
            <p:nvPr/>
          </p:nvSpPr>
          <p:spPr>
            <a:xfrm rot="4114373">
              <a:off x="7574039" y="4946949"/>
              <a:ext cx="1562102" cy="831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13" name="Shape 1013"/>
            <p:cNvSpPr/>
            <p:nvPr/>
          </p:nvSpPr>
          <p:spPr>
            <a:xfrm rot="5824085" flipH="1">
              <a:off x="454100" y="306684"/>
              <a:ext cx="536576" cy="482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16" y="7465"/>
                  </a:moveTo>
                  <a:lnTo>
                    <a:pt x="18114" y="7917"/>
                  </a:lnTo>
                  <a:lnTo>
                    <a:pt x="16123" y="6963"/>
                  </a:lnTo>
                  <a:lnTo>
                    <a:pt x="16365" y="6512"/>
                  </a:lnTo>
                  <a:close/>
                  <a:moveTo>
                    <a:pt x="21600" y="0"/>
                  </a:moveTo>
                  <a:cubicBezTo>
                    <a:pt x="16335" y="2616"/>
                    <a:pt x="11396" y="6717"/>
                    <a:pt x="7056" y="11272"/>
                  </a:cubicBezTo>
                  <a:cubicBezTo>
                    <a:pt x="18611" y="17457"/>
                    <a:pt x="18685" y="17497"/>
                    <a:pt x="18686" y="17498"/>
                  </a:cubicBezTo>
                  <a:lnTo>
                    <a:pt x="18435" y="17812"/>
                  </a:lnTo>
                  <a:lnTo>
                    <a:pt x="18524" y="18066"/>
                  </a:lnTo>
                  <a:cubicBezTo>
                    <a:pt x="17968" y="18455"/>
                    <a:pt x="17250" y="18695"/>
                    <a:pt x="16676" y="19054"/>
                  </a:cubicBezTo>
                  <a:lnTo>
                    <a:pt x="16299" y="18635"/>
                  </a:lnTo>
                  <a:cubicBezTo>
                    <a:pt x="16676" y="18335"/>
                    <a:pt x="17107" y="18096"/>
                    <a:pt x="17681" y="17737"/>
                  </a:cubicBezTo>
                  <a:cubicBezTo>
                    <a:pt x="6645" y="11762"/>
                    <a:pt x="6625" y="11751"/>
                    <a:pt x="6625" y="11751"/>
                  </a:cubicBezTo>
                  <a:cubicBezTo>
                    <a:pt x="4190" y="14353"/>
                    <a:pt x="1957" y="17055"/>
                    <a:pt x="0" y="19704"/>
                  </a:cubicBezTo>
                  <a:lnTo>
                    <a:pt x="12047" y="20946"/>
                  </a:lnTo>
                  <a:cubicBezTo>
                    <a:pt x="12327" y="20750"/>
                    <a:pt x="12634" y="20583"/>
                    <a:pt x="12973" y="20415"/>
                  </a:cubicBezTo>
                  <a:lnTo>
                    <a:pt x="13354" y="20834"/>
                  </a:lnTo>
                  <a:lnTo>
                    <a:pt x="12989" y="21044"/>
                  </a:lnTo>
                  <a:lnTo>
                    <a:pt x="18381" y="21600"/>
                  </a:lnTo>
                  <a:lnTo>
                    <a:pt x="21519" y="542"/>
                  </a:lnTo>
                  <a:lnTo>
                    <a:pt x="21432" y="488"/>
                  </a:lnTo>
                  <a:lnTo>
                    <a:pt x="21545" y="367"/>
                  </a:ln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14" name="Shape 1014"/>
            <p:cNvSpPr/>
            <p:nvPr/>
          </p:nvSpPr>
          <p:spPr>
            <a:xfrm rot="11792620" flipH="1">
              <a:off x="716038" y="1086148"/>
              <a:ext cx="823914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15" name="Shape 1015"/>
            <p:cNvSpPr/>
            <p:nvPr/>
          </p:nvSpPr>
          <p:spPr>
            <a:xfrm rot="7855726">
              <a:off x="3012357" y="772617"/>
              <a:ext cx="1096963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16" name="Shape 1016"/>
            <p:cNvSpPr/>
            <p:nvPr/>
          </p:nvSpPr>
          <p:spPr>
            <a:xfrm rot="11792620" flipH="1">
              <a:off x="3335413" y="1797348"/>
              <a:ext cx="822327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17" name="Shape 1017"/>
            <p:cNvSpPr/>
            <p:nvPr/>
          </p:nvSpPr>
          <p:spPr>
            <a:xfrm rot="17253486">
              <a:off x="1201813" y="3354686"/>
              <a:ext cx="1098552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18" name="Shape 1018"/>
            <p:cNvSpPr/>
            <p:nvPr/>
          </p:nvSpPr>
          <p:spPr>
            <a:xfrm rot="20678873">
              <a:off x="749375" y="4050011"/>
              <a:ext cx="822327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19" name="Shape 1019"/>
            <p:cNvSpPr/>
            <p:nvPr/>
          </p:nvSpPr>
          <p:spPr>
            <a:xfrm rot="7630649" flipH="1">
              <a:off x="4439519" y="5408117"/>
              <a:ext cx="1096964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20" name="Shape 1020"/>
            <p:cNvSpPr/>
            <p:nvPr/>
          </p:nvSpPr>
          <p:spPr>
            <a:xfrm rot="3063783" flipH="1">
              <a:off x="3975175" y="6193136"/>
              <a:ext cx="874714" cy="465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21" name="Shape 1021"/>
            <p:cNvSpPr/>
            <p:nvPr/>
          </p:nvSpPr>
          <p:spPr>
            <a:xfrm rot="15029794">
              <a:off x="558876" y="6555085"/>
              <a:ext cx="1041401" cy="523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32" extrusionOk="0">
                  <a:moveTo>
                    <a:pt x="2319" y="17409"/>
                  </a:moveTo>
                  <a:lnTo>
                    <a:pt x="2131" y="17168"/>
                  </a:lnTo>
                  <a:cubicBezTo>
                    <a:pt x="1915" y="17443"/>
                    <a:pt x="1699" y="17649"/>
                    <a:pt x="1456" y="17889"/>
                  </a:cubicBezTo>
                  <a:lnTo>
                    <a:pt x="1645" y="18129"/>
                  </a:lnTo>
                  <a:cubicBezTo>
                    <a:pt x="1861" y="17923"/>
                    <a:pt x="2077" y="17717"/>
                    <a:pt x="2319" y="17409"/>
                  </a:cubicBezTo>
                  <a:close/>
                  <a:moveTo>
                    <a:pt x="4184" y="15659"/>
                  </a:moveTo>
                  <a:lnTo>
                    <a:pt x="4045" y="15357"/>
                  </a:lnTo>
                  <a:cubicBezTo>
                    <a:pt x="3939" y="15426"/>
                    <a:pt x="3886" y="15495"/>
                    <a:pt x="3833" y="15564"/>
                  </a:cubicBezTo>
                  <a:cubicBezTo>
                    <a:pt x="3833" y="15564"/>
                    <a:pt x="3822" y="15559"/>
                    <a:pt x="3093" y="15218"/>
                  </a:cubicBezTo>
                  <a:cubicBezTo>
                    <a:pt x="3093" y="15219"/>
                    <a:pt x="3092" y="15227"/>
                    <a:pt x="3040" y="15633"/>
                  </a:cubicBezTo>
                  <a:cubicBezTo>
                    <a:pt x="3040" y="15633"/>
                    <a:pt x="3050" y="15638"/>
                    <a:pt x="3516" y="15840"/>
                  </a:cubicBezTo>
                  <a:cubicBezTo>
                    <a:pt x="3463" y="15910"/>
                    <a:pt x="3410" y="15979"/>
                    <a:pt x="3331" y="16082"/>
                  </a:cubicBezTo>
                  <a:lnTo>
                    <a:pt x="3516" y="16324"/>
                  </a:lnTo>
                  <a:cubicBezTo>
                    <a:pt x="3728" y="16117"/>
                    <a:pt x="3939" y="15910"/>
                    <a:pt x="4184" y="15659"/>
                  </a:cubicBezTo>
                  <a:close/>
                  <a:moveTo>
                    <a:pt x="7985" y="6196"/>
                  </a:moveTo>
                  <a:lnTo>
                    <a:pt x="7224" y="5643"/>
                  </a:lnTo>
                  <a:lnTo>
                    <a:pt x="7135" y="5905"/>
                  </a:lnTo>
                  <a:lnTo>
                    <a:pt x="7873" y="6458"/>
                  </a:lnTo>
                  <a:close/>
                  <a:moveTo>
                    <a:pt x="6108" y="13948"/>
                  </a:moveTo>
                  <a:lnTo>
                    <a:pt x="5966" y="13705"/>
                  </a:lnTo>
                  <a:cubicBezTo>
                    <a:pt x="5696" y="13913"/>
                    <a:pt x="5480" y="14121"/>
                    <a:pt x="5231" y="14364"/>
                  </a:cubicBezTo>
                  <a:lnTo>
                    <a:pt x="5372" y="14607"/>
                  </a:lnTo>
                  <a:cubicBezTo>
                    <a:pt x="5642" y="14399"/>
                    <a:pt x="5858" y="14191"/>
                    <a:pt x="6108" y="13948"/>
                  </a:cubicBezTo>
                  <a:close/>
                  <a:moveTo>
                    <a:pt x="10066" y="7651"/>
                  </a:moveTo>
                  <a:lnTo>
                    <a:pt x="9261" y="7098"/>
                  </a:lnTo>
                  <a:lnTo>
                    <a:pt x="9149" y="7447"/>
                  </a:lnTo>
                  <a:lnTo>
                    <a:pt x="9887" y="8000"/>
                  </a:lnTo>
                  <a:close/>
                  <a:moveTo>
                    <a:pt x="8724" y="12919"/>
                  </a:moveTo>
                  <a:lnTo>
                    <a:pt x="8835" y="12104"/>
                  </a:lnTo>
                  <a:lnTo>
                    <a:pt x="8567" y="12017"/>
                  </a:lnTo>
                  <a:lnTo>
                    <a:pt x="8455" y="12861"/>
                  </a:lnTo>
                  <a:close/>
                  <a:moveTo>
                    <a:pt x="8298" y="15917"/>
                  </a:moveTo>
                  <a:lnTo>
                    <a:pt x="8455" y="14811"/>
                  </a:lnTo>
                  <a:lnTo>
                    <a:pt x="8186" y="14724"/>
                  </a:lnTo>
                  <a:lnTo>
                    <a:pt x="8030" y="15830"/>
                  </a:lnTo>
                  <a:close/>
                  <a:moveTo>
                    <a:pt x="10046" y="10807"/>
                  </a:moveTo>
                  <a:lnTo>
                    <a:pt x="9904" y="10503"/>
                  </a:lnTo>
                  <a:cubicBezTo>
                    <a:pt x="9634" y="10642"/>
                    <a:pt x="9418" y="10850"/>
                    <a:pt x="9149" y="11058"/>
                  </a:cubicBezTo>
                  <a:lnTo>
                    <a:pt x="9311" y="11406"/>
                  </a:lnTo>
                  <a:cubicBezTo>
                    <a:pt x="9526" y="11197"/>
                    <a:pt x="9796" y="10989"/>
                    <a:pt x="10046" y="10807"/>
                  </a:cubicBezTo>
                  <a:close/>
                  <a:moveTo>
                    <a:pt x="7918" y="18886"/>
                  </a:moveTo>
                  <a:lnTo>
                    <a:pt x="8097" y="17721"/>
                  </a:lnTo>
                  <a:lnTo>
                    <a:pt x="7761" y="17721"/>
                  </a:lnTo>
                  <a:lnTo>
                    <a:pt x="7672" y="18827"/>
                  </a:lnTo>
                  <a:close/>
                  <a:moveTo>
                    <a:pt x="12073" y="9355"/>
                  </a:moveTo>
                  <a:lnTo>
                    <a:pt x="12026" y="9174"/>
                  </a:lnTo>
                  <a:lnTo>
                    <a:pt x="12066" y="9096"/>
                  </a:lnTo>
                  <a:lnTo>
                    <a:pt x="11972" y="9036"/>
                  </a:lnTo>
                  <a:cubicBezTo>
                    <a:pt x="11972" y="9036"/>
                    <a:pt x="11961" y="9028"/>
                    <a:pt x="11270" y="8553"/>
                  </a:cubicBezTo>
                  <a:lnTo>
                    <a:pt x="11163" y="8898"/>
                  </a:lnTo>
                  <a:cubicBezTo>
                    <a:pt x="11163" y="8898"/>
                    <a:pt x="11170" y="8903"/>
                    <a:pt x="11648" y="9243"/>
                  </a:cubicBezTo>
                  <a:cubicBezTo>
                    <a:pt x="11486" y="9380"/>
                    <a:pt x="11324" y="9449"/>
                    <a:pt x="11183" y="9622"/>
                  </a:cubicBezTo>
                  <a:lnTo>
                    <a:pt x="11324" y="9863"/>
                  </a:lnTo>
                  <a:cubicBezTo>
                    <a:pt x="11594" y="9725"/>
                    <a:pt x="11810" y="9518"/>
                    <a:pt x="12073" y="9355"/>
                  </a:cubicBezTo>
                  <a:close/>
                  <a:moveTo>
                    <a:pt x="15123" y="1684"/>
                  </a:moveTo>
                  <a:lnTo>
                    <a:pt x="14429" y="986"/>
                  </a:lnTo>
                  <a:lnTo>
                    <a:pt x="14250" y="1248"/>
                  </a:lnTo>
                  <a:lnTo>
                    <a:pt x="14944" y="1946"/>
                  </a:lnTo>
                  <a:close/>
                  <a:moveTo>
                    <a:pt x="14147" y="8017"/>
                  </a:moveTo>
                  <a:lnTo>
                    <a:pt x="14053" y="7709"/>
                  </a:lnTo>
                  <a:cubicBezTo>
                    <a:pt x="13783" y="7850"/>
                    <a:pt x="13513" y="8061"/>
                    <a:pt x="13264" y="8245"/>
                  </a:cubicBezTo>
                  <a:lnTo>
                    <a:pt x="13405" y="8553"/>
                  </a:lnTo>
                  <a:cubicBezTo>
                    <a:pt x="13621" y="8413"/>
                    <a:pt x="13891" y="8201"/>
                    <a:pt x="14147" y="8017"/>
                  </a:cubicBezTo>
                  <a:close/>
                  <a:moveTo>
                    <a:pt x="15123" y="7302"/>
                  </a:moveTo>
                  <a:lnTo>
                    <a:pt x="9261" y="1888"/>
                  </a:lnTo>
                  <a:lnTo>
                    <a:pt x="9104" y="2150"/>
                  </a:lnTo>
                  <a:lnTo>
                    <a:pt x="14899" y="7651"/>
                  </a:lnTo>
                  <a:close/>
                  <a:moveTo>
                    <a:pt x="16913" y="3489"/>
                  </a:moveTo>
                  <a:lnTo>
                    <a:pt x="16219" y="2790"/>
                  </a:lnTo>
                  <a:lnTo>
                    <a:pt x="16063" y="3140"/>
                  </a:lnTo>
                  <a:lnTo>
                    <a:pt x="16756" y="3838"/>
                  </a:lnTo>
                  <a:close/>
                  <a:moveTo>
                    <a:pt x="16318" y="6846"/>
                  </a:moveTo>
                  <a:lnTo>
                    <a:pt x="16224" y="6545"/>
                  </a:lnTo>
                  <a:cubicBezTo>
                    <a:pt x="15904" y="6682"/>
                    <a:pt x="15636" y="6820"/>
                    <a:pt x="15383" y="7001"/>
                  </a:cubicBezTo>
                  <a:lnTo>
                    <a:pt x="15476" y="7302"/>
                  </a:lnTo>
                  <a:cubicBezTo>
                    <a:pt x="15743" y="7164"/>
                    <a:pt x="16011" y="7026"/>
                    <a:pt x="16318" y="6846"/>
                  </a:cubicBezTo>
                  <a:close/>
                  <a:moveTo>
                    <a:pt x="16555" y="8961"/>
                  </a:moveTo>
                  <a:lnTo>
                    <a:pt x="16712" y="7855"/>
                  </a:lnTo>
                  <a:lnTo>
                    <a:pt x="16443" y="7796"/>
                  </a:lnTo>
                  <a:lnTo>
                    <a:pt x="16287" y="8902"/>
                  </a:lnTo>
                  <a:close/>
                  <a:moveTo>
                    <a:pt x="16130" y="11959"/>
                  </a:moveTo>
                  <a:lnTo>
                    <a:pt x="16287" y="10853"/>
                  </a:lnTo>
                  <a:lnTo>
                    <a:pt x="16018" y="10765"/>
                  </a:lnTo>
                  <a:lnTo>
                    <a:pt x="15861" y="11871"/>
                  </a:lnTo>
                  <a:close/>
                  <a:moveTo>
                    <a:pt x="15750" y="14927"/>
                  </a:moveTo>
                  <a:lnTo>
                    <a:pt x="15906" y="13821"/>
                  </a:lnTo>
                  <a:lnTo>
                    <a:pt x="15593" y="13763"/>
                  </a:lnTo>
                  <a:lnTo>
                    <a:pt x="15436" y="14869"/>
                  </a:lnTo>
                  <a:close/>
                  <a:moveTo>
                    <a:pt x="18511" y="5861"/>
                  </a:moveTo>
                  <a:lnTo>
                    <a:pt x="18417" y="5555"/>
                  </a:lnTo>
                  <a:cubicBezTo>
                    <a:pt x="18150" y="5695"/>
                    <a:pt x="17883" y="5765"/>
                    <a:pt x="17575" y="5948"/>
                  </a:cubicBezTo>
                  <a:lnTo>
                    <a:pt x="17669" y="6254"/>
                  </a:lnTo>
                  <a:cubicBezTo>
                    <a:pt x="17936" y="6114"/>
                    <a:pt x="18203" y="6044"/>
                    <a:pt x="18511" y="5861"/>
                  </a:cubicBezTo>
                  <a:close/>
                  <a:moveTo>
                    <a:pt x="15324" y="17925"/>
                  </a:moveTo>
                  <a:lnTo>
                    <a:pt x="15481" y="16819"/>
                  </a:lnTo>
                  <a:lnTo>
                    <a:pt x="15213" y="16732"/>
                  </a:lnTo>
                  <a:lnTo>
                    <a:pt x="15056" y="17867"/>
                  </a:lnTo>
                  <a:close/>
                  <a:moveTo>
                    <a:pt x="18793" y="5352"/>
                  </a:moveTo>
                  <a:lnTo>
                    <a:pt x="18099" y="4653"/>
                  </a:lnTo>
                  <a:lnTo>
                    <a:pt x="17942" y="4944"/>
                  </a:lnTo>
                  <a:lnTo>
                    <a:pt x="18614" y="5643"/>
                  </a:lnTo>
                  <a:close/>
                  <a:moveTo>
                    <a:pt x="21194" y="12525"/>
                  </a:moveTo>
                  <a:cubicBezTo>
                    <a:pt x="20788" y="14304"/>
                    <a:pt x="19856" y="15727"/>
                    <a:pt x="18578" y="16872"/>
                  </a:cubicBezTo>
                  <a:cubicBezTo>
                    <a:pt x="18578" y="16872"/>
                    <a:pt x="18586" y="16812"/>
                    <a:pt x="20175" y="6251"/>
                  </a:cubicBezTo>
                  <a:cubicBezTo>
                    <a:pt x="20175" y="6251"/>
                    <a:pt x="20169" y="6250"/>
                    <a:pt x="19856" y="6182"/>
                  </a:cubicBezTo>
                  <a:lnTo>
                    <a:pt x="18258" y="17150"/>
                  </a:lnTo>
                  <a:cubicBezTo>
                    <a:pt x="16394" y="18608"/>
                    <a:pt x="13891" y="19579"/>
                    <a:pt x="11281" y="20204"/>
                  </a:cubicBezTo>
                  <a:cubicBezTo>
                    <a:pt x="11281" y="20204"/>
                    <a:pt x="11290" y="20146"/>
                    <a:pt x="12879" y="9514"/>
                  </a:cubicBezTo>
                  <a:cubicBezTo>
                    <a:pt x="12879" y="9514"/>
                    <a:pt x="12872" y="9512"/>
                    <a:pt x="12559" y="9444"/>
                  </a:cubicBezTo>
                  <a:cubicBezTo>
                    <a:pt x="12559" y="9445"/>
                    <a:pt x="12551" y="9500"/>
                    <a:pt x="10961" y="20343"/>
                  </a:cubicBezTo>
                  <a:cubicBezTo>
                    <a:pt x="9843" y="20551"/>
                    <a:pt x="8778" y="20760"/>
                    <a:pt x="7659" y="20898"/>
                  </a:cubicBezTo>
                  <a:cubicBezTo>
                    <a:pt x="7659" y="20898"/>
                    <a:pt x="7659" y="20896"/>
                    <a:pt x="7659" y="20872"/>
                  </a:cubicBezTo>
                  <a:lnTo>
                    <a:pt x="7659" y="20690"/>
                  </a:lnTo>
                  <a:cubicBezTo>
                    <a:pt x="7659" y="20690"/>
                    <a:pt x="7657" y="20690"/>
                    <a:pt x="7626" y="20690"/>
                  </a:cubicBezTo>
                  <a:lnTo>
                    <a:pt x="7393" y="20690"/>
                  </a:lnTo>
                  <a:cubicBezTo>
                    <a:pt x="7393" y="20690"/>
                    <a:pt x="7393" y="20692"/>
                    <a:pt x="7386" y="20725"/>
                  </a:cubicBezTo>
                  <a:lnTo>
                    <a:pt x="7340" y="20968"/>
                  </a:lnTo>
                  <a:cubicBezTo>
                    <a:pt x="6221" y="21107"/>
                    <a:pt x="5103" y="21245"/>
                    <a:pt x="4038" y="21315"/>
                  </a:cubicBezTo>
                  <a:cubicBezTo>
                    <a:pt x="4038" y="21314"/>
                    <a:pt x="4045" y="21265"/>
                    <a:pt x="4996" y="15067"/>
                  </a:cubicBezTo>
                  <a:cubicBezTo>
                    <a:pt x="4996" y="15067"/>
                    <a:pt x="4994" y="15067"/>
                    <a:pt x="4963" y="15059"/>
                  </a:cubicBezTo>
                  <a:lnTo>
                    <a:pt x="4730" y="14998"/>
                  </a:lnTo>
                  <a:cubicBezTo>
                    <a:pt x="4730" y="14998"/>
                    <a:pt x="4722" y="15049"/>
                    <a:pt x="3718" y="21315"/>
                  </a:cubicBezTo>
                  <a:cubicBezTo>
                    <a:pt x="2373" y="21450"/>
                    <a:pt x="1095" y="21497"/>
                    <a:pt x="0" y="21532"/>
                  </a:cubicBezTo>
                  <a:lnTo>
                    <a:pt x="853" y="18399"/>
                  </a:lnTo>
                  <a:cubicBezTo>
                    <a:pt x="1039" y="18501"/>
                    <a:pt x="1247" y="18617"/>
                    <a:pt x="1481" y="18746"/>
                  </a:cubicBezTo>
                  <a:cubicBezTo>
                    <a:pt x="1481" y="18746"/>
                    <a:pt x="1482" y="18744"/>
                    <a:pt x="1495" y="18703"/>
                  </a:cubicBezTo>
                  <a:lnTo>
                    <a:pt x="1588" y="18399"/>
                  </a:lnTo>
                  <a:cubicBezTo>
                    <a:pt x="1588" y="18399"/>
                    <a:pt x="1578" y="18394"/>
                    <a:pt x="949" y="18046"/>
                  </a:cubicBezTo>
                  <a:lnTo>
                    <a:pt x="3384" y="9104"/>
                  </a:lnTo>
                  <a:cubicBezTo>
                    <a:pt x="3450" y="8953"/>
                    <a:pt x="3530" y="8817"/>
                    <a:pt x="3612" y="8681"/>
                  </a:cubicBezTo>
                  <a:cubicBezTo>
                    <a:pt x="3612" y="8681"/>
                    <a:pt x="3643" y="8708"/>
                    <a:pt x="7713" y="12152"/>
                  </a:cubicBezTo>
                  <a:cubicBezTo>
                    <a:pt x="7500" y="12360"/>
                    <a:pt x="7340" y="12499"/>
                    <a:pt x="7180" y="12638"/>
                  </a:cubicBezTo>
                  <a:cubicBezTo>
                    <a:pt x="7180" y="12638"/>
                    <a:pt x="7181" y="12640"/>
                    <a:pt x="7200" y="12672"/>
                  </a:cubicBezTo>
                  <a:lnTo>
                    <a:pt x="7340" y="12915"/>
                  </a:lnTo>
                  <a:cubicBezTo>
                    <a:pt x="7553" y="12707"/>
                    <a:pt x="7819" y="12568"/>
                    <a:pt x="8032" y="12360"/>
                  </a:cubicBezTo>
                  <a:cubicBezTo>
                    <a:pt x="8032" y="12360"/>
                    <a:pt x="8032" y="12359"/>
                    <a:pt x="8025" y="12343"/>
                  </a:cubicBezTo>
                  <a:lnTo>
                    <a:pt x="7979" y="12221"/>
                  </a:lnTo>
                  <a:cubicBezTo>
                    <a:pt x="7979" y="12221"/>
                    <a:pt x="7980" y="12220"/>
                    <a:pt x="7992" y="12195"/>
                  </a:cubicBezTo>
                  <a:lnTo>
                    <a:pt x="8085" y="12013"/>
                  </a:lnTo>
                  <a:cubicBezTo>
                    <a:pt x="8085" y="12013"/>
                    <a:pt x="8050" y="11983"/>
                    <a:pt x="3771" y="8403"/>
                  </a:cubicBezTo>
                  <a:cubicBezTo>
                    <a:pt x="6601" y="3761"/>
                    <a:pt x="10117" y="-68"/>
                    <a:pt x="13695" y="1"/>
                  </a:cubicBezTo>
                  <a:cubicBezTo>
                    <a:pt x="15842" y="43"/>
                    <a:pt x="18012" y="1487"/>
                    <a:pt x="20069" y="5002"/>
                  </a:cubicBezTo>
                  <a:cubicBezTo>
                    <a:pt x="19962" y="5002"/>
                    <a:pt x="19909" y="5002"/>
                    <a:pt x="19803" y="5071"/>
                  </a:cubicBezTo>
                  <a:cubicBezTo>
                    <a:pt x="19803" y="5071"/>
                    <a:pt x="19803" y="5074"/>
                    <a:pt x="19816" y="5114"/>
                  </a:cubicBezTo>
                  <a:lnTo>
                    <a:pt x="19909" y="5418"/>
                  </a:lnTo>
                  <a:cubicBezTo>
                    <a:pt x="20016" y="5349"/>
                    <a:pt x="20122" y="5349"/>
                    <a:pt x="20282" y="5279"/>
                  </a:cubicBezTo>
                  <a:cubicBezTo>
                    <a:pt x="20388" y="5557"/>
                    <a:pt x="20548" y="5835"/>
                    <a:pt x="20655" y="6043"/>
                  </a:cubicBezTo>
                  <a:cubicBezTo>
                    <a:pt x="21480" y="8611"/>
                    <a:pt x="21600" y="10746"/>
                    <a:pt x="21194" y="12525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22" name="Shape 1022"/>
            <p:cNvSpPr/>
            <p:nvPr/>
          </p:nvSpPr>
          <p:spPr>
            <a:xfrm rot="20866705" flipH="1">
              <a:off x="2093988" y="6166148"/>
              <a:ext cx="822326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23" name="Shape 1023"/>
            <p:cNvSpPr/>
            <p:nvPr/>
          </p:nvSpPr>
          <p:spPr>
            <a:xfrm rot="6300000">
              <a:off x="8166969" y="3704730"/>
              <a:ext cx="750889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24" name="Shape 1024"/>
            <p:cNvSpPr/>
            <p:nvPr/>
          </p:nvSpPr>
          <p:spPr>
            <a:xfrm rot="17520289" flipH="1">
              <a:off x="5369795" y="6347917"/>
              <a:ext cx="1096963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25" name="Shape 1025"/>
            <p:cNvSpPr/>
            <p:nvPr/>
          </p:nvSpPr>
          <p:spPr>
            <a:xfrm rot="17153747" flipH="1">
              <a:off x="2462287" y="5183486"/>
              <a:ext cx="1096964" cy="58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26" name="Shape 1026"/>
            <p:cNvSpPr/>
            <p:nvPr/>
          </p:nvSpPr>
          <p:spPr>
            <a:xfrm rot="16819536">
              <a:off x="7165256" y="3266580"/>
              <a:ext cx="1560515" cy="831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27" name="Shape 1027"/>
            <p:cNvSpPr/>
            <p:nvPr/>
          </p:nvSpPr>
          <p:spPr>
            <a:xfrm rot="13251594">
              <a:off x="7218438" y="543222"/>
              <a:ext cx="563563" cy="53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28" name="Shape 1028"/>
            <p:cNvSpPr/>
            <p:nvPr/>
          </p:nvSpPr>
          <p:spPr>
            <a:xfrm rot="4491075">
              <a:off x="1507407" y="6413004"/>
              <a:ext cx="558801" cy="296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29" name="Shape 1029"/>
            <p:cNvSpPr/>
            <p:nvPr/>
          </p:nvSpPr>
          <p:spPr>
            <a:xfrm rot="19564501">
              <a:off x="3810075" y="5475586"/>
              <a:ext cx="563565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30" name="Shape 1030"/>
            <p:cNvSpPr/>
            <p:nvPr/>
          </p:nvSpPr>
          <p:spPr>
            <a:xfrm rot="20242593">
              <a:off x="8964689" y="3626148"/>
              <a:ext cx="863601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2798" y="18978"/>
                  </a:moveTo>
                  <a:cubicBezTo>
                    <a:pt x="2465" y="19256"/>
                    <a:pt x="2199" y="19465"/>
                    <a:pt x="1933" y="19674"/>
                  </a:cubicBezTo>
                  <a:lnTo>
                    <a:pt x="2199" y="20023"/>
                  </a:lnTo>
                  <a:cubicBezTo>
                    <a:pt x="2465" y="19744"/>
                    <a:pt x="2732" y="19535"/>
                    <a:pt x="2998" y="19256"/>
                  </a:cubicBezTo>
                  <a:close/>
                  <a:moveTo>
                    <a:pt x="5081" y="17120"/>
                  </a:moveTo>
                  <a:cubicBezTo>
                    <a:pt x="4811" y="17394"/>
                    <a:pt x="4540" y="17599"/>
                    <a:pt x="4236" y="17839"/>
                  </a:cubicBezTo>
                  <a:lnTo>
                    <a:pt x="4473" y="18078"/>
                  </a:lnTo>
                  <a:cubicBezTo>
                    <a:pt x="4743" y="17873"/>
                    <a:pt x="5013" y="17668"/>
                    <a:pt x="5317" y="17360"/>
                  </a:cubicBezTo>
                  <a:close/>
                  <a:moveTo>
                    <a:pt x="4595" y="14624"/>
                  </a:moveTo>
                  <a:lnTo>
                    <a:pt x="3530" y="14218"/>
                  </a:lnTo>
                  <a:lnTo>
                    <a:pt x="3418" y="14566"/>
                  </a:lnTo>
                  <a:lnTo>
                    <a:pt x="4483" y="14972"/>
                  </a:lnTo>
                  <a:close/>
                  <a:moveTo>
                    <a:pt x="12552" y="17672"/>
                  </a:moveTo>
                  <a:lnTo>
                    <a:pt x="12131" y="17672"/>
                  </a:lnTo>
                  <a:lnTo>
                    <a:pt x="12019" y="18775"/>
                  </a:lnTo>
                  <a:lnTo>
                    <a:pt x="12327" y="18833"/>
                  </a:lnTo>
                  <a:close/>
                  <a:moveTo>
                    <a:pt x="7478" y="15314"/>
                  </a:moveTo>
                  <a:cubicBezTo>
                    <a:pt x="7345" y="15382"/>
                    <a:pt x="7279" y="15451"/>
                    <a:pt x="7213" y="15520"/>
                  </a:cubicBezTo>
                  <a:cubicBezTo>
                    <a:pt x="7213" y="15520"/>
                    <a:pt x="7200" y="15515"/>
                    <a:pt x="6286" y="15176"/>
                  </a:cubicBezTo>
                  <a:cubicBezTo>
                    <a:pt x="6286" y="15176"/>
                    <a:pt x="6285" y="15184"/>
                    <a:pt x="6220" y="15589"/>
                  </a:cubicBezTo>
                  <a:cubicBezTo>
                    <a:pt x="6220" y="15589"/>
                    <a:pt x="6229" y="15593"/>
                    <a:pt x="6816" y="15796"/>
                  </a:cubicBezTo>
                  <a:cubicBezTo>
                    <a:pt x="6749" y="15865"/>
                    <a:pt x="6683" y="15934"/>
                    <a:pt x="6584" y="16037"/>
                  </a:cubicBezTo>
                  <a:lnTo>
                    <a:pt x="6816" y="16279"/>
                  </a:lnTo>
                  <a:cubicBezTo>
                    <a:pt x="7081" y="16072"/>
                    <a:pt x="7345" y="15865"/>
                    <a:pt x="7652" y="15615"/>
                  </a:cubicBezTo>
                  <a:close/>
                  <a:moveTo>
                    <a:pt x="9883" y="13666"/>
                  </a:moveTo>
                  <a:cubicBezTo>
                    <a:pt x="9545" y="13874"/>
                    <a:pt x="9275" y="14082"/>
                    <a:pt x="8963" y="14324"/>
                  </a:cubicBezTo>
                  <a:lnTo>
                    <a:pt x="9140" y="14566"/>
                  </a:lnTo>
                  <a:cubicBezTo>
                    <a:pt x="9478" y="14359"/>
                    <a:pt x="9748" y="14151"/>
                    <a:pt x="10061" y="13909"/>
                  </a:cubicBezTo>
                  <a:close/>
                  <a:moveTo>
                    <a:pt x="13000" y="14769"/>
                  </a:moveTo>
                  <a:lnTo>
                    <a:pt x="12664" y="14682"/>
                  </a:lnTo>
                  <a:lnTo>
                    <a:pt x="12467" y="15785"/>
                  </a:lnTo>
                  <a:lnTo>
                    <a:pt x="12804" y="15872"/>
                  </a:lnTo>
                  <a:close/>
                  <a:moveTo>
                    <a:pt x="13476" y="12070"/>
                  </a:moveTo>
                  <a:lnTo>
                    <a:pt x="13140" y="11983"/>
                  </a:lnTo>
                  <a:lnTo>
                    <a:pt x="13000" y="12825"/>
                  </a:lnTo>
                  <a:lnTo>
                    <a:pt x="13336" y="12883"/>
                  </a:lnTo>
                  <a:close/>
                  <a:moveTo>
                    <a:pt x="14814" y="10474"/>
                  </a:moveTo>
                  <a:cubicBezTo>
                    <a:pt x="14476" y="10612"/>
                    <a:pt x="14206" y="10820"/>
                    <a:pt x="13868" y="11027"/>
                  </a:cubicBezTo>
                  <a:lnTo>
                    <a:pt x="14071" y="11373"/>
                  </a:lnTo>
                  <a:cubicBezTo>
                    <a:pt x="14341" y="11166"/>
                    <a:pt x="14679" y="10958"/>
                    <a:pt x="14992" y="10777"/>
                  </a:cubicBezTo>
                  <a:close/>
                  <a:moveTo>
                    <a:pt x="16525" y="8529"/>
                  </a:moveTo>
                  <a:lnTo>
                    <a:pt x="16390" y="8873"/>
                  </a:lnTo>
                  <a:cubicBezTo>
                    <a:pt x="16390" y="8873"/>
                    <a:pt x="16399" y="8878"/>
                    <a:pt x="16998" y="9217"/>
                  </a:cubicBezTo>
                  <a:cubicBezTo>
                    <a:pt x="16795" y="9354"/>
                    <a:pt x="16593" y="9423"/>
                    <a:pt x="16415" y="9595"/>
                  </a:cubicBezTo>
                  <a:lnTo>
                    <a:pt x="16593" y="9835"/>
                  </a:lnTo>
                  <a:cubicBezTo>
                    <a:pt x="16930" y="9698"/>
                    <a:pt x="17201" y="9491"/>
                    <a:pt x="17530" y="9328"/>
                  </a:cubicBezTo>
                  <a:lnTo>
                    <a:pt x="17471" y="9148"/>
                  </a:lnTo>
                  <a:lnTo>
                    <a:pt x="17522" y="9070"/>
                  </a:lnTo>
                  <a:lnTo>
                    <a:pt x="17403" y="9010"/>
                  </a:lnTo>
                  <a:cubicBezTo>
                    <a:pt x="17403" y="9010"/>
                    <a:pt x="17391" y="9003"/>
                    <a:pt x="16525" y="8529"/>
                  </a:cubicBezTo>
                  <a:close/>
                  <a:moveTo>
                    <a:pt x="14008" y="7078"/>
                  </a:moveTo>
                  <a:lnTo>
                    <a:pt x="13868" y="7426"/>
                  </a:lnTo>
                  <a:lnTo>
                    <a:pt x="14793" y="7978"/>
                  </a:lnTo>
                  <a:lnTo>
                    <a:pt x="15017" y="7629"/>
                  </a:lnTo>
                  <a:close/>
                  <a:moveTo>
                    <a:pt x="11459" y="5627"/>
                  </a:moveTo>
                  <a:lnTo>
                    <a:pt x="11347" y="5888"/>
                  </a:lnTo>
                  <a:lnTo>
                    <a:pt x="12271" y="6439"/>
                  </a:lnTo>
                  <a:lnTo>
                    <a:pt x="12411" y="6178"/>
                  </a:lnTo>
                  <a:close/>
                  <a:moveTo>
                    <a:pt x="21580" y="305"/>
                  </a:moveTo>
                  <a:cubicBezTo>
                    <a:pt x="21587" y="307"/>
                    <a:pt x="21594" y="309"/>
                    <a:pt x="21600" y="314"/>
                  </a:cubicBezTo>
                  <a:lnTo>
                    <a:pt x="21123" y="1499"/>
                  </a:lnTo>
                  <a:lnTo>
                    <a:pt x="20480" y="983"/>
                  </a:lnTo>
                  <a:lnTo>
                    <a:pt x="20256" y="1244"/>
                  </a:lnTo>
                  <a:lnTo>
                    <a:pt x="20989" y="1832"/>
                  </a:lnTo>
                  <a:lnTo>
                    <a:pt x="19380" y="5833"/>
                  </a:lnTo>
                  <a:lnTo>
                    <a:pt x="14008" y="1883"/>
                  </a:lnTo>
                  <a:lnTo>
                    <a:pt x="13812" y="2144"/>
                  </a:lnTo>
                  <a:lnTo>
                    <a:pt x="19219" y="6231"/>
                  </a:lnTo>
                  <a:lnTo>
                    <a:pt x="13419" y="20650"/>
                  </a:lnTo>
                  <a:cubicBezTo>
                    <a:pt x="12954" y="20737"/>
                    <a:pt x="12482" y="20792"/>
                    <a:pt x="12004" y="20840"/>
                  </a:cubicBezTo>
                  <a:cubicBezTo>
                    <a:pt x="12004" y="20840"/>
                    <a:pt x="12004" y="20838"/>
                    <a:pt x="12003" y="20814"/>
                  </a:cubicBezTo>
                  <a:lnTo>
                    <a:pt x="12004" y="20632"/>
                  </a:lnTo>
                  <a:cubicBezTo>
                    <a:pt x="12003" y="20632"/>
                    <a:pt x="12001" y="20632"/>
                    <a:pt x="11962" y="20632"/>
                  </a:cubicBezTo>
                  <a:lnTo>
                    <a:pt x="11670" y="20632"/>
                  </a:lnTo>
                  <a:cubicBezTo>
                    <a:pt x="11670" y="20632"/>
                    <a:pt x="11670" y="20634"/>
                    <a:pt x="11662" y="20667"/>
                  </a:cubicBezTo>
                  <a:lnTo>
                    <a:pt x="11603" y="20909"/>
                  </a:lnTo>
                  <a:cubicBezTo>
                    <a:pt x="10203" y="21047"/>
                    <a:pt x="8803" y="21186"/>
                    <a:pt x="7469" y="21255"/>
                  </a:cubicBezTo>
                  <a:cubicBezTo>
                    <a:pt x="7469" y="21255"/>
                    <a:pt x="7479" y="21205"/>
                    <a:pt x="8669" y="15025"/>
                  </a:cubicBezTo>
                  <a:cubicBezTo>
                    <a:pt x="8669" y="15025"/>
                    <a:pt x="8667" y="15024"/>
                    <a:pt x="8628" y="15016"/>
                  </a:cubicBezTo>
                  <a:lnTo>
                    <a:pt x="8336" y="14956"/>
                  </a:lnTo>
                  <a:cubicBezTo>
                    <a:pt x="8336" y="14956"/>
                    <a:pt x="8328" y="14994"/>
                    <a:pt x="7069" y="21255"/>
                  </a:cubicBezTo>
                  <a:cubicBezTo>
                    <a:pt x="4468" y="21463"/>
                    <a:pt x="2067" y="21463"/>
                    <a:pt x="400" y="21532"/>
                  </a:cubicBezTo>
                  <a:lnTo>
                    <a:pt x="800" y="21186"/>
                  </a:lnTo>
                  <a:cubicBezTo>
                    <a:pt x="800" y="21186"/>
                    <a:pt x="799" y="21184"/>
                    <a:pt x="767" y="21151"/>
                  </a:cubicBezTo>
                  <a:lnTo>
                    <a:pt x="533" y="20909"/>
                  </a:lnTo>
                  <a:cubicBezTo>
                    <a:pt x="333" y="21117"/>
                    <a:pt x="133" y="21255"/>
                    <a:pt x="0" y="21394"/>
                  </a:cubicBezTo>
                  <a:cubicBezTo>
                    <a:pt x="400" y="20286"/>
                    <a:pt x="934" y="18971"/>
                    <a:pt x="1600" y="17517"/>
                  </a:cubicBezTo>
                  <a:cubicBezTo>
                    <a:pt x="1601" y="17517"/>
                    <a:pt x="1629" y="17530"/>
                    <a:pt x="4268" y="18694"/>
                  </a:cubicBezTo>
                  <a:cubicBezTo>
                    <a:pt x="4268" y="18694"/>
                    <a:pt x="4269" y="18691"/>
                    <a:pt x="4285" y="18651"/>
                  </a:cubicBezTo>
                  <a:lnTo>
                    <a:pt x="4401" y="18348"/>
                  </a:lnTo>
                  <a:cubicBezTo>
                    <a:pt x="4401" y="18348"/>
                    <a:pt x="4374" y="18335"/>
                    <a:pt x="1734" y="17171"/>
                  </a:cubicBezTo>
                  <a:cubicBezTo>
                    <a:pt x="3001" y="14540"/>
                    <a:pt x="4801" y="11495"/>
                    <a:pt x="6935" y="8656"/>
                  </a:cubicBezTo>
                  <a:cubicBezTo>
                    <a:pt x="6936" y="8656"/>
                    <a:pt x="6965" y="8676"/>
                    <a:pt x="12070" y="12118"/>
                  </a:cubicBezTo>
                  <a:cubicBezTo>
                    <a:pt x="11803" y="12325"/>
                    <a:pt x="11603" y="12464"/>
                    <a:pt x="11403" y="12602"/>
                  </a:cubicBezTo>
                  <a:cubicBezTo>
                    <a:pt x="11403" y="12602"/>
                    <a:pt x="11405" y="12604"/>
                    <a:pt x="11428" y="12637"/>
                  </a:cubicBezTo>
                  <a:lnTo>
                    <a:pt x="11603" y="12879"/>
                  </a:lnTo>
                  <a:cubicBezTo>
                    <a:pt x="11870" y="12671"/>
                    <a:pt x="12204" y="12533"/>
                    <a:pt x="12470" y="12325"/>
                  </a:cubicBezTo>
                  <a:cubicBezTo>
                    <a:pt x="12470" y="12325"/>
                    <a:pt x="12470" y="12324"/>
                    <a:pt x="12462" y="12308"/>
                  </a:cubicBezTo>
                  <a:lnTo>
                    <a:pt x="12404" y="12187"/>
                  </a:lnTo>
                  <a:cubicBezTo>
                    <a:pt x="12404" y="12187"/>
                    <a:pt x="12405" y="12185"/>
                    <a:pt x="12420" y="12161"/>
                  </a:cubicBezTo>
                  <a:lnTo>
                    <a:pt x="12537" y="11979"/>
                  </a:lnTo>
                  <a:cubicBezTo>
                    <a:pt x="12537" y="11979"/>
                    <a:pt x="12507" y="11959"/>
                    <a:pt x="7135" y="8379"/>
                  </a:cubicBezTo>
                  <a:cubicBezTo>
                    <a:pt x="10678" y="3750"/>
                    <a:pt x="15080" y="-68"/>
                    <a:pt x="19561" y="1"/>
                  </a:cubicBezTo>
                  <a:cubicBezTo>
                    <a:pt x="20233" y="11"/>
                    <a:pt x="20907" y="109"/>
                    <a:pt x="21580" y="305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31" name="Shape 1031"/>
            <p:cNvSpPr/>
            <p:nvPr/>
          </p:nvSpPr>
          <p:spPr>
            <a:xfrm rot="14400000">
              <a:off x="8327307" y="6335217"/>
              <a:ext cx="1517652" cy="827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532" extrusionOk="0">
                  <a:moveTo>
                    <a:pt x="2767" y="15063"/>
                  </a:moveTo>
                  <a:lnTo>
                    <a:pt x="2851" y="14713"/>
                  </a:lnTo>
                  <a:lnTo>
                    <a:pt x="2051" y="14304"/>
                  </a:lnTo>
                  <a:lnTo>
                    <a:pt x="1967" y="14654"/>
                  </a:lnTo>
                  <a:close/>
                  <a:moveTo>
                    <a:pt x="1652" y="19373"/>
                  </a:moveTo>
                  <a:lnTo>
                    <a:pt x="1502" y="19093"/>
                  </a:lnTo>
                  <a:cubicBezTo>
                    <a:pt x="1252" y="19373"/>
                    <a:pt x="1052" y="19583"/>
                    <a:pt x="852" y="19793"/>
                  </a:cubicBezTo>
                  <a:lnTo>
                    <a:pt x="1052" y="20144"/>
                  </a:lnTo>
                  <a:cubicBezTo>
                    <a:pt x="1252" y="19863"/>
                    <a:pt x="1452" y="19653"/>
                    <a:pt x="1652" y="19373"/>
                  </a:cubicBezTo>
                  <a:close/>
                  <a:moveTo>
                    <a:pt x="3393" y="17465"/>
                  </a:moveTo>
                  <a:lnTo>
                    <a:pt x="3216" y="17224"/>
                  </a:lnTo>
                  <a:cubicBezTo>
                    <a:pt x="3013" y="17499"/>
                    <a:pt x="2810" y="17706"/>
                    <a:pt x="2582" y="17946"/>
                  </a:cubicBezTo>
                  <a:lnTo>
                    <a:pt x="2759" y="18187"/>
                  </a:lnTo>
                  <a:cubicBezTo>
                    <a:pt x="2962" y="17981"/>
                    <a:pt x="3165" y="17774"/>
                    <a:pt x="3393" y="17465"/>
                  </a:cubicBezTo>
                  <a:close/>
                  <a:moveTo>
                    <a:pt x="8614" y="6478"/>
                  </a:moveTo>
                  <a:lnTo>
                    <a:pt x="8720" y="6216"/>
                  </a:lnTo>
                  <a:lnTo>
                    <a:pt x="8004" y="5661"/>
                  </a:lnTo>
                  <a:lnTo>
                    <a:pt x="7920" y="5924"/>
                  </a:lnTo>
                  <a:close/>
                  <a:moveTo>
                    <a:pt x="5146" y="15710"/>
                  </a:moveTo>
                  <a:lnTo>
                    <a:pt x="5016" y="15406"/>
                  </a:lnTo>
                  <a:cubicBezTo>
                    <a:pt x="4916" y="15475"/>
                    <a:pt x="4866" y="15545"/>
                    <a:pt x="4817" y="15614"/>
                  </a:cubicBezTo>
                  <a:cubicBezTo>
                    <a:pt x="4816" y="15614"/>
                    <a:pt x="4805" y="15608"/>
                    <a:pt x="4121" y="15267"/>
                  </a:cubicBezTo>
                  <a:cubicBezTo>
                    <a:pt x="4121" y="15268"/>
                    <a:pt x="4119" y="15278"/>
                    <a:pt x="4071" y="15684"/>
                  </a:cubicBezTo>
                  <a:cubicBezTo>
                    <a:pt x="4071" y="15684"/>
                    <a:pt x="4079" y="15687"/>
                    <a:pt x="4518" y="15892"/>
                  </a:cubicBezTo>
                  <a:cubicBezTo>
                    <a:pt x="4469" y="15961"/>
                    <a:pt x="4419" y="16030"/>
                    <a:pt x="4344" y="16134"/>
                  </a:cubicBezTo>
                  <a:lnTo>
                    <a:pt x="4518" y="16377"/>
                  </a:lnTo>
                  <a:cubicBezTo>
                    <a:pt x="4717" y="16169"/>
                    <a:pt x="4916" y="15961"/>
                    <a:pt x="5146" y="15710"/>
                  </a:cubicBezTo>
                  <a:close/>
                  <a:moveTo>
                    <a:pt x="6955" y="13993"/>
                  </a:moveTo>
                  <a:lnTo>
                    <a:pt x="6821" y="13749"/>
                  </a:lnTo>
                  <a:cubicBezTo>
                    <a:pt x="6568" y="13958"/>
                    <a:pt x="6365" y="14167"/>
                    <a:pt x="6130" y="14411"/>
                  </a:cubicBezTo>
                  <a:lnTo>
                    <a:pt x="6263" y="14654"/>
                  </a:lnTo>
                  <a:cubicBezTo>
                    <a:pt x="6517" y="14445"/>
                    <a:pt x="6720" y="14236"/>
                    <a:pt x="6955" y="13993"/>
                  </a:cubicBezTo>
                  <a:close/>
                  <a:moveTo>
                    <a:pt x="10676" y="7676"/>
                  </a:moveTo>
                  <a:lnTo>
                    <a:pt x="9919" y="7121"/>
                  </a:lnTo>
                  <a:lnTo>
                    <a:pt x="9813" y="7471"/>
                  </a:lnTo>
                  <a:lnTo>
                    <a:pt x="10508" y="8026"/>
                  </a:lnTo>
                  <a:close/>
                  <a:moveTo>
                    <a:pt x="9414" y="12961"/>
                  </a:moveTo>
                  <a:lnTo>
                    <a:pt x="9519" y="12143"/>
                  </a:lnTo>
                  <a:lnTo>
                    <a:pt x="9266" y="12056"/>
                  </a:lnTo>
                  <a:lnTo>
                    <a:pt x="9161" y="12902"/>
                  </a:lnTo>
                  <a:close/>
                  <a:moveTo>
                    <a:pt x="10657" y="10842"/>
                  </a:moveTo>
                  <a:lnTo>
                    <a:pt x="10524" y="10537"/>
                  </a:lnTo>
                  <a:cubicBezTo>
                    <a:pt x="10270" y="10676"/>
                    <a:pt x="10067" y="10885"/>
                    <a:pt x="9813" y="11094"/>
                  </a:cubicBezTo>
                  <a:lnTo>
                    <a:pt x="9966" y="11442"/>
                  </a:lnTo>
                  <a:cubicBezTo>
                    <a:pt x="10169" y="11233"/>
                    <a:pt x="10422" y="11025"/>
                    <a:pt x="10657" y="10842"/>
                  </a:cubicBezTo>
                  <a:close/>
                  <a:moveTo>
                    <a:pt x="9014" y="15968"/>
                  </a:moveTo>
                  <a:lnTo>
                    <a:pt x="9161" y="14859"/>
                  </a:lnTo>
                  <a:lnTo>
                    <a:pt x="8909" y="14771"/>
                  </a:lnTo>
                  <a:lnTo>
                    <a:pt x="8762" y="15881"/>
                  </a:lnTo>
                  <a:close/>
                  <a:moveTo>
                    <a:pt x="15430" y="1690"/>
                  </a:moveTo>
                  <a:lnTo>
                    <a:pt x="14778" y="989"/>
                  </a:lnTo>
                  <a:lnTo>
                    <a:pt x="14609" y="1252"/>
                  </a:lnTo>
                  <a:lnTo>
                    <a:pt x="15262" y="1953"/>
                  </a:lnTo>
                  <a:close/>
                  <a:moveTo>
                    <a:pt x="12563" y="9385"/>
                  </a:moveTo>
                  <a:lnTo>
                    <a:pt x="12518" y="9203"/>
                  </a:lnTo>
                  <a:lnTo>
                    <a:pt x="12556" y="9125"/>
                  </a:lnTo>
                  <a:lnTo>
                    <a:pt x="12468" y="9065"/>
                  </a:lnTo>
                  <a:cubicBezTo>
                    <a:pt x="12467" y="9065"/>
                    <a:pt x="12456" y="9057"/>
                    <a:pt x="11808" y="8581"/>
                  </a:cubicBezTo>
                  <a:lnTo>
                    <a:pt x="11707" y="8927"/>
                  </a:lnTo>
                  <a:cubicBezTo>
                    <a:pt x="11707" y="8927"/>
                    <a:pt x="11715" y="8933"/>
                    <a:pt x="12163" y="9272"/>
                  </a:cubicBezTo>
                  <a:cubicBezTo>
                    <a:pt x="12011" y="9411"/>
                    <a:pt x="11859" y="9480"/>
                    <a:pt x="11726" y="9653"/>
                  </a:cubicBezTo>
                  <a:lnTo>
                    <a:pt x="11859" y="9895"/>
                  </a:lnTo>
                  <a:cubicBezTo>
                    <a:pt x="12112" y="9756"/>
                    <a:pt x="12315" y="9549"/>
                    <a:pt x="12563" y="9385"/>
                  </a:cubicBezTo>
                  <a:close/>
                  <a:moveTo>
                    <a:pt x="8656" y="18947"/>
                  </a:moveTo>
                  <a:lnTo>
                    <a:pt x="8825" y="17779"/>
                  </a:lnTo>
                  <a:lnTo>
                    <a:pt x="8509" y="17779"/>
                  </a:lnTo>
                  <a:lnTo>
                    <a:pt x="8425" y="18888"/>
                  </a:lnTo>
                  <a:close/>
                  <a:moveTo>
                    <a:pt x="14513" y="8043"/>
                  </a:moveTo>
                  <a:lnTo>
                    <a:pt x="14424" y="7734"/>
                  </a:lnTo>
                  <a:cubicBezTo>
                    <a:pt x="14170" y="7875"/>
                    <a:pt x="13917" y="8087"/>
                    <a:pt x="13682" y="8272"/>
                  </a:cubicBezTo>
                  <a:lnTo>
                    <a:pt x="13815" y="8581"/>
                  </a:lnTo>
                  <a:cubicBezTo>
                    <a:pt x="14018" y="8440"/>
                    <a:pt x="14272" y="8228"/>
                    <a:pt x="14513" y="8043"/>
                  </a:cubicBezTo>
                  <a:close/>
                  <a:moveTo>
                    <a:pt x="15430" y="7325"/>
                  </a:moveTo>
                  <a:lnTo>
                    <a:pt x="9919" y="1894"/>
                  </a:lnTo>
                  <a:lnTo>
                    <a:pt x="9771" y="2157"/>
                  </a:lnTo>
                  <a:lnTo>
                    <a:pt x="15219" y="7676"/>
                  </a:lnTo>
                  <a:close/>
                  <a:moveTo>
                    <a:pt x="17113" y="3500"/>
                  </a:moveTo>
                  <a:lnTo>
                    <a:pt x="16461" y="2799"/>
                  </a:lnTo>
                  <a:lnTo>
                    <a:pt x="16313" y="3150"/>
                  </a:lnTo>
                  <a:lnTo>
                    <a:pt x="16965" y="3851"/>
                  </a:lnTo>
                  <a:close/>
                  <a:moveTo>
                    <a:pt x="16553" y="6868"/>
                  </a:moveTo>
                  <a:lnTo>
                    <a:pt x="16465" y="6566"/>
                  </a:lnTo>
                  <a:cubicBezTo>
                    <a:pt x="16164" y="6704"/>
                    <a:pt x="15912" y="6842"/>
                    <a:pt x="15674" y="7023"/>
                  </a:cubicBezTo>
                  <a:lnTo>
                    <a:pt x="15762" y="7325"/>
                  </a:lnTo>
                  <a:cubicBezTo>
                    <a:pt x="16013" y="7187"/>
                    <a:pt x="16264" y="7049"/>
                    <a:pt x="16553" y="6868"/>
                  </a:cubicBezTo>
                  <a:close/>
                  <a:moveTo>
                    <a:pt x="16776" y="8990"/>
                  </a:moveTo>
                  <a:lnTo>
                    <a:pt x="16923" y="7880"/>
                  </a:lnTo>
                  <a:lnTo>
                    <a:pt x="16671" y="7822"/>
                  </a:lnTo>
                  <a:lnTo>
                    <a:pt x="16524" y="8931"/>
                  </a:lnTo>
                  <a:close/>
                  <a:moveTo>
                    <a:pt x="18615" y="5880"/>
                  </a:moveTo>
                  <a:lnTo>
                    <a:pt x="18527" y="5573"/>
                  </a:lnTo>
                  <a:cubicBezTo>
                    <a:pt x="18275" y="5713"/>
                    <a:pt x="18024" y="5784"/>
                    <a:pt x="17735" y="5968"/>
                  </a:cubicBezTo>
                  <a:lnTo>
                    <a:pt x="17823" y="6274"/>
                  </a:lnTo>
                  <a:cubicBezTo>
                    <a:pt x="18074" y="6134"/>
                    <a:pt x="18326" y="6064"/>
                    <a:pt x="18615" y="5880"/>
                  </a:cubicBezTo>
                  <a:close/>
                  <a:moveTo>
                    <a:pt x="18880" y="5369"/>
                  </a:moveTo>
                  <a:lnTo>
                    <a:pt x="18227" y="4668"/>
                  </a:lnTo>
                  <a:lnTo>
                    <a:pt x="18080" y="4960"/>
                  </a:lnTo>
                  <a:lnTo>
                    <a:pt x="18711" y="5661"/>
                  </a:lnTo>
                  <a:close/>
                  <a:moveTo>
                    <a:pt x="16376" y="11997"/>
                  </a:moveTo>
                  <a:lnTo>
                    <a:pt x="16524" y="10888"/>
                  </a:lnTo>
                  <a:lnTo>
                    <a:pt x="16271" y="10800"/>
                  </a:lnTo>
                  <a:lnTo>
                    <a:pt x="16124" y="11910"/>
                  </a:lnTo>
                  <a:close/>
                  <a:moveTo>
                    <a:pt x="16019" y="14975"/>
                  </a:moveTo>
                  <a:lnTo>
                    <a:pt x="16166" y="13866"/>
                  </a:lnTo>
                  <a:lnTo>
                    <a:pt x="15872" y="13807"/>
                  </a:lnTo>
                  <a:lnTo>
                    <a:pt x="15724" y="14917"/>
                  </a:lnTo>
                  <a:close/>
                  <a:moveTo>
                    <a:pt x="15619" y="17983"/>
                  </a:moveTo>
                  <a:lnTo>
                    <a:pt x="15766" y="16873"/>
                  </a:lnTo>
                  <a:lnTo>
                    <a:pt x="15514" y="16786"/>
                  </a:lnTo>
                  <a:lnTo>
                    <a:pt x="15367" y="17925"/>
                  </a:lnTo>
                  <a:close/>
                  <a:moveTo>
                    <a:pt x="20760" y="13838"/>
                  </a:moveTo>
                  <a:cubicBezTo>
                    <a:pt x="20297" y="15046"/>
                    <a:pt x="19579" y="16065"/>
                    <a:pt x="18677" y="16926"/>
                  </a:cubicBezTo>
                  <a:cubicBezTo>
                    <a:pt x="18677" y="16926"/>
                    <a:pt x="18687" y="16857"/>
                    <a:pt x="20179" y="6271"/>
                  </a:cubicBezTo>
                  <a:cubicBezTo>
                    <a:pt x="20179" y="6271"/>
                    <a:pt x="20172" y="6270"/>
                    <a:pt x="19879" y="6202"/>
                  </a:cubicBezTo>
                  <a:lnTo>
                    <a:pt x="18377" y="17205"/>
                  </a:lnTo>
                  <a:cubicBezTo>
                    <a:pt x="16625" y="18667"/>
                    <a:pt x="14271" y="19642"/>
                    <a:pt x="11818" y="20269"/>
                  </a:cubicBezTo>
                  <a:cubicBezTo>
                    <a:pt x="11818" y="20269"/>
                    <a:pt x="11828" y="20199"/>
                    <a:pt x="13320" y="9545"/>
                  </a:cubicBezTo>
                  <a:cubicBezTo>
                    <a:pt x="13320" y="9545"/>
                    <a:pt x="13313" y="9543"/>
                    <a:pt x="13020" y="9475"/>
                  </a:cubicBezTo>
                  <a:cubicBezTo>
                    <a:pt x="13020" y="9475"/>
                    <a:pt x="13010" y="9542"/>
                    <a:pt x="11518" y="20409"/>
                  </a:cubicBezTo>
                  <a:cubicBezTo>
                    <a:pt x="10466" y="20617"/>
                    <a:pt x="9465" y="20826"/>
                    <a:pt x="8413" y="20966"/>
                  </a:cubicBezTo>
                  <a:cubicBezTo>
                    <a:pt x="8413" y="20966"/>
                    <a:pt x="8413" y="20964"/>
                    <a:pt x="8413" y="20940"/>
                  </a:cubicBezTo>
                  <a:lnTo>
                    <a:pt x="8413" y="20757"/>
                  </a:lnTo>
                  <a:cubicBezTo>
                    <a:pt x="8413" y="20757"/>
                    <a:pt x="8411" y="20757"/>
                    <a:pt x="8382" y="20757"/>
                  </a:cubicBezTo>
                  <a:lnTo>
                    <a:pt x="8163" y="20757"/>
                  </a:lnTo>
                  <a:cubicBezTo>
                    <a:pt x="8163" y="20757"/>
                    <a:pt x="8163" y="20759"/>
                    <a:pt x="8157" y="20792"/>
                  </a:cubicBezTo>
                  <a:lnTo>
                    <a:pt x="8113" y="21035"/>
                  </a:lnTo>
                  <a:cubicBezTo>
                    <a:pt x="7061" y="21175"/>
                    <a:pt x="6010" y="21314"/>
                    <a:pt x="5009" y="21383"/>
                  </a:cubicBezTo>
                  <a:cubicBezTo>
                    <a:pt x="5009" y="21383"/>
                    <a:pt x="5017" y="21323"/>
                    <a:pt x="5910" y="15116"/>
                  </a:cubicBezTo>
                  <a:cubicBezTo>
                    <a:pt x="5910" y="15116"/>
                    <a:pt x="5908" y="15115"/>
                    <a:pt x="5879" y="15107"/>
                  </a:cubicBezTo>
                  <a:lnTo>
                    <a:pt x="5660" y="15046"/>
                  </a:lnTo>
                  <a:cubicBezTo>
                    <a:pt x="5659" y="15046"/>
                    <a:pt x="5653" y="15088"/>
                    <a:pt x="4708" y="21383"/>
                  </a:cubicBezTo>
                  <a:lnTo>
                    <a:pt x="2563" y="21532"/>
                  </a:lnTo>
                  <a:lnTo>
                    <a:pt x="0" y="19478"/>
                  </a:lnTo>
                  <a:cubicBezTo>
                    <a:pt x="179" y="18890"/>
                    <a:pt x="381" y="18270"/>
                    <a:pt x="603" y="17623"/>
                  </a:cubicBezTo>
                  <a:cubicBezTo>
                    <a:pt x="603" y="17623"/>
                    <a:pt x="628" y="17638"/>
                    <a:pt x="2605" y="18807"/>
                  </a:cubicBezTo>
                  <a:cubicBezTo>
                    <a:pt x="2605" y="18807"/>
                    <a:pt x="2606" y="18804"/>
                    <a:pt x="2618" y="18763"/>
                  </a:cubicBezTo>
                  <a:lnTo>
                    <a:pt x="2706" y="18459"/>
                  </a:lnTo>
                  <a:cubicBezTo>
                    <a:pt x="2705" y="18458"/>
                    <a:pt x="2680" y="18444"/>
                    <a:pt x="703" y="17275"/>
                  </a:cubicBezTo>
                  <a:cubicBezTo>
                    <a:pt x="1654" y="14628"/>
                    <a:pt x="3006" y="11564"/>
                    <a:pt x="4608" y="8709"/>
                  </a:cubicBezTo>
                  <a:cubicBezTo>
                    <a:pt x="4608" y="8709"/>
                    <a:pt x="4637" y="8735"/>
                    <a:pt x="8463" y="12191"/>
                  </a:cubicBezTo>
                  <a:cubicBezTo>
                    <a:pt x="8263" y="12400"/>
                    <a:pt x="8113" y="12539"/>
                    <a:pt x="7963" y="12678"/>
                  </a:cubicBezTo>
                  <a:cubicBezTo>
                    <a:pt x="7963" y="12679"/>
                    <a:pt x="7964" y="12681"/>
                    <a:pt x="7981" y="12713"/>
                  </a:cubicBezTo>
                  <a:lnTo>
                    <a:pt x="8113" y="12957"/>
                  </a:lnTo>
                  <a:cubicBezTo>
                    <a:pt x="8313" y="12748"/>
                    <a:pt x="8564" y="12609"/>
                    <a:pt x="8764" y="12400"/>
                  </a:cubicBezTo>
                  <a:cubicBezTo>
                    <a:pt x="8764" y="12400"/>
                    <a:pt x="8763" y="12398"/>
                    <a:pt x="8758" y="12382"/>
                  </a:cubicBezTo>
                  <a:lnTo>
                    <a:pt x="8714" y="12261"/>
                  </a:lnTo>
                  <a:cubicBezTo>
                    <a:pt x="8714" y="12260"/>
                    <a:pt x="8715" y="12259"/>
                    <a:pt x="8726" y="12234"/>
                  </a:cubicBezTo>
                  <a:lnTo>
                    <a:pt x="8814" y="12052"/>
                  </a:lnTo>
                  <a:cubicBezTo>
                    <a:pt x="8814" y="12051"/>
                    <a:pt x="8781" y="12023"/>
                    <a:pt x="4758" y="8430"/>
                  </a:cubicBezTo>
                  <a:cubicBezTo>
                    <a:pt x="7418" y="3773"/>
                    <a:pt x="10723" y="-68"/>
                    <a:pt x="14087" y="1"/>
                  </a:cubicBezTo>
                  <a:cubicBezTo>
                    <a:pt x="16106" y="43"/>
                    <a:pt x="18145" y="1492"/>
                    <a:pt x="20079" y="5018"/>
                  </a:cubicBezTo>
                  <a:cubicBezTo>
                    <a:pt x="19979" y="5018"/>
                    <a:pt x="19929" y="5018"/>
                    <a:pt x="19829" y="5088"/>
                  </a:cubicBezTo>
                  <a:cubicBezTo>
                    <a:pt x="19829" y="5088"/>
                    <a:pt x="19830" y="5090"/>
                    <a:pt x="19841" y="5131"/>
                  </a:cubicBezTo>
                  <a:lnTo>
                    <a:pt x="19929" y="5436"/>
                  </a:lnTo>
                  <a:cubicBezTo>
                    <a:pt x="20029" y="5366"/>
                    <a:pt x="20129" y="5366"/>
                    <a:pt x="20279" y="5296"/>
                  </a:cubicBezTo>
                  <a:cubicBezTo>
                    <a:pt x="20380" y="5575"/>
                    <a:pt x="20530" y="5854"/>
                    <a:pt x="20630" y="6063"/>
                  </a:cubicBezTo>
                  <a:cubicBezTo>
                    <a:pt x="21600" y="9283"/>
                    <a:pt x="21534" y="11824"/>
                    <a:pt x="20760" y="13838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32" name="Shape 1032"/>
            <p:cNvSpPr/>
            <p:nvPr/>
          </p:nvSpPr>
          <p:spPr>
            <a:xfrm rot="14281137">
              <a:off x="9355213" y="2776835"/>
              <a:ext cx="493714" cy="293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532" extrusionOk="0">
                  <a:moveTo>
                    <a:pt x="5406" y="10403"/>
                  </a:moveTo>
                  <a:lnTo>
                    <a:pt x="4302" y="9651"/>
                  </a:lnTo>
                  <a:lnTo>
                    <a:pt x="4149" y="10126"/>
                  </a:lnTo>
                  <a:lnTo>
                    <a:pt x="5160" y="10878"/>
                  </a:lnTo>
                  <a:close/>
                  <a:moveTo>
                    <a:pt x="12330" y="2290"/>
                  </a:moveTo>
                  <a:lnTo>
                    <a:pt x="11380" y="1340"/>
                  </a:lnTo>
                  <a:lnTo>
                    <a:pt x="11135" y="1696"/>
                  </a:lnTo>
                  <a:lnTo>
                    <a:pt x="12085" y="2646"/>
                  </a:lnTo>
                  <a:close/>
                  <a:moveTo>
                    <a:pt x="10994" y="10901"/>
                  </a:moveTo>
                  <a:lnTo>
                    <a:pt x="10865" y="10482"/>
                  </a:lnTo>
                  <a:cubicBezTo>
                    <a:pt x="10495" y="10673"/>
                    <a:pt x="10126" y="10960"/>
                    <a:pt x="9784" y="11211"/>
                  </a:cubicBezTo>
                  <a:lnTo>
                    <a:pt x="9978" y="11630"/>
                  </a:lnTo>
                  <a:cubicBezTo>
                    <a:pt x="10274" y="11439"/>
                    <a:pt x="10643" y="11152"/>
                    <a:pt x="10994" y="10901"/>
                  </a:cubicBezTo>
                  <a:close/>
                  <a:moveTo>
                    <a:pt x="14567" y="5219"/>
                  </a:moveTo>
                  <a:lnTo>
                    <a:pt x="14781" y="4744"/>
                  </a:lnTo>
                  <a:lnTo>
                    <a:pt x="13831" y="3794"/>
                  </a:lnTo>
                  <a:lnTo>
                    <a:pt x="13617" y="4269"/>
                  </a:lnTo>
                  <a:close/>
                  <a:moveTo>
                    <a:pt x="12330" y="9928"/>
                  </a:moveTo>
                  <a:lnTo>
                    <a:pt x="4302" y="2567"/>
                  </a:lnTo>
                  <a:lnTo>
                    <a:pt x="4088" y="2923"/>
                  </a:lnTo>
                  <a:lnTo>
                    <a:pt x="12024" y="10403"/>
                  </a:lnTo>
                  <a:close/>
                  <a:moveTo>
                    <a:pt x="13966" y="9308"/>
                  </a:moveTo>
                  <a:lnTo>
                    <a:pt x="13838" y="8899"/>
                  </a:lnTo>
                  <a:cubicBezTo>
                    <a:pt x="13399" y="9086"/>
                    <a:pt x="13033" y="9273"/>
                    <a:pt x="12685" y="9519"/>
                  </a:cubicBezTo>
                  <a:lnTo>
                    <a:pt x="12813" y="9928"/>
                  </a:lnTo>
                  <a:cubicBezTo>
                    <a:pt x="13179" y="9741"/>
                    <a:pt x="13545" y="9554"/>
                    <a:pt x="13966" y="9308"/>
                  </a:cubicBezTo>
                  <a:close/>
                  <a:moveTo>
                    <a:pt x="14291" y="12184"/>
                  </a:moveTo>
                  <a:lnTo>
                    <a:pt x="14505" y="10680"/>
                  </a:lnTo>
                  <a:lnTo>
                    <a:pt x="14138" y="10601"/>
                  </a:lnTo>
                  <a:lnTo>
                    <a:pt x="13923" y="12105"/>
                  </a:lnTo>
                  <a:close/>
                  <a:moveTo>
                    <a:pt x="16969" y="7969"/>
                  </a:moveTo>
                  <a:lnTo>
                    <a:pt x="16841" y="7554"/>
                  </a:lnTo>
                  <a:cubicBezTo>
                    <a:pt x="16475" y="7743"/>
                    <a:pt x="16109" y="7838"/>
                    <a:pt x="15688" y="8088"/>
                  </a:cubicBezTo>
                  <a:lnTo>
                    <a:pt x="15816" y="8503"/>
                  </a:lnTo>
                  <a:cubicBezTo>
                    <a:pt x="16182" y="8313"/>
                    <a:pt x="16548" y="8218"/>
                    <a:pt x="16969" y="7969"/>
                  </a:cubicBezTo>
                  <a:close/>
                  <a:moveTo>
                    <a:pt x="17355" y="7277"/>
                  </a:moveTo>
                  <a:lnTo>
                    <a:pt x="16405" y="6327"/>
                  </a:lnTo>
                  <a:lnTo>
                    <a:pt x="16191" y="6722"/>
                  </a:lnTo>
                  <a:lnTo>
                    <a:pt x="17110" y="7672"/>
                  </a:lnTo>
                  <a:close/>
                  <a:moveTo>
                    <a:pt x="13709" y="16260"/>
                  </a:moveTo>
                  <a:lnTo>
                    <a:pt x="13923" y="14756"/>
                  </a:lnTo>
                  <a:lnTo>
                    <a:pt x="13556" y="14638"/>
                  </a:lnTo>
                  <a:lnTo>
                    <a:pt x="13341" y="16141"/>
                  </a:lnTo>
                  <a:close/>
                  <a:moveTo>
                    <a:pt x="19299" y="20309"/>
                  </a:moveTo>
                  <a:cubicBezTo>
                    <a:pt x="19010" y="20775"/>
                    <a:pt x="18687" y="21218"/>
                    <a:pt x="18259" y="21532"/>
                  </a:cubicBezTo>
                  <a:lnTo>
                    <a:pt x="17381" y="20824"/>
                  </a:lnTo>
                  <a:cubicBezTo>
                    <a:pt x="17669" y="18926"/>
                    <a:pt x="18214" y="15326"/>
                    <a:pt x="19248" y="8500"/>
                  </a:cubicBezTo>
                  <a:cubicBezTo>
                    <a:pt x="19248" y="8500"/>
                    <a:pt x="19236" y="8497"/>
                    <a:pt x="18811" y="8405"/>
                  </a:cubicBezTo>
                  <a:lnTo>
                    <a:pt x="17030" y="20541"/>
                  </a:lnTo>
                  <a:lnTo>
                    <a:pt x="9078" y="14127"/>
                  </a:lnTo>
                  <a:cubicBezTo>
                    <a:pt x="9136" y="13741"/>
                    <a:pt x="9195" y="13344"/>
                    <a:pt x="9257" y="12936"/>
                  </a:cubicBezTo>
                  <a:cubicBezTo>
                    <a:pt x="9257" y="12936"/>
                    <a:pt x="9245" y="12933"/>
                    <a:pt x="8819" y="12842"/>
                  </a:cubicBezTo>
                  <a:cubicBezTo>
                    <a:pt x="8819" y="12842"/>
                    <a:pt x="8816" y="12861"/>
                    <a:pt x="8677" y="13804"/>
                  </a:cubicBezTo>
                  <a:lnTo>
                    <a:pt x="7706" y="13021"/>
                  </a:lnTo>
                  <a:cubicBezTo>
                    <a:pt x="7853" y="12924"/>
                    <a:pt x="7998" y="12816"/>
                    <a:pt x="8154" y="12719"/>
                  </a:cubicBezTo>
                  <a:lnTo>
                    <a:pt x="8089" y="12473"/>
                  </a:lnTo>
                  <a:lnTo>
                    <a:pt x="8145" y="12368"/>
                  </a:lnTo>
                  <a:lnTo>
                    <a:pt x="8015" y="12286"/>
                  </a:lnTo>
                  <a:cubicBezTo>
                    <a:pt x="8015" y="12286"/>
                    <a:pt x="7995" y="12272"/>
                    <a:pt x="7055" y="11630"/>
                  </a:cubicBezTo>
                  <a:lnTo>
                    <a:pt x="6907" y="12098"/>
                  </a:lnTo>
                  <a:cubicBezTo>
                    <a:pt x="6907" y="12099"/>
                    <a:pt x="6921" y="12108"/>
                    <a:pt x="7572" y="12567"/>
                  </a:cubicBezTo>
                  <a:lnTo>
                    <a:pt x="7358" y="12740"/>
                  </a:lnTo>
                  <a:lnTo>
                    <a:pt x="2415" y="8753"/>
                  </a:lnTo>
                  <a:lnTo>
                    <a:pt x="2556" y="8424"/>
                  </a:lnTo>
                  <a:lnTo>
                    <a:pt x="1514" y="7672"/>
                  </a:lnTo>
                  <a:lnTo>
                    <a:pt x="1419" y="7950"/>
                  </a:lnTo>
                  <a:lnTo>
                    <a:pt x="0" y="6806"/>
                  </a:lnTo>
                  <a:cubicBezTo>
                    <a:pt x="3174" y="2761"/>
                    <a:pt x="6751" y="-68"/>
                    <a:pt x="10375" y="2"/>
                  </a:cubicBezTo>
                  <a:cubicBezTo>
                    <a:pt x="13315" y="58"/>
                    <a:pt x="16285" y="2022"/>
                    <a:pt x="19102" y="6801"/>
                  </a:cubicBezTo>
                  <a:cubicBezTo>
                    <a:pt x="18956" y="6801"/>
                    <a:pt x="18883" y="6801"/>
                    <a:pt x="18738" y="6895"/>
                  </a:cubicBezTo>
                  <a:cubicBezTo>
                    <a:pt x="18738" y="6896"/>
                    <a:pt x="18739" y="6900"/>
                    <a:pt x="18756" y="6954"/>
                  </a:cubicBezTo>
                  <a:lnTo>
                    <a:pt x="18883" y="7367"/>
                  </a:lnTo>
                  <a:cubicBezTo>
                    <a:pt x="19029" y="7273"/>
                    <a:pt x="19175" y="7273"/>
                    <a:pt x="19394" y="7178"/>
                  </a:cubicBezTo>
                  <a:cubicBezTo>
                    <a:pt x="19540" y="7556"/>
                    <a:pt x="19759" y="7933"/>
                    <a:pt x="19904" y="8217"/>
                  </a:cubicBezTo>
                  <a:cubicBezTo>
                    <a:pt x="21600" y="13455"/>
                    <a:pt x="21121" y="17366"/>
                    <a:pt x="19299" y="20309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33" name="Shape 1033"/>
            <p:cNvSpPr/>
            <p:nvPr/>
          </p:nvSpPr>
          <p:spPr>
            <a:xfrm rot="2707324">
              <a:off x="8202689" y="3029248"/>
              <a:ext cx="750890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34" name="Shape 1034"/>
            <p:cNvSpPr/>
            <p:nvPr/>
          </p:nvSpPr>
          <p:spPr>
            <a:xfrm rot="20449547">
              <a:off x="8794825" y="1619548"/>
              <a:ext cx="996952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2428" y="18978"/>
                  </a:moveTo>
                  <a:cubicBezTo>
                    <a:pt x="2139" y="19256"/>
                    <a:pt x="1908" y="19465"/>
                    <a:pt x="1678" y="19674"/>
                  </a:cubicBezTo>
                  <a:lnTo>
                    <a:pt x="1908" y="20023"/>
                  </a:lnTo>
                  <a:cubicBezTo>
                    <a:pt x="2139" y="19744"/>
                    <a:pt x="2370" y="19535"/>
                    <a:pt x="2601" y="19256"/>
                  </a:cubicBezTo>
                  <a:close/>
                  <a:moveTo>
                    <a:pt x="4409" y="17120"/>
                  </a:moveTo>
                  <a:cubicBezTo>
                    <a:pt x="4174" y="17394"/>
                    <a:pt x="3940" y="17599"/>
                    <a:pt x="3676" y="17839"/>
                  </a:cubicBezTo>
                  <a:lnTo>
                    <a:pt x="3881" y="18078"/>
                  </a:lnTo>
                  <a:cubicBezTo>
                    <a:pt x="4116" y="17873"/>
                    <a:pt x="4350" y="17668"/>
                    <a:pt x="4614" y="17360"/>
                  </a:cubicBezTo>
                  <a:close/>
                  <a:moveTo>
                    <a:pt x="10892" y="17672"/>
                  </a:moveTo>
                  <a:lnTo>
                    <a:pt x="10527" y="17672"/>
                  </a:lnTo>
                  <a:lnTo>
                    <a:pt x="10430" y="18775"/>
                  </a:lnTo>
                  <a:lnTo>
                    <a:pt x="10697" y="18833"/>
                  </a:lnTo>
                  <a:close/>
                  <a:moveTo>
                    <a:pt x="3063" y="14218"/>
                  </a:moveTo>
                  <a:lnTo>
                    <a:pt x="2966" y="14566"/>
                  </a:lnTo>
                  <a:lnTo>
                    <a:pt x="3890" y="14972"/>
                  </a:lnTo>
                  <a:lnTo>
                    <a:pt x="3987" y="14624"/>
                  </a:lnTo>
                  <a:close/>
                  <a:moveTo>
                    <a:pt x="6489" y="15314"/>
                  </a:moveTo>
                  <a:cubicBezTo>
                    <a:pt x="6374" y="15382"/>
                    <a:pt x="6317" y="15451"/>
                    <a:pt x="6259" y="15520"/>
                  </a:cubicBezTo>
                  <a:cubicBezTo>
                    <a:pt x="6259" y="15520"/>
                    <a:pt x="6248" y="15515"/>
                    <a:pt x="5455" y="15176"/>
                  </a:cubicBezTo>
                  <a:cubicBezTo>
                    <a:pt x="5455" y="15176"/>
                    <a:pt x="5453" y="15184"/>
                    <a:pt x="5397" y="15589"/>
                  </a:cubicBezTo>
                  <a:cubicBezTo>
                    <a:pt x="5397" y="15589"/>
                    <a:pt x="5406" y="15593"/>
                    <a:pt x="5914" y="15796"/>
                  </a:cubicBezTo>
                  <a:cubicBezTo>
                    <a:pt x="5857" y="15865"/>
                    <a:pt x="5799" y="15934"/>
                    <a:pt x="5713" y="16037"/>
                  </a:cubicBezTo>
                  <a:lnTo>
                    <a:pt x="5914" y="16279"/>
                  </a:lnTo>
                  <a:cubicBezTo>
                    <a:pt x="6144" y="16072"/>
                    <a:pt x="6374" y="15865"/>
                    <a:pt x="6640" y="15615"/>
                  </a:cubicBezTo>
                  <a:close/>
                  <a:moveTo>
                    <a:pt x="8576" y="13666"/>
                  </a:moveTo>
                  <a:cubicBezTo>
                    <a:pt x="8283" y="13874"/>
                    <a:pt x="8049" y="14082"/>
                    <a:pt x="7777" y="14324"/>
                  </a:cubicBezTo>
                  <a:lnTo>
                    <a:pt x="7931" y="14566"/>
                  </a:lnTo>
                  <a:cubicBezTo>
                    <a:pt x="8224" y="14359"/>
                    <a:pt x="8459" y="14151"/>
                    <a:pt x="8730" y="13909"/>
                  </a:cubicBezTo>
                  <a:close/>
                  <a:moveTo>
                    <a:pt x="11281" y="14769"/>
                  </a:moveTo>
                  <a:lnTo>
                    <a:pt x="10989" y="14682"/>
                  </a:lnTo>
                  <a:lnTo>
                    <a:pt x="10819" y="15785"/>
                  </a:lnTo>
                  <a:lnTo>
                    <a:pt x="11110" y="15872"/>
                  </a:lnTo>
                  <a:close/>
                  <a:moveTo>
                    <a:pt x="11694" y="12070"/>
                  </a:moveTo>
                  <a:lnTo>
                    <a:pt x="11402" y="11983"/>
                  </a:lnTo>
                  <a:lnTo>
                    <a:pt x="11281" y="12825"/>
                  </a:lnTo>
                  <a:lnTo>
                    <a:pt x="11572" y="12883"/>
                  </a:lnTo>
                  <a:close/>
                  <a:moveTo>
                    <a:pt x="12855" y="10474"/>
                  </a:moveTo>
                  <a:cubicBezTo>
                    <a:pt x="12562" y="10612"/>
                    <a:pt x="12327" y="10820"/>
                    <a:pt x="12034" y="11027"/>
                  </a:cubicBezTo>
                  <a:lnTo>
                    <a:pt x="12210" y="11373"/>
                  </a:lnTo>
                  <a:cubicBezTo>
                    <a:pt x="12445" y="11166"/>
                    <a:pt x="12738" y="10958"/>
                    <a:pt x="13009" y="10777"/>
                  </a:cubicBezTo>
                  <a:close/>
                  <a:moveTo>
                    <a:pt x="14339" y="8529"/>
                  </a:moveTo>
                  <a:lnTo>
                    <a:pt x="14222" y="8873"/>
                  </a:lnTo>
                  <a:cubicBezTo>
                    <a:pt x="14222" y="8873"/>
                    <a:pt x="14231" y="8878"/>
                    <a:pt x="14750" y="9217"/>
                  </a:cubicBezTo>
                  <a:cubicBezTo>
                    <a:pt x="14574" y="9354"/>
                    <a:pt x="14398" y="9423"/>
                    <a:pt x="14244" y="9595"/>
                  </a:cubicBezTo>
                  <a:lnTo>
                    <a:pt x="14398" y="9835"/>
                  </a:lnTo>
                  <a:cubicBezTo>
                    <a:pt x="14691" y="9698"/>
                    <a:pt x="14926" y="9491"/>
                    <a:pt x="15212" y="9328"/>
                  </a:cubicBezTo>
                  <a:lnTo>
                    <a:pt x="15160" y="9148"/>
                  </a:lnTo>
                  <a:lnTo>
                    <a:pt x="15204" y="9070"/>
                  </a:lnTo>
                  <a:lnTo>
                    <a:pt x="15102" y="9010"/>
                  </a:lnTo>
                  <a:cubicBezTo>
                    <a:pt x="15102" y="9010"/>
                    <a:pt x="15091" y="9003"/>
                    <a:pt x="14339" y="8529"/>
                  </a:cubicBezTo>
                  <a:close/>
                  <a:moveTo>
                    <a:pt x="12156" y="7078"/>
                  </a:moveTo>
                  <a:lnTo>
                    <a:pt x="12034" y="7426"/>
                  </a:lnTo>
                  <a:lnTo>
                    <a:pt x="12836" y="7978"/>
                  </a:lnTo>
                  <a:lnTo>
                    <a:pt x="13031" y="7629"/>
                  </a:lnTo>
                  <a:close/>
                  <a:moveTo>
                    <a:pt x="9943" y="5627"/>
                  </a:moveTo>
                  <a:lnTo>
                    <a:pt x="9846" y="5888"/>
                  </a:lnTo>
                  <a:lnTo>
                    <a:pt x="10648" y="6439"/>
                  </a:lnTo>
                  <a:lnTo>
                    <a:pt x="10770" y="6178"/>
                  </a:lnTo>
                  <a:close/>
                  <a:moveTo>
                    <a:pt x="17363" y="7687"/>
                  </a:moveTo>
                  <a:cubicBezTo>
                    <a:pt x="17069" y="7828"/>
                    <a:pt x="16776" y="8038"/>
                    <a:pt x="16505" y="8222"/>
                  </a:cubicBezTo>
                  <a:lnTo>
                    <a:pt x="16659" y="8529"/>
                  </a:lnTo>
                  <a:cubicBezTo>
                    <a:pt x="16894" y="8389"/>
                    <a:pt x="17187" y="8178"/>
                    <a:pt x="17465" y="7994"/>
                  </a:cubicBezTo>
                  <a:close/>
                  <a:moveTo>
                    <a:pt x="19722" y="6526"/>
                  </a:moveTo>
                  <a:cubicBezTo>
                    <a:pt x="19374" y="6664"/>
                    <a:pt x="19083" y="6801"/>
                    <a:pt x="18807" y="6981"/>
                  </a:cubicBezTo>
                  <a:lnTo>
                    <a:pt x="18909" y="7281"/>
                  </a:lnTo>
                  <a:cubicBezTo>
                    <a:pt x="19199" y="7144"/>
                    <a:pt x="19490" y="7007"/>
                    <a:pt x="19824" y="6827"/>
                  </a:cubicBezTo>
                  <a:close/>
                  <a:moveTo>
                    <a:pt x="12156" y="1883"/>
                  </a:moveTo>
                  <a:lnTo>
                    <a:pt x="11986" y="2144"/>
                  </a:lnTo>
                  <a:lnTo>
                    <a:pt x="18282" y="7629"/>
                  </a:lnTo>
                  <a:lnTo>
                    <a:pt x="18525" y="7281"/>
                  </a:lnTo>
                  <a:close/>
                  <a:moveTo>
                    <a:pt x="19717" y="2782"/>
                  </a:moveTo>
                  <a:lnTo>
                    <a:pt x="19546" y="3131"/>
                  </a:lnTo>
                  <a:lnTo>
                    <a:pt x="20300" y="3827"/>
                  </a:lnTo>
                  <a:lnTo>
                    <a:pt x="20470" y="3479"/>
                  </a:lnTo>
                  <a:close/>
                  <a:moveTo>
                    <a:pt x="17772" y="983"/>
                  </a:moveTo>
                  <a:lnTo>
                    <a:pt x="17577" y="1244"/>
                  </a:lnTo>
                  <a:lnTo>
                    <a:pt x="18331" y="1941"/>
                  </a:lnTo>
                  <a:lnTo>
                    <a:pt x="18525" y="1679"/>
                  </a:lnTo>
                  <a:close/>
                  <a:moveTo>
                    <a:pt x="18726" y="305"/>
                  </a:moveTo>
                  <a:cubicBezTo>
                    <a:pt x="19692" y="628"/>
                    <a:pt x="20656" y="1220"/>
                    <a:pt x="21600" y="2138"/>
                  </a:cubicBezTo>
                  <a:lnTo>
                    <a:pt x="16517" y="19589"/>
                  </a:lnTo>
                  <a:cubicBezTo>
                    <a:pt x="15810" y="19802"/>
                    <a:pt x="15084" y="19986"/>
                    <a:pt x="14351" y="20148"/>
                  </a:cubicBezTo>
                  <a:cubicBezTo>
                    <a:pt x="14351" y="20147"/>
                    <a:pt x="14360" y="20094"/>
                    <a:pt x="16087" y="9487"/>
                  </a:cubicBezTo>
                  <a:cubicBezTo>
                    <a:pt x="16087" y="9487"/>
                    <a:pt x="16080" y="9486"/>
                    <a:pt x="15740" y="9418"/>
                  </a:cubicBezTo>
                  <a:cubicBezTo>
                    <a:pt x="15740" y="9418"/>
                    <a:pt x="15730" y="9478"/>
                    <a:pt x="14004" y="20286"/>
                  </a:cubicBezTo>
                  <a:cubicBezTo>
                    <a:pt x="12789" y="20494"/>
                    <a:pt x="11631" y="20701"/>
                    <a:pt x="10416" y="20840"/>
                  </a:cubicBezTo>
                  <a:cubicBezTo>
                    <a:pt x="10416" y="20840"/>
                    <a:pt x="10416" y="20838"/>
                    <a:pt x="10416" y="20814"/>
                  </a:cubicBezTo>
                  <a:lnTo>
                    <a:pt x="10416" y="20632"/>
                  </a:lnTo>
                  <a:cubicBezTo>
                    <a:pt x="10416" y="20632"/>
                    <a:pt x="10414" y="20632"/>
                    <a:pt x="10380" y="20632"/>
                  </a:cubicBezTo>
                  <a:lnTo>
                    <a:pt x="10127" y="20632"/>
                  </a:lnTo>
                  <a:cubicBezTo>
                    <a:pt x="10127" y="20632"/>
                    <a:pt x="10126" y="20634"/>
                    <a:pt x="10119" y="20667"/>
                  </a:cubicBezTo>
                  <a:lnTo>
                    <a:pt x="10069" y="20909"/>
                  </a:lnTo>
                  <a:cubicBezTo>
                    <a:pt x="8854" y="21047"/>
                    <a:pt x="7638" y="21186"/>
                    <a:pt x="6481" y="21255"/>
                  </a:cubicBezTo>
                  <a:cubicBezTo>
                    <a:pt x="6481" y="21255"/>
                    <a:pt x="6487" y="21219"/>
                    <a:pt x="7523" y="15025"/>
                  </a:cubicBezTo>
                  <a:cubicBezTo>
                    <a:pt x="7523" y="15025"/>
                    <a:pt x="7521" y="15024"/>
                    <a:pt x="7486" y="15016"/>
                  </a:cubicBezTo>
                  <a:lnTo>
                    <a:pt x="7233" y="14956"/>
                  </a:lnTo>
                  <a:cubicBezTo>
                    <a:pt x="7233" y="14956"/>
                    <a:pt x="7227" y="14991"/>
                    <a:pt x="6134" y="21255"/>
                  </a:cubicBezTo>
                  <a:cubicBezTo>
                    <a:pt x="3877" y="21463"/>
                    <a:pt x="1794" y="21463"/>
                    <a:pt x="347" y="21532"/>
                  </a:cubicBezTo>
                  <a:lnTo>
                    <a:pt x="694" y="21186"/>
                  </a:lnTo>
                  <a:cubicBezTo>
                    <a:pt x="694" y="21186"/>
                    <a:pt x="693" y="21184"/>
                    <a:pt x="665" y="21151"/>
                  </a:cubicBezTo>
                  <a:lnTo>
                    <a:pt x="463" y="20909"/>
                  </a:lnTo>
                  <a:cubicBezTo>
                    <a:pt x="289" y="21117"/>
                    <a:pt x="116" y="21255"/>
                    <a:pt x="0" y="21394"/>
                  </a:cubicBezTo>
                  <a:cubicBezTo>
                    <a:pt x="347" y="20286"/>
                    <a:pt x="810" y="18971"/>
                    <a:pt x="1389" y="17517"/>
                  </a:cubicBezTo>
                  <a:cubicBezTo>
                    <a:pt x="1389" y="17517"/>
                    <a:pt x="1413" y="17529"/>
                    <a:pt x="3703" y="18694"/>
                  </a:cubicBezTo>
                  <a:cubicBezTo>
                    <a:pt x="3703" y="18694"/>
                    <a:pt x="3704" y="18692"/>
                    <a:pt x="3718" y="18651"/>
                  </a:cubicBezTo>
                  <a:lnTo>
                    <a:pt x="3819" y="18348"/>
                  </a:lnTo>
                  <a:cubicBezTo>
                    <a:pt x="3819" y="18348"/>
                    <a:pt x="3795" y="18335"/>
                    <a:pt x="1505" y="17171"/>
                  </a:cubicBezTo>
                  <a:cubicBezTo>
                    <a:pt x="2604" y="14540"/>
                    <a:pt x="4166" y="11495"/>
                    <a:pt x="6018" y="8656"/>
                  </a:cubicBezTo>
                  <a:cubicBezTo>
                    <a:pt x="6018" y="8656"/>
                    <a:pt x="6043" y="8676"/>
                    <a:pt x="10474" y="12118"/>
                  </a:cubicBezTo>
                  <a:cubicBezTo>
                    <a:pt x="10242" y="12325"/>
                    <a:pt x="10069" y="12464"/>
                    <a:pt x="9895" y="12602"/>
                  </a:cubicBezTo>
                  <a:cubicBezTo>
                    <a:pt x="9895" y="12602"/>
                    <a:pt x="9896" y="12604"/>
                    <a:pt x="9917" y="12637"/>
                  </a:cubicBezTo>
                  <a:lnTo>
                    <a:pt x="10069" y="12879"/>
                  </a:lnTo>
                  <a:cubicBezTo>
                    <a:pt x="10300" y="12671"/>
                    <a:pt x="10590" y="12533"/>
                    <a:pt x="10821" y="12325"/>
                  </a:cubicBezTo>
                  <a:cubicBezTo>
                    <a:pt x="10821" y="12325"/>
                    <a:pt x="10820" y="12324"/>
                    <a:pt x="10814" y="12308"/>
                  </a:cubicBezTo>
                  <a:lnTo>
                    <a:pt x="10763" y="12187"/>
                  </a:lnTo>
                  <a:cubicBezTo>
                    <a:pt x="10763" y="12187"/>
                    <a:pt x="10764" y="12185"/>
                    <a:pt x="10778" y="12161"/>
                  </a:cubicBezTo>
                  <a:lnTo>
                    <a:pt x="10879" y="11979"/>
                  </a:lnTo>
                  <a:cubicBezTo>
                    <a:pt x="10879" y="11979"/>
                    <a:pt x="10850" y="11957"/>
                    <a:pt x="6192" y="8379"/>
                  </a:cubicBezTo>
                  <a:cubicBezTo>
                    <a:pt x="9266" y="3750"/>
                    <a:pt x="13086" y="-68"/>
                    <a:pt x="16974" y="1"/>
                  </a:cubicBezTo>
                  <a:cubicBezTo>
                    <a:pt x="17557" y="11"/>
                    <a:pt x="18142" y="109"/>
                    <a:pt x="18726" y="305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35" name="Shape 1035"/>
            <p:cNvSpPr/>
            <p:nvPr/>
          </p:nvSpPr>
          <p:spPr>
            <a:xfrm rot="3063783" flipH="1">
              <a:off x="8027269" y="551953"/>
              <a:ext cx="1098552" cy="585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36" name="Shape 1036"/>
            <p:cNvSpPr/>
            <p:nvPr/>
          </p:nvSpPr>
          <p:spPr>
            <a:xfrm rot="15200418">
              <a:off x="8524157" y="5314455"/>
              <a:ext cx="1457326" cy="795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529" extrusionOk="0">
                  <a:moveTo>
                    <a:pt x="2094" y="15311"/>
                  </a:moveTo>
                  <a:lnTo>
                    <a:pt x="1259" y="14886"/>
                  </a:lnTo>
                  <a:lnTo>
                    <a:pt x="1171" y="15251"/>
                  </a:lnTo>
                  <a:lnTo>
                    <a:pt x="2006" y="15676"/>
                  </a:lnTo>
                  <a:close/>
                  <a:moveTo>
                    <a:pt x="4492" y="16349"/>
                  </a:moveTo>
                  <a:lnTo>
                    <a:pt x="4356" y="16033"/>
                  </a:lnTo>
                  <a:cubicBezTo>
                    <a:pt x="4252" y="16105"/>
                    <a:pt x="4200" y="16177"/>
                    <a:pt x="4148" y="16250"/>
                  </a:cubicBezTo>
                  <a:cubicBezTo>
                    <a:pt x="4148" y="16250"/>
                    <a:pt x="4138" y="16245"/>
                    <a:pt x="3421" y="15889"/>
                  </a:cubicBezTo>
                  <a:cubicBezTo>
                    <a:pt x="3421" y="15889"/>
                    <a:pt x="3420" y="15898"/>
                    <a:pt x="3369" y="16322"/>
                  </a:cubicBezTo>
                  <a:cubicBezTo>
                    <a:pt x="3369" y="16322"/>
                    <a:pt x="3376" y="16325"/>
                    <a:pt x="3836" y="16538"/>
                  </a:cubicBezTo>
                  <a:cubicBezTo>
                    <a:pt x="3785" y="16610"/>
                    <a:pt x="3733" y="16683"/>
                    <a:pt x="3655" y="16791"/>
                  </a:cubicBezTo>
                  <a:lnTo>
                    <a:pt x="3836" y="17043"/>
                  </a:lnTo>
                  <a:cubicBezTo>
                    <a:pt x="4044" y="16827"/>
                    <a:pt x="4252" y="16610"/>
                    <a:pt x="4492" y="16349"/>
                  </a:cubicBezTo>
                  <a:close/>
                  <a:moveTo>
                    <a:pt x="6382" y="14562"/>
                  </a:moveTo>
                  <a:lnTo>
                    <a:pt x="6243" y="14309"/>
                  </a:lnTo>
                  <a:cubicBezTo>
                    <a:pt x="5978" y="14526"/>
                    <a:pt x="5766" y="14743"/>
                    <a:pt x="5521" y="14997"/>
                  </a:cubicBezTo>
                  <a:lnTo>
                    <a:pt x="5660" y="15251"/>
                  </a:lnTo>
                  <a:cubicBezTo>
                    <a:pt x="5925" y="15033"/>
                    <a:pt x="6137" y="14816"/>
                    <a:pt x="6382" y="14562"/>
                  </a:cubicBezTo>
                  <a:close/>
                  <a:moveTo>
                    <a:pt x="8226" y="6469"/>
                  </a:moveTo>
                  <a:lnTo>
                    <a:pt x="7479" y="5891"/>
                  </a:lnTo>
                  <a:lnTo>
                    <a:pt x="7391" y="6165"/>
                  </a:lnTo>
                  <a:lnTo>
                    <a:pt x="8116" y="6742"/>
                  </a:lnTo>
                  <a:close/>
                  <a:moveTo>
                    <a:pt x="8952" y="13488"/>
                  </a:moveTo>
                  <a:lnTo>
                    <a:pt x="9062" y="12637"/>
                  </a:lnTo>
                  <a:lnTo>
                    <a:pt x="8798" y="12546"/>
                  </a:lnTo>
                  <a:lnTo>
                    <a:pt x="8688" y="13427"/>
                  </a:lnTo>
                  <a:close/>
                  <a:moveTo>
                    <a:pt x="10270" y="7988"/>
                  </a:moveTo>
                  <a:lnTo>
                    <a:pt x="9479" y="7411"/>
                  </a:lnTo>
                  <a:lnTo>
                    <a:pt x="9369" y="7775"/>
                  </a:lnTo>
                  <a:lnTo>
                    <a:pt x="10095" y="8353"/>
                  </a:lnTo>
                  <a:close/>
                  <a:moveTo>
                    <a:pt x="8534" y="16618"/>
                  </a:moveTo>
                  <a:lnTo>
                    <a:pt x="8688" y="15463"/>
                  </a:lnTo>
                  <a:lnTo>
                    <a:pt x="8424" y="15372"/>
                  </a:lnTo>
                  <a:lnTo>
                    <a:pt x="8270" y="16527"/>
                  </a:lnTo>
                  <a:close/>
                  <a:moveTo>
                    <a:pt x="8160" y="19718"/>
                  </a:moveTo>
                  <a:lnTo>
                    <a:pt x="8336" y="18502"/>
                  </a:lnTo>
                  <a:lnTo>
                    <a:pt x="8007" y="18502"/>
                  </a:lnTo>
                  <a:lnTo>
                    <a:pt x="7919" y="19657"/>
                  </a:lnTo>
                  <a:close/>
                  <a:moveTo>
                    <a:pt x="10251" y="11283"/>
                  </a:moveTo>
                  <a:lnTo>
                    <a:pt x="10111" y="10966"/>
                  </a:lnTo>
                  <a:cubicBezTo>
                    <a:pt x="9846" y="11111"/>
                    <a:pt x="9634" y="11328"/>
                    <a:pt x="9369" y="11546"/>
                  </a:cubicBezTo>
                  <a:lnTo>
                    <a:pt x="9528" y="11908"/>
                  </a:lnTo>
                  <a:cubicBezTo>
                    <a:pt x="9740" y="11691"/>
                    <a:pt x="10005" y="11473"/>
                    <a:pt x="10251" y="11283"/>
                  </a:cubicBezTo>
                  <a:close/>
                  <a:moveTo>
                    <a:pt x="12242" y="9767"/>
                  </a:moveTo>
                  <a:lnTo>
                    <a:pt x="12196" y="9578"/>
                  </a:lnTo>
                  <a:lnTo>
                    <a:pt x="12235" y="9497"/>
                  </a:lnTo>
                  <a:lnTo>
                    <a:pt x="12143" y="9434"/>
                  </a:lnTo>
                  <a:cubicBezTo>
                    <a:pt x="12142" y="9434"/>
                    <a:pt x="12133" y="9427"/>
                    <a:pt x="11453" y="8930"/>
                  </a:cubicBezTo>
                  <a:lnTo>
                    <a:pt x="11347" y="9290"/>
                  </a:lnTo>
                  <a:cubicBezTo>
                    <a:pt x="11348" y="9290"/>
                    <a:pt x="11355" y="9295"/>
                    <a:pt x="11825" y="9650"/>
                  </a:cubicBezTo>
                  <a:cubicBezTo>
                    <a:pt x="11665" y="9794"/>
                    <a:pt x="11506" y="9866"/>
                    <a:pt x="11367" y="10046"/>
                  </a:cubicBezTo>
                  <a:lnTo>
                    <a:pt x="11506" y="10297"/>
                  </a:lnTo>
                  <a:cubicBezTo>
                    <a:pt x="11772" y="10153"/>
                    <a:pt x="11984" y="9938"/>
                    <a:pt x="12242" y="9767"/>
                  </a:cubicBezTo>
                  <a:close/>
                  <a:moveTo>
                    <a:pt x="15238" y="1758"/>
                  </a:moveTo>
                  <a:lnTo>
                    <a:pt x="14556" y="1029"/>
                  </a:lnTo>
                  <a:lnTo>
                    <a:pt x="14381" y="1303"/>
                  </a:lnTo>
                  <a:lnTo>
                    <a:pt x="15062" y="2032"/>
                  </a:lnTo>
                  <a:close/>
                  <a:moveTo>
                    <a:pt x="14279" y="8370"/>
                  </a:moveTo>
                  <a:lnTo>
                    <a:pt x="14187" y="8049"/>
                  </a:lnTo>
                  <a:cubicBezTo>
                    <a:pt x="13922" y="8196"/>
                    <a:pt x="13657" y="8416"/>
                    <a:pt x="13411" y="8609"/>
                  </a:cubicBezTo>
                  <a:lnTo>
                    <a:pt x="13551" y="8930"/>
                  </a:lnTo>
                  <a:cubicBezTo>
                    <a:pt x="13763" y="8783"/>
                    <a:pt x="14028" y="8563"/>
                    <a:pt x="14279" y="8370"/>
                  </a:cubicBezTo>
                  <a:close/>
                  <a:moveTo>
                    <a:pt x="15238" y="7623"/>
                  </a:moveTo>
                  <a:lnTo>
                    <a:pt x="9479" y="1971"/>
                  </a:lnTo>
                  <a:lnTo>
                    <a:pt x="9325" y="2245"/>
                  </a:lnTo>
                  <a:lnTo>
                    <a:pt x="15018" y="7988"/>
                  </a:lnTo>
                  <a:close/>
                  <a:moveTo>
                    <a:pt x="16996" y="3642"/>
                  </a:moveTo>
                  <a:lnTo>
                    <a:pt x="16315" y="2913"/>
                  </a:lnTo>
                  <a:lnTo>
                    <a:pt x="16161" y="3278"/>
                  </a:lnTo>
                  <a:lnTo>
                    <a:pt x="16842" y="4007"/>
                  </a:lnTo>
                  <a:close/>
                  <a:moveTo>
                    <a:pt x="16412" y="7147"/>
                  </a:moveTo>
                  <a:lnTo>
                    <a:pt x="16320" y="6833"/>
                  </a:lnTo>
                  <a:cubicBezTo>
                    <a:pt x="16005" y="6977"/>
                    <a:pt x="15742" y="7120"/>
                    <a:pt x="15493" y="7309"/>
                  </a:cubicBezTo>
                  <a:lnTo>
                    <a:pt x="15585" y="7623"/>
                  </a:lnTo>
                  <a:cubicBezTo>
                    <a:pt x="15847" y="7480"/>
                    <a:pt x="16110" y="7336"/>
                    <a:pt x="16412" y="7147"/>
                  </a:cubicBezTo>
                  <a:close/>
                  <a:moveTo>
                    <a:pt x="16644" y="9355"/>
                  </a:moveTo>
                  <a:lnTo>
                    <a:pt x="16798" y="8201"/>
                  </a:lnTo>
                  <a:lnTo>
                    <a:pt x="16535" y="8140"/>
                  </a:lnTo>
                  <a:lnTo>
                    <a:pt x="16381" y="9295"/>
                  </a:lnTo>
                  <a:close/>
                  <a:moveTo>
                    <a:pt x="16227" y="12485"/>
                  </a:moveTo>
                  <a:lnTo>
                    <a:pt x="16381" y="11331"/>
                  </a:lnTo>
                  <a:lnTo>
                    <a:pt x="16117" y="11239"/>
                  </a:lnTo>
                  <a:lnTo>
                    <a:pt x="15963" y="12394"/>
                  </a:lnTo>
                  <a:close/>
                  <a:moveTo>
                    <a:pt x="15853" y="15585"/>
                  </a:moveTo>
                  <a:lnTo>
                    <a:pt x="16007" y="14430"/>
                  </a:lnTo>
                  <a:lnTo>
                    <a:pt x="15699" y="14369"/>
                  </a:lnTo>
                  <a:lnTo>
                    <a:pt x="15546" y="15524"/>
                  </a:lnTo>
                  <a:close/>
                  <a:moveTo>
                    <a:pt x="15436" y="18715"/>
                  </a:moveTo>
                  <a:lnTo>
                    <a:pt x="15589" y="17560"/>
                  </a:lnTo>
                  <a:lnTo>
                    <a:pt x="15326" y="17469"/>
                  </a:lnTo>
                  <a:lnTo>
                    <a:pt x="15172" y="18654"/>
                  </a:lnTo>
                  <a:close/>
                  <a:moveTo>
                    <a:pt x="18566" y="6119"/>
                  </a:moveTo>
                  <a:lnTo>
                    <a:pt x="18474" y="5800"/>
                  </a:lnTo>
                  <a:cubicBezTo>
                    <a:pt x="18211" y="5946"/>
                    <a:pt x="17949" y="6019"/>
                    <a:pt x="17647" y="6210"/>
                  </a:cubicBezTo>
                  <a:lnTo>
                    <a:pt x="17739" y="6529"/>
                  </a:lnTo>
                  <a:cubicBezTo>
                    <a:pt x="18001" y="6383"/>
                    <a:pt x="18264" y="6311"/>
                    <a:pt x="18566" y="6119"/>
                  </a:cubicBezTo>
                  <a:close/>
                  <a:moveTo>
                    <a:pt x="18842" y="5587"/>
                  </a:moveTo>
                  <a:lnTo>
                    <a:pt x="18161" y="4858"/>
                  </a:lnTo>
                  <a:lnTo>
                    <a:pt x="18007" y="5162"/>
                  </a:lnTo>
                  <a:lnTo>
                    <a:pt x="18667" y="5891"/>
                  </a:lnTo>
                  <a:close/>
                  <a:moveTo>
                    <a:pt x="21201" y="13077"/>
                  </a:moveTo>
                  <a:cubicBezTo>
                    <a:pt x="20802" y="14934"/>
                    <a:pt x="19887" y="16420"/>
                    <a:pt x="18631" y="17615"/>
                  </a:cubicBezTo>
                  <a:cubicBezTo>
                    <a:pt x="18631" y="17615"/>
                    <a:pt x="18640" y="17553"/>
                    <a:pt x="20201" y="6527"/>
                  </a:cubicBezTo>
                  <a:cubicBezTo>
                    <a:pt x="20200" y="6527"/>
                    <a:pt x="20194" y="6525"/>
                    <a:pt x="19887" y="6454"/>
                  </a:cubicBezTo>
                  <a:lnTo>
                    <a:pt x="18317" y="17905"/>
                  </a:lnTo>
                  <a:cubicBezTo>
                    <a:pt x="16486" y="19427"/>
                    <a:pt x="14027" y="20442"/>
                    <a:pt x="11464" y="21094"/>
                  </a:cubicBezTo>
                  <a:cubicBezTo>
                    <a:pt x="11464" y="21094"/>
                    <a:pt x="11472" y="21038"/>
                    <a:pt x="13033" y="9933"/>
                  </a:cubicBezTo>
                  <a:cubicBezTo>
                    <a:pt x="13033" y="9933"/>
                    <a:pt x="13027" y="9931"/>
                    <a:pt x="12719" y="9860"/>
                  </a:cubicBezTo>
                  <a:cubicBezTo>
                    <a:pt x="12719" y="9861"/>
                    <a:pt x="12711" y="9923"/>
                    <a:pt x="11150" y="21239"/>
                  </a:cubicBezTo>
                  <a:lnTo>
                    <a:pt x="9528" y="21529"/>
                  </a:lnTo>
                  <a:lnTo>
                    <a:pt x="4740" y="19548"/>
                  </a:lnTo>
                  <a:cubicBezTo>
                    <a:pt x="4873" y="18625"/>
                    <a:pt x="5051" y="17389"/>
                    <a:pt x="5291" y="15731"/>
                  </a:cubicBezTo>
                  <a:cubicBezTo>
                    <a:pt x="5290" y="15731"/>
                    <a:pt x="5289" y="15730"/>
                    <a:pt x="5258" y="15722"/>
                  </a:cubicBezTo>
                  <a:lnTo>
                    <a:pt x="5029" y="15659"/>
                  </a:lnTo>
                  <a:cubicBezTo>
                    <a:pt x="5029" y="15659"/>
                    <a:pt x="5023" y="15695"/>
                    <a:pt x="4460" y="19432"/>
                  </a:cubicBezTo>
                  <a:lnTo>
                    <a:pt x="2347" y="18558"/>
                  </a:lnTo>
                  <a:cubicBezTo>
                    <a:pt x="2449" y="18447"/>
                    <a:pt x="2552" y="18323"/>
                    <a:pt x="2661" y="18175"/>
                  </a:cubicBezTo>
                  <a:lnTo>
                    <a:pt x="2476" y="17925"/>
                  </a:lnTo>
                  <a:lnTo>
                    <a:pt x="2032" y="18428"/>
                  </a:lnTo>
                  <a:lnTo>
                    <a:pt x="0" y="17587"/>
                  </a:lnTo>
                  <a:cubicBezTo>
                    <a:pt x="978" y="14921"/>
                    <a:pt x="2336" y="11894"/>
                    <a:pt x="3930" y="9063"/>
                  </a:cubicBezTo>
                  <a:cubicBezTo>
                    <a:pt x="3931" y="9063"/>
                    <a:pt x="3962" y="9092"/>
                    <a:pt x="7959" y="12687"/>
                  </a:cubicBezTo>
                  <a:cubicBezTo>
                    <a:pt x="7749" y="12904"/>
                    <a:pt x="7592" y="13049"/>
                    <a:pt x="7435" y="13194"/>
                  </a:cubicBezTo>
                  <a:cubicBezTo>
                    <a:pt x="7436" y="13194"/>
                    <a:pt x="7437" y="13196"/>
                    <a:pt x="7455" y="13231"/>
                  </a:cubicBezTo>
                  <a:lnTo>
                    <a:pt x="7592" y="13484"/>
                  </a:lnTo>
                  <a:cubicBezTo>
                    <a:pt x="7802" y="13267"/>
                    <a:pt x="8063" y="13122"/>
                    <a:pt x="8273" y="12904"/>
                  </a:cubicBezTo>
                  <a:cubicBezTo>
                    <a:pt x="8273" y="12904"/>
                    <a:pt x="8272" y="12903"/>
                    <a:pt x="8266" y="12886"/>
                  </a:cubicBezTo>
                  <a:lnTo>
                    <a:pt x="8220" y="12759"/>
                  </a:lnTo>
                  <a:cubicBezTo>
                    <a:pt x="8220" y="12759"/>
                    <a:pt x="8221" y="12758"/>
                    <a:pt x="8233" y="12732"/>
                  </a:cubicBezTo>
                  <a:lnTo>
                    <a:pt x="8325" y="12542"/>
                  </a:lnTo>
                  <a:cubicBezTo>
                    <a:pt x="8325" y="12542"/>
                    <a:pt x="8301" y="12521"/>
                    <a:pt x="4087" y="8773"/>
                  </a:cubicBezTo>
                  <a:cubicBezTo>
                    <a:pt x="6867" y="3926"/>
                    <a:pt x="10320" y="-71"/>
                    <a:pt x="13835" y="1"/>
                  </a:cubicBezTo>
                  <a:cubicBezTo>
                    <a:pt x="15944" y="44"/>
                    <a:pt x="18075" y="1553"/>
                    <a:pt x="20096" y="5222"/>
                  </a:cubicBezTo>
                  <a:cubicBezTo>
                    <a:pt x="19991" y="5222"/>
                    <a:pt x="19939" y="5222"/>
                    <a:pt x="19834" y="5294"/>
                  </a:cubicBezTo>
                  <a:cubicBezTo>
                    <a:pt x="19834" y="5295"/>
                    <a:pt x="19835" y="5296"/>
                    <a:pt x="19847" y="5340"/>
                  </a:cubicBezTo>
                  <a:lnTo>
                    <a:pt x="19939" y="5657"/>
                  </a:lnTo>
                  <a:cubicBezTo>
                    <a:pt x="20044" y="5584"/>
                    <a:pt x="20148" y="5584"/>
                    <a:pt x="20305" y="5512"/>
                  </a:cubicBezTo>
                  <a:cubicBezTo>
                    <a:pt x="20410" y="5802"/>
                    <a:pt x="20567" y="6092"/>
                    <a:pt x="20671" y="6309"/>
                  </a:cubicBezTo>
                  <a:cubicBezTo>
                    <a:pt x="21482" y="8991"/>
                    <a:pt x="21600" y="11219"/>
                    <a:pt x="21201" y="13077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37" name="Shape 1037"/>
            <p:cNvSpPr/>
            <p:nvPr/>
          </p:nvSpPr>
          <p:spPr>
            <a:xfrm rot="9239460">
              <a:off x="8705925" y="547986"/>
              <a:ext cx="1147764" cy="1104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5" h="21532" extrusionOk="0">
                  <a:moveTo>
                    <a:pt x="14915" y="1949"/>
                  </a:moveTo>
                  <a:lnTo>
                    <a:pt x="15078" y="1687"/>
                  </a:lnTo>
                  <a:lnTo>
                    <a:pt x="14448" y="987"/>
                  </a:lnTo>
                  <a:lnTo>
                    <a:pt x="14285" y="1250"/>
                  </a:lnTo>
                  <a:close/>
                  <a:moveTo>
                    <a:pt x="16561" y="3844"/>
                  </a:moveTo>
                  <a:lnTo>
                    <a:pt x="16703" y="3494"/>
                  </a:lnTo>
                  <a:lnTo>
                    <a:pt x="16073" y="2795"/>
                  </a:lnTo>
                  <a:lnTo>
                    <a:pt x="15931" y="3144"/>
                  </a:lnTo>
                  <a:close/>
                  <a:moveTo>
                    <a:pt x="18247" y="5651"/>
                  </a:moveTo>
                  <a:lnTo>
                    <a:pt x="18410" y="5360"/>
                  </a:lnTo>
                  <a:lnTo>
                    <a:pt x="17780" y="4660"/>
                  </a:lnTo>
                  <a:lnTo>
                    <a:pt x="17638" y="4952"/>
                  </a:lnTo>
                  <a:close/>
                  <a:moveTo>
                    <a:pt x="17389" y="6263"/>
                  </a:moveTo>
                  <a:cubicBezTo>
                    <a:pt x="17632" y="6123"/>
                    <a:pt x="17875" y="6053"/>
                    <a:pt x="18154" y="5870"/>
                  </a:cubicBezTo>
                  <a:lnTo>
                    <a:pt x="18069" y="5564"/>
                  </a:lnTo>
                  <a:cubicBezTo>
                    <a:pt x="17826" y="5704"/>
                    <a:pt x="17584" y="5774"/>
                    <a:pt x="17305" y="5957"/>
                  </a:cubicBezTo>
                  <a:close/>
                  <a:moveTo>
                    <a:pt x="15398" y="7313"/>
                  </a:moveTo>
                  <a:cubicBezTo>
                    <a:pt x="15641" y="7175"/>
                    <a:pt x="15884" y="7037"/>
                    <a:pt x="16163" y="6856"/>
                  </a:cubicBezTo>
                  <a:lnTo>
                    <a:pt x="16078" y="6555"/>
                  </a:lnTo>
                  <a:cubicBezTo>
                    <a:pt x="15787" y="6693"/>
                    <a:pt x="15544" y="6830"/>
                    <a:pt x="15313" y="7011"/>
                  </a:cubicBezTo>
                  <a:close/>
                  <a:moveTo>
                    <a:pt x="14874" y="7663"/>
                  </a:moveTo>
                  <a:lnTo>
                    <a:pt x="15078" y="7313"/>
                  </a:lnTo>
                  <a:lnTo>
                    <a:pt x="9754" y="1891"/>
                  </a:lnTo>
                  <a:lnTo>
                    <a:pt x="9612" y="2153"/>
                  </a:lnTo>
                  <a:close/>
                  <a:moveTo>
                    <a:pt x="16134" y="8916"/>
                  </a:moveTo>
                  <a:lnTo>
                    <a:pt x="16378" y="8974"/>
                  </a:lnTo>
                  <a:lnTo>
                    <a:pt x="16520" y="7867"/>
                  </a:lnTo>
                  <a:lnTo>
                    <a:pt x="16276" y="7808"/>
                  </a:lnTo>
                  <a:close/>
                  <a:moveTo>
                    <a:pt x="13518" y="8566"/>
                  </a:moveTo>
                  <a:cubicBezTo>
                    <a:pt x="13714" y="8425"/>
                    <a:pt x="13959" y="8214"/>
                    <a:pt x="14192" y="8029"/>
                  </a:cubicBezTo>
                  <a:lnTo>
                    <a:pt x="14106" y="7721"/>
                  </a:lnTo>
                  <a:cubicBezTo>
                    <a:pt x="13861" y="7862"/>
                    <a:pt x="13616" y="8073"/>
                    <a:pt x="13389" y="8258"/>
                  </a:cubicBezTo>
                  <a:close/>
                  <a:moveTo>
                    <a:pt x="8494" y="6467"/>
                  </a:moveTo>
                  <a:lnTo>
                    <a:pt x="8596" y="6205"/>
                  </a:lnTo>
                  <a:lnTo>
                    <a:pt x="7905" y="5651"/>
                  </a:lnTo>
                  <a:lnTo>
                    <a:pt x="7824" y="5914"/>
                  </a:lnTo>
                  <a:close/>
                  <a:moveTo>
                    <a:pt x="10323" y="8012"/>
                  </a:moveTo>
                  <a:lnTo>
                    <a:pt x="10486" y="7663"/>
                  </a:lnTo>
                  <a:lnTo>
                    <a:pt x="9754" y="7109"/>
                  </a:lnTo>
                  <a:lnTo>
                    <a:pt x="9653" y="7458"/>
                  </a:lnTo>
                  <a:close/>
                  <a:moveTo>
                    <a:pt x="15748" y="11889"/>
                  </a:moveTo>
                  <a:lnTo>
                    <a:pt x="15992" y="11977"/>
                  </a:lnTo>
                  <a:lnTo>
                    <a:pt x="16134" y="10869"/>
                  </a:lnTo>
                  <a:lnTo>
                    <a:pt x="15890" y="10782"/>
                  </a:lnTo>
                  <a:close/>
                  <a:moveTo>
                    <a:pt x="11628" y="9878"/>
                  </a:moveTo>
                  <a:cubicBezTo>
                    <a:pt x="11873" y="9740"/>
                    <a:pt x="12069" y="9533"/>
                    <a:pt x="12308" y="9369"/>
                  </a:cubicBezTo>
                  <a:lnTo>
                    <a:pt x="12265" y="9188"/>
                  </a:lnTo>
                  <a:lnTo>
                    <a:pt x="12302" y="9110"/>
                  </a:lnTo>
                  <a:lnTo>
                    <a:pt x="12216" y="9049"/>
                  </a:lnTo>
                  <a:cubicBezTo>
                    <a:pt x="12216" y="9049"/>
                    <a:pt x="12206" y="9042"/>
                    <a:pt x="11579" y="8566"/>
                  </a:cubicBezTo>
                  <a:lnTo>
                    <a:pt x="11481" y="8911"/>
                  </a:lnTo>
                  <a:cubicBezTo>
                    <a:pt x="11481" y="8911"/>
                    <a:pt x="11489" y="8917"/>
                    <a:pt x="11922" y="9257"/>
                  </a:cubicBezTo>
                  <a:cubicBezTo>
                    <a:pt x="11775" y="9395"/>
                    <a:pt x="11628" y="9464"/>
                    <a:pt x="11500" y="9636"/>
                  </a:cubicBezTo>
                  <a:close/>
                  <a:moveTo>
                    <a:pt x="15362" y="14892"/>
                  </a:moveTo>
                  <a:lnTo>
                    <a:pt x="15647" y="14950"/>
                  </a:lnTo>
                  <a:lnTo>
                    <a:pt x="15789" y="13842"/>
                  </a:lnTo>
                  <a:lnTo>
                    <a:pt x="15504" y="13784"/>
                  </a:lnTo>
                  <a:close/>
                  <a:moveTo>
                    <a:pt x="9800" y="11423"/>
                  </a:moveTo>
                  <a:cubicBezTo>
                    <a:pt x="9996" y="11214"/>
                    <a:pt x="10241" y="11006"/>
                    <a:pt x="10467" y="10823"/>
                  </a:cubicBezTo>
                  <a:lnTo>
                    <a:pt x="10339" y="10519"/>
                  </a:lnTo>
                  <a:cubicBezTo>
                    <a:pt x="10094" y="10658"/>
                    <a:pt x="9898" y="10867"/>
                    <a:pt x="9653" y="11075"/>
                  </a:cubicBezTo>
                  <a:close/>
                  <a:moveTo>
                    <a:pt x="9023" y="12880"/>
                  </a:moveTo>
                  <a:lnTo>
                    <a:pt x="9266" y="12939"/>
                  </a:lnTo>
                  <a:lnTo>
                    <a:pt x="9368" y="12122"/>
                  </a:lnTo>
                  <a:lnTo>
                    <a:pt x="9124" y="12035"/>
                  </a:lnTo>
                  <a:close/>
                  <a:moveTo>
                    <a:pt x="15017" y="17894"/>
                  </a:moveTo>
                  <a:lnTo>
                    <a:pt x="15261" y="17952"/>
                  </a:lnTo>
                  <a:lnTo>
                    <a:pt x="15403" y="16845"/>
                  </a:lnTo>
                  <a:lnTo>
                    <a:pt x="15159" y="16757"/>
                  </a:lnTo>
                  <a:close/>
                  <a:moveTo>
                    <a:pt x="8637" y="15854"/>
                  </a:moveTo>
                  <a:lnTo>
                    <a:pt x="8880" y="15941"/>
                  </a:lnTo>
                  <a:lnTo>
                    <a:pt x="9023" y="14833"/>
                  </a:lnTo>
                  <a:lnTo>
                    <a:pt x="8779" y="14746"/>
                  </a:lnTo>
                  <a:close/>
                  <a:moveTo>
                    <a:pt x="6223" y="14629"/>
                  </a:moveTo>
                  <a:cubicBezTo>
                    <a:pt x="6468" y="14421"/>
                    <a:pt x="6664" y="14212"/>
                    <a:pt x="6891" y="13969"/>
                  </a:cubicBezTo>
                  <a:lnTo>
                    <a:pt x="6762" y="13726"/>
                  </a:lnTo>
                  <a:cubicBezTo>
                    <a:pt x="6517" y="13934"/>
                    <a:pt x="6321" y="14143"/>
                    <a:pt x="6095" y="14386"/>
                  </a:cubicBezTo>
                  <a:close/>
                  <a:moveTo>
                    <a:pt x="8311" y="18856"/>
                  </a:moveTo>
                  <a:lnTo>
                    <a:pt x="8535" y="18914"/>
                  </a:lnTo>
                  <a:lnTo>
                    <a:pt x="8698" y="17748"/>
                  </a:lnTo>
                  <a:lnTo>
                    <a:pt x="8393" y="17748"/>
                  </a:lnTo>
                  <a:close/>
                  <a:moveTo>
                    <a:pt x="4538" y="16349"/>
                  </a:moveTo>
                  <a:cubicBezTo>
                    <a:pt x="4730" y="16141"/>
                    <a:pt x="4922" y="15934"/>
                    <a:pt x="5144" y="15683"/>
                  </a:cubicBezTo>
                  <a:lnTo>
                    <a:pt x="5018" y="15380"/>
                  </a:lnTo>
                  <a:cubicBezTo>
                    <a:pt x="4922" y="15449"/>
                    <a:pt x="4874" y="15518"/>
                    <a:pt x="4826" y="15588"/>
                  </a:cubicBezTo>
                  <a:cubicBezTo>
                    <a:pt x="4826" y="15588"/>
                    <a:pt x="4817" y="15583"/>
                    <a:pt x="4153" y="15241"/>
                  </a:cubicBezTo>
                  <a:cubicBezTo>
                    <a:pt x="4153" y="15242"/>
                    <a:pt x="4152" y="15250"/>
                    <a:pt x="4105" y="15657"/>
                  </a:cubicBezTo>
                  <a:cubicBezTo>
                    <a:pt x="4106" y="15657"/>
                    <a:pt x="4112" y="15660"/>
                    <a:pt x="4538" y="15864"/>
                  </a:cubicBezTo>
                  <a:cubicBezTo>
                    <a:pt x="4490" y="15934"/>
                    <a:pt x="4442" y="16003"/>
                    <a:pt x="4370" y="16107"/>
                  </a:cubicBezTo>
                  <a:close/>
                  <a:moveTo>
                    <a:pt x="2074" y="14629"/>
                  </a:moveTo>
                  <a:lnTo>
                    <a:pt x="2846" y="15037"/>
                  </a:lnTo>
                  <a:lnTo>
                    <a:pt x="2927" y="14688"/>
                  </a:lnTo>
                  <a:lnTo>
                    <a:pt x="2155" y="14279"/>
                  </a:lnTo>
                  <a:close/>
                  <a:moveTo>
                    <a:pt x="2838" y="18156"/>
                  </a:moveTo>
                  <a:cubicBezTo>
                    <a:pt x="3035" y="17950"/>
                    <a:pt x="3231" y="17744"/>
                    <a:pt x="3451" y="17435"/>
                  </a:cubicBezTo>
                  <a:lnTo>
                    <a:pt x="3280" y="17194"/>
                  </a:lnTo>
                  <a:cubicBezTo>
                    <a:pt x="3084" y="17469"/>
                    <a:pt x="2888" y="17675"/>
                    <a:pt x="2667" y="17916"/>
                  </a:cubicBezTo>
                  <a:close/>
                  <a:moveTo>
                    <a:pt x="1190" y="20109"/>
                  </a:moveTo>
                  <a:cubicBezTo>
                    <a:pt x="1383" y="19830"/>
                    <a:pt x="1576" y="19620"/>
                    <a:pt x="1769" y="19340"/>
                  </a:cubicBezTo>
                  <a:lnTo>
                    <a:pt x="1624" y="19060"/>
                  </a:lnTo>
                  <a:cubicBezTo>
                    <a:pt x="1383" y="19340"/>
                    <a:pt x="1190" y="19550"/>
                    <a:pt x="997" y="19760"/>
                  </a:cubicBezTo>
                  <a:close/>
                  <a:moveTo>
                    <a:pt x="2137" y="21532"/>
                  </a:moveTo>
                  <a:lnTo>
                    <a:pt x="0" y="20036"/>
                  </a:lnTo>
                  <a:cubicBezTo>
                    <a:pt x="215" y="19279"/>
                    <a:pt x="468" y="18460"/>
                    <a:pt x="755" y="17593"/>
                  </a:cubicBezTo>
                  <a:cubicBezTo>
                    <a:pt x="756" y="17593"/>
                    <a:pt x="776" y="17605"/>
                    <a:pt x="2690" y="18775"/>
                  </a:cubicBezTo>
                  <a:cubicBezTo>
                    <a:pt x="2690" y="18775"/>
                    <a:pt x="2691" y="18772"/>
                    <a:pt x="2702" y="18731"/>
                  </a:cubicBezTo>
                  <a:lnTo>
                    <a:pt x="2787" y="18427"/>
                  </a:lnTo>
                  <a:cubicBezTo>
                    <a:pt x="2786" y="18427"/>
                    <a:pt x="2767" y="18415"/>
                    <a:pt x="852" y="17245"/>
                  </a:cubicBezTo>
                  <a:cubicBezTo>
                    <a:pt x="1771" y="14603"/>
                    <a:pt x="3077" y="11544"/>
                    <a:pt x="4624" y="8694"/>
                  </a:cubicBezTo>
                  <a:cubicBezTo>
                    <a:pt x="4625" y="8694"/>
                    <a:pt x="4651" y="8719"/>
                    <a:pt x="8348" y="12170"/>
                  </a:cubicBezTo>
                  <a:cubicBezTo>
                    <a:pt x="8155" y="12379"/>
                    <a:pt x="8010" y="12518"/>
                    <a:pt x="7865" y="12657"/>
                  </a:cubicBezTo>
                  <a:cubicBezTo>
                    <a:pt x="7865" y="12657"/>
                    <a:pt x="7866" y="12659"/>
                    <a:pt x="7883" y="12692"/>
                  </a:cubicBezTo>
                  <a:lnTo>
                    <a:pt x="8010" y="12935"/>
                  </a:lnTo>
                  <a:cubicBezTo>
                    <a:pt x="8203" y="12726"/>
                    <a:pt x="8445" y="12587"/>
                    <a:pt x="8639" y="12379"/>
                  </a:cubicBezTo>
                  <a:cubicBezTo>
                    <a:pt x="8639" y="12379"/>
                    <a:pt x="8638" y="12377"/>
                    <a:pt x="8633" y="12361"/>
                  </a:cubicBezTo>
                  <a:lnTo>
                    <a:pt x="8590" y="12240"/>
                  </a:lnTo>
                  <a:cubicBezTo>
                    <a:pt x="8590" y="12240"/>
                    <a:pt x="8591" y="12238"/>
                    <a:pt x="8602" y="12214"/>
                  </a:cubicBezTo>
                  <a:lnTo>
                    <a:pt x="8687" y="12031"/>
                  </a:lnTo>
                  <a:cubicBezTo>
                    <a:pt x="8687" y="12031"/>
                    <a:pt x="8667" y="12013"/>
                    <a:pt x="4770" y="8416"/>
                  </a:cubicBezTo>
                  <a:cubicBezTo>
                    <a:pt x="7339" y="3767"/>
                    <a:pt x="10532" y="-68"/>
                    <a:pt x="13781" y="1"/>
                  </a:cubicBezTo>
                  <a:cubicBezTo>
                    <a:pt x="15731" y="43"/>
                    <a:pt x="17701" y="1490"/>
                    <a:pt x="19569" y="5009"/>
                  </a:cubicBezTo>
                  <a:cubicBezTo>
                    <a:pt x="19472" y="5009"/>
                    <a:pt x="19424" y="5009"/>
                    <a:pt x="19327" y="5079"/>
                  </a:cubicBezTo>
                  <a:cubicBezTo>
                    <a:pt x="19327" y="5079"/>
                    <a:pt x="19327" y="5081"/>
                    <a:pt x="19339" y="5122"/>
                  </a:cubicBezTo>
                  <a:lnTo>
                    <a:pt x="19424" y="5426"/>
                  </a:lnTo>
                  <a:cubicBezTo>
                    <a:pt x="19520" y="5357"/>
                    <a:pt x="19617" y="5357"/>
                    <a:pt x="19762" y="5287"/>
                  </a:cubicBezTo>
                  <a:cubicBezTo>
                    <a:pt x="19859" y="5565"/>
                    <a:pt x="20004" y="5844"/>
                    <a:pt x="20101" y="6052"/>
                  </a:cubicBezTo>
                  <a:cubicBezTo>
                    <a:pt x="21600" y="11197"/>
                    <a:pt x="20536" y="14603"/>
                    <a:pt x="18215" y="16898"/>
                  </a:cubicBezTo>
                  <a:cubicBezTo>
                    <a:pt x="18215" y="16897"/>
                    <a:pt x="18222" y="16846"/>
                    <a:pt x="19665" y="6261"/>
                  </a:cubicBezTo>
                  <a:cubicBezTo>
                    <a:pt x="19665" y="6261"/>
                    <a:pt x="19660" y="6259"/>
                    <a:pt x="19375" y="6191"/>
                  </a:cubicBezTo>
                  <a:lnTo>
                    <a:pt x="17924" y="17176"/>
                  </a:lnTo>
                  <a:cubicBezTo>
                    <a:pt x="16232" y="18636"/>
                    <a:pt x="13959" y="19609"/>
                    <a:pt x="11589" y="20235"/>
                  </a:cubicBezTo>
                  <a:cubicBezTo>
                    <a:pt x="11589" y="20234"/>
                    <a:pt x="11597" y="20173"/>
                    <a:pt x="13040" y="9528"/>
                  </a:cubicBezTo>
                  <a:cubicBezTo>
                    <a:pt x="13040" y="9528"/>
                    <a:pt x="13033" y="9527"/>
                    <a:pt x="12749" y="9459"/>
                  </a:cubicBezTo>
                  <a:cubicBezTo>
                    <a:pt x="12749" y="9459"/>
                    <a:pt x="12742" y="9514"/>
                    <a:pt x="11299" y="20374"/>
                  </a:cubicBezTo>
                  <a:cubicBezTo>
                    <a:pt x="10283" y="20582"/>
                    <a:pt x="9316" y="20791"/>
                    <a:pt x="8300" y="20930"/>
                  </a:cubicBezTo>
                  <a:cubicBezTo>
                    <a:pt x="8300" y="20930"/>
                    <a:pt x="8300" y="20928"/>
                    <a:pt x="8300" y="20904"/>
                  </a:cubicBezTo>
                  <a:lnTo>
                    <a:pt x="8300" y="20721"/>
                  </a:lnTo>
                  <a:cubicBezTo>
                    <a:pt x="8300" y="20721"/>
                    <a:pt x="8298" y="20721"/>
                    <a:pt x="8270" y="20721"/>
                  </a:cubicBezTo>
                  <a:lnTo>
                    <a:pt x="8058" y="20721"/>
                  </a:lnTo>
                  <a:cubicBezTo>
                    <a:pt x="8058" y="20721"/>
                    <a:pt x="8058" y="20723"/>
                    <a:pt x="8052" y="20756"/>
                  </a:cubicBezTo>
                  <a:lnTo>
                    <a:pt x="8010" y="20999"/>
                  </a:lnTo>
                  <a:cubicBezTo>
                    <a:pt x="6994" y="21139"/>
                    <a:pt x="5979" y="21278"/>
                    <a:pt x="5011" y="21347"/>
                  </a:cubicBezTo>
                  <a:cubicBezTo>
                    <a:pt x="5011" y="21347"/>
                    <a:pt x="5016" y="21317"/>
                    <a:pt x="5882" y="15090"/>
                  </a:cubicBezTo>
                  <a:cubicBezTo>
                    <a:pt x="5882" y="15090"/>
                    <a:pt x="5880" y="15090"/>
                    <a:pt x="5852" y="15081"/>
                  </a:cubicBezTo>
                  <a:lnTo>
                    <a:pt x="5640" y="15021"/>
                  </a:lnTo>
                  <a:cubicBezTo>
                    <a:pt x="5640" y="15021"/>
                    <a:pt x="5632" y="15073"/>
                    <a:pt x="4721" y="21347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38" name="Shape 1038"/>
            <p:cNvSpPr/>
            <p:nvPr/>
          </p:nvSpPr>
          <p:spPr>
            <a:xfrm rot="9147145">
              <a:off x="8885314" y="3148311"/>
              <a:ext cx="561976" cy="53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39" name="Shape 1039"/>
            <p:cNvSpPr/>
            <p:nvPr/>
          </p:nvSpPr>
          <p:spPr>
            <a:xfrm rot="10082065">
              <a:off x="462037" y="4591348"/>
              <a:ext cx="346077" cy="530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91" y="6355"/>
                  </a:moveTo>
                  <a:lnTo>
                    <a:pt x="14960" y="6091"/>
                  </a:lnTo>
                  <a:lnTo>
                    <a:pt x="13812" y="5534"/>
                  </a:lnTo>
                  <a:lnTo>
                    <a:pt x="13677" y="5798"/>
                  </a:lnTo>
                  <a:close/>
                  <a:moveTo>
                    <a:pt x="17831" y="7909"/>
                  </a:moveTo>
                  <a:lnTo>
                    <a:pt x="18101" y="7557"/>
                  </a:lnTo>
                  <a:lnTo>
                    <a:pt x="16885" y="7000"/>
                  </a:lnTo>
                  <a:lnTo>
                    <a:pt x="16716" y="7351"/>
                  </a:lnTo>
                  <a:close/>
                  <a:moveTo>
                    <a:pt x="16960" y="11339"/>
                  </a:moveTo>
                  <a:cubicBezTo>
                    <a:pt x="17286" y="11129"/>
                    <a:pt x="17693" y="10919"/>
                    <a:pt x="18070" y="10736"/>
                  </a:cubicBezTo>
                  <a:lnTo>
                    <a:pt x="17856" y="10430"/>
                  </a:lnTo>
                  <a:cubicBezTo>
                    <a:pt x="17449" y="10570"/>
                    <a:pt x="17123" y="10779"/>
                    <a:pt x="16716" y="10989"/>
                  </a:cubicBezTo>
                  <a:close/>
                  <a:moveTo>
                    <a:pt x="15669" y="12805"/>
                  </a:moveTo>
                  <a:lnTo>
                    <a:pt x="16074" y="12863"/>
                  </a:lnTo>
                  <a:lnTo>
                    <a:pt x="16243" y="12042"/>
                  </a:lnTo>
                  <a:lnTo>
                    <a:pt x="15838" y="11954"/>
                  </a:lnTo>
                  <a:close/>
                  <a:moveTo>
                    <a:pt x="11017" y="14564"/>
                  </a:moveTo>
                  <a:cubicBezTo>
                    <a:pt x="11424" y="14354"/>
                    <a:pt x="11750" y="14144"/>
                    <a:pt x="12127" y="13900"/>
                  </a:cubicBezTo>
                  <a:lnTo>
                    <a:pt x="11913" y="13655"/>
                  </a:lnTo>
                  <a:cubicBezTo>
                    <a:pt x="11506" y="13865"/>
                    <a:pt x="11180" y="14074"/>
                    <a:pt x="10803" y="14319"/>
                  </a:cubicBezTo>
                  <a:close/>
                  <a:moveTo>
                    <a:pt x="15433" y="15883"/>
                  </a:moveTo>
                  <a:lnTo>
                    <a:pt x="15669" y="14769"/>
                  </a:lnTo>
                  <a:lnTo>
                    <a:pt x="15264" y="14681"/>
                  </a:lnTo>
                  <a:lnTo>
                    <a:pt x="15028" y="15795"/>
                  </a:lnTo>
                  <a:close/>
                  <a:moveTo>
                    <a:pt x="5403" y="14974"/>
                  </a:moveTo>
                  <a:lnTo>
                    <a:pt x="5538" y="14622"/>
                  </a:lnTo>
                  <a:lnTo>
                    <a:pt x="4255" y="14212"/>
                  </a:lnTo>
                  <a:lnTo>
                    <a:pt x="4120" y="14564"/>
                  </a:lnTo>
                  <a:close/>
                  <a:moveTo>
                    <a:pt x="8215" y="16293"/>
                  </a:moveTo>
                  <a:cubicBezTo>
                    <a:pt x="8535" y="16085"/>
                    <a:pt x="8854" y="15876"/>
                    <a:pt x="9223" y="15623"/>
                  </a:cubicBezTo>
                  <a:lnTo>
                    <a:pt x="9013" y="15319"/>
                  </a:lnTo>
                  <a:cubicBezTo>
                    <a:pt x="8854" y="15388"/>
                    <a:pt x="8774" y="15458"/>
                    <a:pt x="8694" y="15528"/>
                  </a:cubicBezTo>
                  <a:cubicBezTo>
                    <a:pt x="8694" y="15527"/>
                    <a:pt x="8676" y="15522"/>
                    <a:pt x="7577" y="15179"/>
                  </a:cubicBezTo>
                  <a:cubicBezTo>
                    <a:pt x="7577" y="15180"/>
                    <a:pt x="7575" y="15188"/>
                    <a:pt x="7497" y="15597"/>
                  </a:cubicBezTo>
                  <a:cubicBezTo>
                    <a:pt x="7497" y="15597"/>
                    <a:pt x="7512" y="15602"/>
                    <a:pt x="8215" y="15806"/>
                  </a:cubicBezTo>
                  <a:cubicBezTo>
                    <a:pt x="8135" y="15876"/>
                    <a:pt x="8056" y="15945"/>
                    <a:pt x="7936" y="16050"/>
                  </a:cubicBezTo>
                  <a:close/>
                  <a:moveTo>
                    <a:pt x="14487" y="18815"/>
                  </a:moveTo>
                  <a:lnTo>
                    <a:pt x="14859" y="18873"/>
                  </a:lnTo>
                  <a:lnTo>
                    <a:pt x="15129" y="17701"/>
                  </a:lnTo>
                  <a:lnTo>
                    <a:pt x="14622" y="17701"/>
                  </a:lnTo>
                  <a:close/>
                  <a:moveTo>
                    <a:pt x="5391" y="18111"/>
                  </a:moveTo>
                  <a:cubicBezTo>
                    <a:pt x="5717" y="17904"/>
                    <a:pt x="6043" y="17697"/>
                    <a:pt x="6409" y="17386"/>
                  </a:cubicBezTo>
                  <a:lnTo>
                    <a:pt x="6124" y="17144"/>
                  </a:lnTo>
                  <a:cubicBezTo>
                    <a:pt x="5799" y="17420"/>
                    <a:pt x="5473" y="17627"/>
                    <a:pt x="5106" y="17869"/>
                  </a:cubicBezTo>
                  <a:close/>
                  <a:moveTo>
                    <a:pt x="2651" y="20075"/>
                  </a:moveTo>
                  <a:cubicBezTo>
                    <a:pt x="2972" y="19794"/>
                    <a:pt x="3293" y="19583"/>
                    <a:pt x="3613" y="19301"/>
                  </a:cubicBezTo>
                  <a:lnTo>
                    <a:pt x="3373" y="19020"/>
                  </a:lnTo>
                  <a:cubicBezTo>
                    <a:pt x="2972" y="19301"/>
                    <a:pt x="2651" y="19513"/>
                    <a:pt x="2330" y="19724"/>
                  </a:cubicBezTo>
                  <a:close/>
                  <a:moveTo>
                    <a:pt x="482" y="21600"/>
                  </a:moveTo>
                  <a:lnTo>
                    <a:pt x="965" y="21250"/>
                  </a:lnTo>
                  <a:cubicBezTo>
                    <a:pt x="964" y="21250"/>
                    <a:pt x="962" y="21248"/>
                    <a:pt x="924" y="21215"/>
                  </a:cubicBezTo>
                  <a:lnTo>
                    <a:pt x="643" y="20971"/>
                  </a:lnTo>
                  <a:cubicBezTo>
                    <a:pt x="402" y="21180"/>
                    <a:pt x="161" y="21320"/>
                    <a:pt x="0" y="21460"/>
                  </a:cubicBezTo>
                  <a:cubicBezTo>
                    <a:pt x="482" y="20341"/>
                    <a:pt x="1125" y="19013"/>
                    <a:pt x="1929" y="17544"/>
                  </a:cubicBezTo>
                  <a:cubicBezTo>
                    <a:pt x="1929" y="17545"/>
                    <a:pt x="1964" y="17557"/>
                    <a:pt x="5144" y="18733"/>
                  </a:cubicBezTo>
                  <a:cubicBezTo>
                    <a:pt x="5144" y="18733"/>
                    <a:pt x="5145" y="18731"/>
                    <a:pt x="5164" y="18689"/>
                  </a:cubicBezTo>
                  <a:lnTo>
                    <a:pt x="5305" y="18384"/>
                  </a:lnTo>
                  <a:cubicBezTo>
                    <a:pt x="5305" y="18383"/>
                    <a:pt x="5270" y="18371"/>
                    <a:pt x="2090" y="17195"/>
                  </a:cubicBezTo>
                  <a:cubicBezTo>
                    <a:pt x="3617" y="14538"/>
                    <a:pt x="5787" y="11461"/>
                    <a:pt x="8359" y="8594"/>
                  </a:cubicBezTo>
                  <a:cubicBezTo>
                    <a:pt x="8360" y="8594"/>
                    <a:pt x="8406" y="8620"/>
                    <a:pt x="14549" y="12090"/>
                  </a:cubicBezTo>
                  <a:cubicBezTo>
                    <a:pt x="14227" y="12300"/>
                    <a:pt x="13986" y="12440"/>
                    <a:pt x="13745" y="12580"/>
                  </a:cubicBezTo>
                  <a:cubicBezTo>
                    <a:pt x="13745" y="12580"/>
                    <a:pt x="13747" y="12582"/>
                    <a:pt x="13775" y="12615"/>
                  </a:cubicBezTo>
                  <a:lnTo>
                    <a:pt x="13986" y="12860"/>
                  </a:lnTo>
                  <a:cubicBezTo>
                    <a:pt x="14308" y="12650"/>
                    <a:pt x="14709" y="12510"/>
                    <a:pt x="15031" y="12300"/>
                  </a:cubicBezTo>
                  <a:cubicBezTo>
                    <a:pt x="15031" y="12300"/>
                    <a:pt x="15030" y="12299"/>
                    <a:pt x="15021" y="12283"/>
                  </a:cubicBezTo>
                  <a:lnTo>
                    <a:pt x="14951" y="12160"/>
                  </a:lnTo>
                  <a:cubicBezTo>
                    <a:pt x="14951" y="12160"/>
                    <a:pt x="14952" y="12158"/>
                    <a:pt x="14971" y="12134"/>
                  </a:cubicBezTo>
                  <a:lnTo>
                    <a:pt x="15111" y="11951"/>
                  </a:lnTo>
                  <a:cubicBezTo>
                    <a:pt x="15111" y="11950"/>
                    <a:pt x="15060" y="11922"/>
                    <a:pt x="8601" y="8314"/>
                  </a:cubicBezTo>
                  <a:cubicBezTo>
                    <a:pt x="12348" y="4211"/>
                    <a:pt x="16893" y="739"/>
                    <a:pt x="21600" y="0"/>
                  </a:cubicBezTo>
                  <a:lnTo>
                    <a:pt x="20612" y="4049"/>
                  </a:lnTo>
                  <a:lnTo>
                    <a:pt x="16885" y="1752"/>
                  </a:lnTo>
                  <a:lnTo>
                    <a:pt x="16649" y="2016"/>
                  </a:lnTo>
                  <a:lnTo>
                    <a:pt x="20511" y="4462"/>
                  </a:lnTo>
                  <a:lnTo>
                    <a:pt x="16555" y="20667"/>
                  </a:lnTo>
                  <a:cubicBezTo>
                    <a:pt x="15868" y="20771"/>
                    <a:pt x="15175" y="20842"/>
                    <a:pt x="14468" y="20901"/>
                  </a:cubicBezTo>
                  <a:cubicBezTo>
                    <a:pt x="14468" y="20901"/>
                    <a:pt x="14468" y="20899"/>
                    <a:pt x="14468" y="20875"/>
                  </a:cubicBezTo>
                  <a:lnTo>
                    <a:pt x="14468" y="20691"/>
                  </a:lnTo>
                  <a:cubicBezTo>
                    <a:pt x="14468" y="20691"/>
                    <a:pt x="14466" y="20691"/>
                    <a:pt x="14418" y="20691"/>
                  </a:cubicBezTo>
                  <a:lnTo>
                    <a:pt x="14066" y="20691"/>
                  </a:lnTo>
                  <a:cubicBezTo>
                    <a:pt x="14066" y="20691"/>
                    <a:pt x="14066" y="20693"/>
                    <a:pt x="14056" y="20726"/>
                  </a:cubicBezTo>
                  <a:lnTo>
                    <a:pt x="13986" y="20971"/>
                  </a:lnTo>
                  <a:cubicBezTo>
                    <a:pt x="12298" y="21111"/>
                    <a:pt x="10610" y="21250"/>
                    <a:pt x="9003" y="21320"/>
                  </a:cubicBezTo>
                  <a:cubicBezTo>
                    <a:pt x="9003" y="21320"/>
                    <a:pt x="9014" y="21271"/>
                    <a:pt x="10449" y="15027"/>
                  </a:cubicBezTo>
                  <a:cubicBezTo>
                    <a:pt x="10449" y="15027"/>
                    <a:pt x="10447" y="15027"/>
                    <a:pt x="10399" y="15018"/>
                  </a:cubicBezTo>
                  <a:lnTo>
                    <a:pt x="10047" y="14957"/>
                  </a:lnTo>
                  <a:cubicBezTo>
                    <a:pt x="10047" y="14958"/>
                    <a:pt x="10035" y="15009"/>
                    <a:pt x="8520" y="21320"/>
                  </a:cubicBezTo>
                  <a:cubicBezTo>
                    <a:pt x="5385" y="21530"/>
                    <a:pt x="2492" y="21530"/>
                    <a:pt x="482" y="2160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40" name="Shape 1040"/>
            <p:cNvSpPr/>
            <p:nvPr/>
          </p:nvSpPr>
          <p:spPr>
            <a:xfrm rot="9000000">
              <a:off x="1506613" y="1092497"/>
              <a:ext cx="563563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41" name="Shape 1041"/>
            <p:cNvSpPr/>
            <p:nvPr/>
          </p:nvSpPr>
          <p:spPr>
            <a:xfrm rot="7414567">
              <a:off x="7252569" y="2422030"/>
              <a:ext cx="750889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42" name="Shape 1042"/>
            <p:cNvSpPr/>
            <p:nvPr/>
          </p:nvSpPr>
          <p:spPr>
            <a:xfrm rot="900000">
              <a:off x="511251" y="2778423"/>
              <a:ext cx="471489" cy="528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4" h="21592" extrusionOk="0">
                  <a:moveTo>
                    <a:pt x="14106" y="16949"/>
                  </a:moveTo>
                  <a:lnTo>
                    <a:pt x="13941" y="18099"/>
                  </a:lnTo>
                  <a:lnTo>
                    <a:pt x="14224" y="18158"/>
                  </a:lnTo>
                  <a:lnTo>
                    <a:pt x="14390" y="17038"/>
                  </a:lnTo>
                  <a:close/>
                  <a:moveTo>
                    <a:pt x="6234" y="17952"/>
                  </a:moveTo>
                  <a:lnTo>
                    <a:pt x="6140" y="19072"/>
                  </a:lnTo>
                  <a:lnTo>
                    <a:pt x="6400" y="19131"/>
                  </a:lnTo>
                  <a:lnTo>
                    <a:pt x="6589" y="17952"/>
                  </a:lnTo>
                  <a:close/>
                  <a:moveTo>
                    <a:pt x="14508" y="13942"/>
                  </a:moveTo>
                  <a:lnTo>
                    <a:pt x="14343" y="15062"/>
                  </a:lnTo>
                  <a:lnTo>
                    <a:pt x="14674" y="15121"/>
                  </a:lnTo>
                  <a:lnTo>
                    <a:pt x="14839" y="14001"/>
                  </a:lnTo>
                  <a:close/>
                  <a:moveTo>
                    <a:pt x="6683" y="14915"/>
                  </a:moveTo>
                  <a:lnTo>
                    <a:pt x="6518" y="16035"/>
                  </a:lnTo>
                  <a:lnTo>
                    <a:pt x="6802" y="16124"/>
                  </a:lnTo>
                  <a:lnTo>
                    <a:pt x="6967" y="15003"/>
                  </a:lnTo>
                  <a:close/>
                  <a:moveTo>
                    <a:pt x="14957" y="10905"/>
                  </a:moveTo>
                  <a:lnTo>
                    <a:pt x="14792" y="12025"/>
                  </a:lnTo>
                  <a:lnTo>
                    <a:pt x="15075" y="12114"/>
                  </a:lnTo>
                  <a:lnTo>
                    <a:pt x="15241" y="10993"/>
                  </a:lnTo>
                  <a:close/>
                  <a:moveTo>
                    <a:pt x="1302" y="15416"/>
                  </a:moveTo>
                  <a:cubicBezTo>
                    <a:pt x="1302" y="15416"/>
                    <a:pt x="1301" y="15425"/>
                    <a:pt x="1246" y="15836"/>
                  </a:cubicBezTo>
                  <a:cubicBezTo>
                    <a:pt x="1246" y="15836"/>
                    <a:pt x="1254" y="15839"/>
                    <a:pt x="1749" y="16046"/>
                  </a:cubicBezTo>
                  <a:cubicBezTo>
                    <a:pt x="1693" y="16116"/>
                    <a:pt x="1637" y="16186"/>
                    <a:pt x="1554" y="16291"/>
                  </a:cubicBezTo>
                  <a:lnTo>
                    <a:pt x="1749" y="16537"/>
                  </a:lnTo>
                  <a:cubicBezTo>
                    <a:pt x="1973" y="16326"/>
                    <a:pt x="2196" y="16116"/>
                    <a:pt x="2455" y="15863"/>
                  </a:cubicBezTo>
                  <a:lnTo>
                    <a:pt x="2308" y="15556"/>
                  </a:lnTo>
                  <a:cubicBezTo>
                    <a:pt x="2196" y="15626"/>
                    <a:pt x="2140" y="15696"/>
                    <a:pt x="2084" y="15766"/>
                  </a:cubicBezTo>
                  <a:cubicBezTo>
                    <a:pt x="2084" y="15766"/>
                    <a:pt x="2072" y="15761"/>
                    <a:pt x="1302" y="15416"/>
                  </a:cubicBezTo>
                  <a:close/>
                  <a:moveTo>
                    <a:pt x="4338" y="13883"/>
                  </a:moveTo>
                  <a:cubicBezTo>
                    <a:pt x="4052" y="14094"/>
                    <a:pt x="3824" y="14305"/>
                    <a:pt x="3561" y="14551"/>
                  </a:cubicBezTo>
                  <a:lnTo>
                    <a:pt x="3710" y="14797"/>
                  </a:lnTo>
                  <a:cubicBezTo>
                    <a:pt x="3995" y="14586"/>
                    <a:pt x="4224" y="14375"/>
                    <a:pt x="4487" y="14129"/>
                  </a:cubicBezTo>
                  <a:close/>
                  <a:moveTo>
                    <a:pt x="7085" y="12173"/>
                  </a:moveTo>
                  <a:lnTo>
                    <a:pt x="6967" y="13028"/>
                  </a:lnTo>
                  <a:lnTo>
                    <a:pt x="7251" y="13087"/>
                  </a:lnTo>
                  <a:lnTo>
                    <a:pt x="7369" y="12261"/>
                  </a:lnTo>
                  <a:close/>
                  <a:moveTo>
                    <a:pt x="8498" y="10640"/>
                  </a:moveTo>
                  <a:cubicBezTo>
                    <a:pt x="8213" y="10780"/>
                    <a:pt x="7985" y="10991"/>
                    <a:pt x="7700" y="11202"/>
                  </a:cubicBezTo>
                  <a:lnTo>
                    <a:pt x="7871" y="11554"/>
                  </a:lnTo>
                  <a:cubicBezTo>
                    <a:pt x="8099" y="11343"/>
                    <a:pt x="8384" y="11132"/>
                    <a:pt x="8648" y="10947"/>
                  </a:cubicBezTo>
                  <a:close/>
                  <a:moveTo>
                    <a:pt x="15406" y="7898"/>
                  </a:moveTo>
                  <a:lnTo>
                    <a:pt x="15241" y="9018"/>
                  </a:lnTo>
                  <a:lnTo>
                    <a:pt x="15525" y="9077"/>
                  </a:lnTo>
                  <a:lnTo>
                    <a:pt x="15690" y="7957"/>
                  </a:lnTo>
                  <a:close/>
                  <a:moveTo>
                    <a:pt x="12881" y="7809"/>
                  </a:moveTo>
                  <a:cubicBezTo>
                    <a:pt x="12596" y="7952"/>
                    <a:pt x="12311" y="8165"/>
                    <a:pt x="12047" y="8352"/>
                  </a:cubicBezTo>
                  <a:lnTo>
                    <a:pt x="12197" y="8664"/>
                  </a:lnTo>
                  <a:cubicBezTo>
                    <a:pt x="12425" y="8522"/>
                    <a:pt x="12710" y="8308"/>
                    <a:pt x="12981" y="8121"/>
                  </a:cubicBezTo>
                  <a:close/>
                  <a:moveTo>
                    <a:pt x="9942" y="8664"/>
                  </a:moveTo>
                  <a:lnTo>
                    <a:pt x="9827" y="9013"/>
                  </a:lnTo>
                  <a:cubicBezTo>
                    <a:pt x="9828" y="9013"/>
                    <a:pt x="9836" y="9019"/>
                    <a:pt x="10341" y="9362"/>
                  </a:cubicBezTo>
                  <a:cubicBezTo>
                    <a:pt x="10170" y="9502"/>
                    <a:pt x="9999" y="9572"/>
                    <a:pt x="9849" y="9747"/>
                  </a:cubicBezTo>
                  <a:lnTo>
                    <a:pt x="9999" y="9991"/>
                  </a:lnTo>
                  <a:cubicBezTo>
                    <a:pt x="10284" y="9851"/>
                    <a:pt x="10512" y="9642"/>
                    <a:pt x="10790" y="9476"/>
                  </a:cubicBezTo>
                  <a:lnTo>
                    <a:pt x="10740" y="9293"/>
                  </a:lnTo>
                  <a:lnTo>
                    <a:pt x="10782" y="9214"/>
                  </a:lnTo>
                  <a:lnTo>
                    <a:pt x="10683" y="9153"/>
                  </a:lnTo>
                  <a:cubicBezTo>
                    <a:pt x="10682" y="9153"/>
                    <a:pt x="10671" y="9145"/>
                    <a:pt x="9942" y="8664"/>
                  </a:cubicBezTo>
                  <a:close/>
                  <a:moveTo>
                    <a:pt x="15175" y="6630"/>
                  </a:moveTo>
                  <a:cubicBezTo>
                    <a:pt x="14836" y="6769"/>
                    <a:pt x="14554" y="6908"/>
                    <a:pt x="14286" y="7091"/>
                  </a:cubicBezTo>
                  <a:lnTo>
                    <a:pt x="14385" y="7396"/>
                  </a:lnTo>
                  <a:cubicBezTo>
                    <a:pt x="14667" y="7257"/>
                    <a:pt x="14949" y="7118"/>
                    <a:pt x="15274" y="6935"/>
                  </a:cubicBezTo>
                  <a:close/>
                  <a:moveTo>
                    <a:pt x="17492" y="5627"/>
                  </a:moveTo>
                  <a:cubicBezTo>
                    <a:pt x="17210" y="5769"/>
                    <a:pt x="16927" y="5839"/>
                    <a:pt x="16603" y="6025"/>
                  </a:cubicBezTo>
                  <a:lnTo>
                    <a:pt x="16701" y="6335"/>
                  </a:lnTo>
                  <a:cubicBezTo>
                    <a:pt x="16984" y="6193"/>
                    <a:pt x="17266" y="6123"/>
                    <a:pt x="17591" y="5937"/>
                  </a:cubicBezTo>
                  <a:close/>
                  <a:moveTo>
                    <a:pt x="17156" y="4713"/>
                  </a:moveTo>
                  <a:lnTo>
                    <a:pt x="16990" y="5008"/>
                  </a:lnTo>
                  <a:lnTo>
                    <a:pt x="17699" y="5716"/>
                  </a:lnTo>
                  <a:lnTo>
                    <a:pt x="17889" y="5421"/>
                  </a:lnTo>
                  <a:close/>
                  <a:moveTo>
                    <a:pt x="7818" y="7190"/>
                  </a:moveTo>
                  <a:lnTo>
                    <a:pt x="7700" y="7544"/>
                  </a:lnTo>
                  <a:lnTo>
                    <a:pt x="8480" y="8104"/>
                  </a:lnTo>
                  <a:lnTo>
                    <a:pt x="8669" y="7750"/>
                  </a:lnTo>
                  <a:close/>
                  <a:moveTo>
                    <a:pt x="15170" y="2826"/>
                  </a:moveTo>
                  <a:lnTo>
                    <a:pt x="15005" y="3180"/>
                  </a:lnTo>
                  <a:lnTo>
                    <a:pt x="15737" y="3888"/>
                  </a:lnTo>
                  <a:lnTo>
                    <a:pt x="15903" y="3534"/>
                  </a:lnTo>
                  <a:close/>
                  <a:moveTo>
                    <a:pt x="5667" y="5716"/>
                  </a:moveTo>
                  <a:lnTo>
                    <a:pt x="5572" y="5981"/>
                  </a:lnTo>
                  <a:lnTo>
                    <a:pt x="6352" y="6541"/>
                  </a:lnTo>
                  <a:lnTo>
                    <a:pt x="6471" y="6276"/>
                  </a:lnTo>
                  <a:close/>
                  <a:moveTo>
                    <a:pt x="13279" y="998"/>
                  </a:moveTo>
                  <a:lnTo>
                    <a:pt x="13090" y="1264"/>
                  </a:lnTo>
                  <a:lnTo>
                    <a:pt x="13823" y="1971"/>
                  </a:lnTo>
                  <a:lnTo>
                    <a:pt x="14012" y="1706"/>
                  </a:lnTo>
                  <a:close/>
                  <a:moveTo>
                    <a:pt x="7818" y="1912"/>
                  </a:moveTo>
                  <a:lnTo>
                    <a:pt x="7653" y="2178"/>
                  </a:lnTo>
                  <a:lnTo>
                    <a:pt x="13775" y="7750"/>
                  </a:lnTo>
                  <a:lnTo>
                    <a:pt x="14012" y="7396"/>
                  </a:lnTo>
                  <a:close/>
                  <a:moveTo>
                    <a:pt x="11090" y="153"/>
                  </a:moveTo>
                  <a:cubicBezTo>
                    <a:pt x="11559" y="45"/>
                    <a:pt x="12031" y="-8"/>
                    <a:pt x="12503" y="1"/>
                  </a:cubicBezTo>
                  <a:cubicBezTo>
                    <a:pt x="14771" y="43"/>
                    <a:pt x="17063" y="1506"/>
                    <a:pt x="19237" y="5066"/>
                  </a:cubicBezTo>
                  <a:cubicBezTo>
                    <a:pt x="19124" y="5066"/>
                    <a:pt x="19068" y="5066"/>
                    <a:pt x="18955" y="5137"/>
                  </a:cubicBezTo>
                  <a:cubicBezTo>
                    <a:pt x="18955" y="5137"/>
                    <a:pt x="18956" y="5139"/>
                    <a:pt x="18969" y="5181"/>
                  </a:cubicBezTo>
                  <a:lnTo>
                    <a:pt x="19068" y="5488"/>
                  </a:lnTo>
                  <a:cubicBezTo>
                    <a:pt x="19181" y="5418"/>
                    <a:pt x="19293" y="5418"/>
                    <a:pt x="19462" y="5348"/>
                  </a:cubicBezTo>
                  <a:cubicBezTo>
                    <a:pt x="19574" y="5629"/>
                    <a:pt x="19743" y="5910"/>
                    <a:pt x="19856" y="6121"/>
                  </a:cubicBezTo>
                  <a:cubicBezTo>
                    <a:pt x="21600" y="11325"/>
                    <a:pt x="20362" y="14771"/>
                    <a:pt x="17661" y="17091"/>
                  </a:cubicBezTo>
                  <a:cubicBezTo>
                    <a:pt x="17661" y="17091"/>
                    <a:pt x="17672" y="17023"/>
                    <a:pt x="19349" y="6332"/>
                  </a:cubicBezTo>
                  <a:cubicBezTo>
                    <a:pt x="19349" y="6332"/>
                    <a:pt x="19342" y="6331"/>
                    <a:pt x="19012" y="6262"/>
                  </a:cubicBezTo>
                  <a:lnTo>
                    <a:pt x="17324" y="17373"/>
                  </a:lnTo>
                  <a:cubicBezTo>
                    <a:pt x="15354" y="18849"/>
                    <a:pt x="12710" y="19834"/>
                    <a:pt x="9953" y="20467"/>
                  </a:cubicBezTo>
                  <a:cubicBezTo>
                    <a:pt x="9953" y="20467"/>
                    <a:pt x="9963" y="20403"/>
                    <a:pt x="11641" y="9637"/>
                  </a:cubicBezTo>
                  <a:cubicBezTo>
                    <a:pt x="11641" y="9637"/>
                    <a:pt x="11634" y="9636"/>
                    <a:pt x="11303" y="9567"/>
                  </a:cubicBezTo>
                  <a:cubicBezTo>
                    <a:pt x="11303" y="9567"/>
                    <a:pt x="11293" y="9635"/>
                    <a:pt x="9615" y="20608"/>
                  </a:cubicBezTo>
                  <a:cubicBezTo>
                    <a:pt x="8433" y="20818"/>
                    <a:pt x="7308" y="21029"/>
                    <a:pt x="6126" y="21170"/>
                  </a:cubicBezTo>
                  <a:cubicBezTo>
                    <a:pt x="6126" y="21170"/>
                    <a:pt x="6126" y="21168"/>
                    <a:pt x="6126" y="21144"/>
                  </a:cubicBezTo>
                  <a:lnTo>
                    <a:pt x="6126" y="20959"/>
                  </a:lnTo>
                  <a:cubicBezTo>
                    <a:pt x="6126" y="20959"/>
                    <a:pt x="6124" y="20959"/>
                    <a:pt x="6091" y="20959"/>
                  </a:cubicBezTo>
                  <a:lnTo>
                    <a:pt x="5845" y="20959"/>
                  </a:lnTo>
                  <a:cubicBezTo>
                    <a:pt x="5845" y="20959"/>
                    <a:pt x="5845" y="20961"/>
                    <a:pt x="5838" y="20994"/>
                  </a:cubicBezTo>
                  <a:lnTo>
                    <a:pt x="5789" y="21240"/>
                  </a:lnTo>
                  <a:cubicBezTo>
                    <a:pt x="4607" y="21381"/>
                    <a:pt x="3426" y="21522"/>
                    <a:pt x="2300" y="21592"/>
                  </a:cubicBezTo>
                  <a:cubicBezTo>
                    <a:pt x="2300" y="21592"/>
                    <a:pt x="2308" y="21542"/>
                    <a:pt x="3313" y="15263"/>
                  </a:cubicBezTo>
                  <a:cubicBezTo>
                    <a:pt x="3313" y="15263"/>
                    <a:pt x="3311" y="15263"/>
                    <a:pt x="3278" y="15254"/>
                  </a:cubicBezTo>
                  <a:lnTo>
                    <a:pt x="3032" y="15193"/>
                  </a:lnTo>
                  <a:cubicBezTo>
                    <a:pt x="3032" y="15193"/>
                    <a:pt x="3024" y="15241"/>
                    <a:pt x="1997" y="21388"/>
                  </a:cubicBezTo>
                  <a:lnTo>
                    <a:pt x="0" y="12094"/>
                  </a:lnTo>
                  <a:cubicBezTo>
                    <a:pt x="550" y="10968"/>
                    <a:pt x="1180" y="9866"/>
                    <a:pt x="1850" y="8793"/>
                  </a:cubicBezTo>
                  <a:cubicBezTo>
                    <a:pt x="1850" y="8794"/>
                    <a:pt x="1883" y="8820"/>
                    <a:pt x="6183" y="12310"/>
                  </a:cubicBezTo>
                  <a:cubicBezTo>
                    <a:pt x="5958" y="12521"/>
                    <a:pt x="5789" y="12661"/>
                    <a:pt x="5620" y="12802"/>
                  </a:cubicBezTo>
                  <a:cubicBezTo>
                    <a:pt x="5620" y="12802"/>
                    <a:pt x="5621" y="12804"/>
                    <a:pt x="5641" y="12837"/>
                  </a:cubicBezTo>
                  <a:lnTo>
                    <a:pt x="5789" y="13083"/>
                  </a:lnTo>
                  <a:cubicBezTo>
                    <a:pt x="6014" y="12872"/>
                    <a:pt x="6295" y="12731"/>
                    <a:pt x="6520" y="12521"/>
                  </a:cubicBezTo>
                  <a:cubicBezTo>
                    <a:pt x="6520" y="12520"/>
                    <a:pt x="6520" y="12519"/>
                    <a:pt x="6513" y="12503"/>
                  </a:cubicBezTo>
                  <a:lnTo>
                    <a:pt x="6464" y="12380"/>
                  </a:lnTo>
                  <a:cubicBezTo>
                    <a:pt x="6464" y="12380"/>
                    <a:pt x="6465" y="12378"/>
                    <a:pt x="6478" y="12354"/>
                  </a:cubicBezTo>
                  <a:lnTo>
                    <a:pt x="6577" y="12169"/>
                  </a:lnTo>
                  <a:cubicBezTo>
                    <a:pt x="6576" y="12169"/>
                    <a:pt x="6540" y="12140"/>
                    <a:pt x="2019" y="8512"/>
                  </a:cubicBezTo>
                  <a:cubicBezTo>
                    <a:pt x="4634" y="4397"/>
                    <a:pt x="7805" y="913"/>
                    <a:pt x="11090" y="153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43" name="Shape 1043"/>
            <p:cNvSpPr/>
            <p:nvPr/>
          </p:nvSpPr>
          <p:spPr>
            <a:xfrm rot="19995333" flipH="1">
              <a:off x="439813" y="1571924"/>
              <a:ext cx="527052" cy="533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4" extrusionOk="0">
                  <a:moveTo>
                    <a:pt x="16944" y="16725"/>
                  </a:moveTo>
                  <a:lnTo>
                    <a:pt x="17210" y="16813"/>
                  </a:lnTo>
                  <a:lnTo>
                    <a:pt x="17055" y="17918"/>
                  </a:lnTo>
                  <a:lnTo>
                    <a:pt x="16789" y="17860"/>
                  </a:lnTo>
                  <a:close/>
                  <a:moveTo>
                    <a:pt x="20813" y="13221"/>
                  </a:moveTo>
                  <a:cubicBezTo>
                    <a:pt x="20275" y="16835"/>
                    <a:pt x="20271" y="16865"/>
                    <a:pt x="20271" y="16866"/>
                  </a:cubicBezTo>
                  <a:cubicBezTo>
                    <a:pt x="20787" y="16398"/>
                    <a:pt x="21246" y="15883"/>
                    <a:pt x="21600" y="15274"/>
                  </a:cubicBezTo>
                  <a:close/>
                  <a:moveTo>
                    <a:pt x="17320" y="13758"/>
                  </a:moveTo>
                  <a:lnTo>
                    <a:pt x="17630" y="13816"/>
                  </a:lnTo>
                  <a:lnTo>
                    <a:pt x="17475" y="14921"/>
                  </a:lnTo>
                  <a:lnTo>
                    <a:pt x="17166" y="14863"/>
                  </a:lnTo>
                  <a:close/>
                  <a:moveTo>
                    <a:pt x="9578" y="17714"/>
                  </a:moveTo>
                  <a:lnTo>
                    <a:pt x="9910" y="17714"/>
                  </a:lnTo>
                  <a:lnTo>
                    <a:pt x="9733" y="18878"/>
                  </a:lnTo>
                  <a:lnTo>
                    <a:pt x="9490" y="18820"/>
                  </a:lnTo>
                  <a:close/>
                  <a:moveTo>
                    <a:pt x="17741" y="10761"/>
                  </a:moveTo>
                  <a:lnTo>
                    <a:pt x="18006" y="10848"/>
                  </a:lnTo>
                  <a:lnTo>
                    <a:pt x="17851" y="11954"/>
                  </a:lnTo>
                  <a:lnTo>
                    <a:pt x="17586" y="11867"/>
                  </a:lnTo>
                  <a:close/>
                  <a:moveTo>
                    <a:pt x="9998" y="14718"/>
                  </a:moveTo>
                  <a:lnTo>
                    <a:pt x="10264" y="14805"/>
                  </a:lnTo>
                  <a:lnTo>
                    <a:pt x="10109" y="15911"/>
                  </a:lnTo>
                  <a:lnTo>
                    <a:pt x="9844" y="15823"/>
                  </a:lnTo>
                  <a:close/>
                  <a:moveTo>
                    <a:pt x="2209" y="19024"/>
                  </a:moveTo>
                  <a:lnTo>
                    <a:pt x="2367" y="19303"/>
                  </a:lnTo>
                  <a:cubicBezTo>
                    <a:pt x="2157" y="19582"/>
                    <a:pt x="1947" y="19792"/>
                    <a:pt x="1736" y="20071"/>
                  </a:cubicBezTo>
                  <a:lnTo>
                    <a:pt x="1526" y="19722"/>
                  </a:lnTo>
                  <a:cubicBezTo>
                    <a:pt x="1736" y="19512"/>
                    <a:pt x="1947" y="19303"/>
                    <a:pt x="2209" y="19024"/>
                  </a:cubicBezTo>
                  <a:close/>
                  <a:moveTo>
                    <a:pt x="18161" y="7793"/>
                  </a:moveTo>
                  <a:lnTo>
                    <a:pt x="18426" y="7852"/>
                  </a:lnTo>
                  <a:lnTo>
                    <a:pt x="18271" y="8957"/>
                  </a:lnTo>
                  <a:lnTo>
                    <a:pt x="18006" y="8899"/>
                  </a:lnTo>
                  <a:close/>
                  <a:moveTo>
                    <a:pt x="4012" y="17162"/>
                  </a:moveTo>
                  <a:lnTo>
                    <a:pt x="4198" y="17402"/>
                  </a:lnTo>
                  <a:cubicBezTo>
                    <a:pt x="3958" y="17710"/>
                    <a:pt x="3745" y="17916"/>
                    <a:pt x="3531" y="18122"/>
                  </a:cubicBezTo>
                  <a:lnTo>
                    <a:pt x="3345" y="17882"/>
                  </a:lnTo>
                  <a:cubicBezTo>
                    <a:pt x="3585" y="17642"/>
                    <a:pt x="3798" y="17436"/>
                    <a:pt x="4012" y="17162"/>
                  </a:cubicBezTo>
                  <a:close/>
                  <a:moveTo>
                    <a:pt x="10374" y="12012"/>
                  </a:moveTo>
                  <a:lnTo>
                    <a:pt x="10640" y="12099"/>
                  </a:lnTo>
                  <a:lnTo>
                    <a:pt x="10529" y="12914"/>
                  </a:lnTo>
                  <a:lnTo>
                    <a:pt x="10264" y="12856"/>
                  </a:lnTo>
                  <a:close/>
                  <a:moveTo>
                    <a:pt x="7803" y="13700"/>
                  </a:moveTo>
                  <a:lnTo>
                    <a:pt x="7943" y="13942"/>
                  </a:lnTo>
                  <a:cubicBezTo>
                    <a:pt x="7697" y="14185"/>
                    <a:pt x="7483" y="14393"/>
                    <a:pt x="7216" y="14601"/>
                  </a:cubicBezTo>
                  <a:lnTo>
                    <a:pt x="7076" y="14359"/>
                  </a:lnTo>
                  <a:cubicBezTo>
                    <a:pt x="7323" y="14116"/>
                    <a:pt x="7537" y="13908"/>
                    <a:pt x="7803" y="13700"/>
                  </a:cubicBezTo>
                  <a:close/>
                  <a:moveTo>
                    <a:pt x="4963" y="15212"/>
                  </a:moveTo>
                  <a:cubicBezTo>
                    <a:pt x="5686" y="15553"/>
                    <a:pt x="5695" y="15558"/>
                    <a:pt x="5695" y="15558"/>
                  </a:cubicBezTo>
                  <a:cubicBezTo>
                    <a:pt x="5747" y="15489"/>
                    <a:pt x="5800" y="15420"/>
                    <a:pt x="5904" y="15351"/>
                  </a:cubicBezTo>
                  <a:lnTo>
                    <a:pt x="6041" y="15653"/>
                  </a:lnTo>
                  <a:cubicBezTo>
                    <a:pt x="5800" y="15903"/>
                    <a:pt x="5590" y="16111"/>
                    <a:pt x="5381" y="16318"/>
                  </a:cubicBezTo>
                  <a:lnTo>
                    <a:pt x="5198" y="16076"/>
                  </a:lnTo>
                  <a:cubicBezTo>
                    <a:pt x="5277" y="15972"/>
                    <a:pt x="5329" y="15903"/>
                    <a:pt x="5381" y="15834"/>
                  </a:cubicBezTo>
                  <a:cubicBezTo>
                    <a:pt x="4918" y="15630"/>
                    <a:pt x="4911" y="15627"/>
                    <a:pt x="4911" y="15627"/>
                  </a:cubicBezTo>
                  <a:cubicBezTo>
                    <a:pt x="4962" y="15221"/>
                    <a:pt x="4963" y="15213"/>
                    <a:pt x="4963" y="15212"/>
                  </a:cubicBezTo>
                  <a:close/>
                  <a:moveTo>
                    <a:pt x="17112" y="6998"/>
                  </a:moveTo>
                  <a:cubicBezTo>
                    <a:pt x="17363" y="6817"/>
                    <a:pt x="17628" y="6680"/>
                    <a:pt x="17945" y="6542"/>
                  </a:cubicBezTo>
                  <a:lnTo>
                    <a:pt x="18037" y="6843"/>
                  </a:lnTo>
                  <a:cubicBezTo>
                    <a:pt x="17733" y="7024"/>
                    <a:pt x="17469" y="7161"/>
                    <a:pt x="17205" y="7299"/>
                  </a:cubicBezTo>
                  <a:close/>
                  <a:moveTo>
                    <a:pt x="11697" y="10499"/>
                  </a:moveTo>
                  <a:lnTo>
                    <a:pt x="11837" y="10803"/>
                  </a:lnTo>
                  <a:cubicBezTo>
                    <a:pt x="11590" y="10985"/>
                    <a:pt x="11323" y="11193"/>
                    <a:pt x="11110" y="11401"/>
                  </a:cubicBezTo>
                  <a:lnTo>
                    <a:pt x="10950" y="11054"/>
                  </a:lnTo>
                  <a:cubicBezTo>
                    <a:pt x="11216" y="10846"/>
                    <a:pt x="11430" y="10638"/>
                    <a:pt x="11697" y="10499"/>
                  </a:cubicBezTo>
                  <a:close/>
                  <a:moveTo>
                    <a:pt x="15798" y="7706"/>
                  </a:moveTo>
                  <a:lnTo>
                    <a:pt x="15891" y="8014"/>
                  </a:lnTo>
                  <a:cubicBezTo>
                    <a:pt x="15638" y="8198"/>
                    <a:pt x="15371" y="8409"/>
                    <a:pt x="15158" y="8550"/>
                  </a:cubicBezTo>
                  <a:lnTo>
                    <a:pt x="15018" y="8242"/>
                  </a:lnTo>
                  <a:cubicBezTo>
                    <a:pt x="15264" y="8058"/>
                    <a:pt x="15531" y="7847"/>
                    <a:pt x="15798" y="7706"/>
                  </a:cubicBezTo>
                  <a:close/>
                  <a:moveTo>
                    <a:pt x="13047" y="8550"/>
                  </a:moveTo>
                  <a:cubicBezTo>
                    <a:pt x="13732" y="9026"/>
                    <a:pt x="13741" y="9032"/>
                    <a:pt x="13741" y="9032"/>
                  </a:cubicBezTo>
                  <a:lnTo>
                    <a:pt x="13834" y="9093"/>
                  </a:lnTo>
                  <a:lnTo>
                    <a:pt x="13794" y="9170"/>
                  </a:lnTo>
                  <a:lnTo>
                    <a:pt x="13841" y="9351"/>
                  </a:lnTo>
                  <a:cubicBezTo>
                    <a:pt x="13581" y="9515"/>
                    <a:pt x="13367" y="9721"/>
                    <a:pt x="13101" y="9859"/>
                  </a:cubicBezTo>
                  <a:lnTo>
                    <a:pt x="12961" y="9618"/>
                  </a:lnTo>
                  <a:cubicBezTo>
                    <a:pt x="13101" y="9446"/>
                    <a:pt x="13261" y="9377"/>
                    <a:pt x="13421" y="9239"/>
                  </a:cubicBezTo>
                  <a:cubicBezTo>
                    <a:pt x="12948" y="8900"/>
                    <a:pt x="12941" y="8894"/>
                    <a:pt x="12940" y="8894"/>
                  </a:cubicBezTo>
                  <a:close/>
                  <a:moveTo>
                    <a:pt x="2787" y="14252"/>
                  </a:moveTo>
                  <a:lnTo>
                    <a:pt x="3628" y="14660"/>
                  </a:lnTo>
                  <a:lnTo>
                    <a:pt x="3539" y="15009"/>
                  </a:lnTo>
                  <a:lnTo>
                    <a:pt x="2699" y="14601"/>
                  </a:lnTo>
                  <a:close/>
                  <a:moveTo>
                    <a:pt x="11060" y="7095"/>
                  </a:moveTo>
                  <a:lnTo>
                    <a:pt x="11857" y="7648"/>
                  </a:lnTo>
                  <a:lnTo>
                    <a:pt x="11680" y="7997"/>
                  </a:lnTo>
                  <a:lnTo>
                    <a:pt x="10950" y="7444"/>
                  </a:lnTo>
                  <a:close/>
                  <a:moveTo>
                    <a:pt x="9047" y="5640"/>
                  </a:moveTo>
                  <a:lnTo>
                    <a:pt x="9799" y="6193"/>
                  </a:lnTo>
                  <a:lnTo>
                    <a:pt x="9689" y="6455"/>
                  </a:lnTo>
                  <a:lnTo>
                    <a:pt x="8959" y="5902"/>
                  </a:lnTo>
                  <a:close/>
                  <a:moveTo>
                    <a:pt x="11060" y="1887"/>
                  </a:moveTo>
                  <a:lnTo>
                    <a:pt x="16856" y="7299"/>
                  </a:lnTo>
                  <a:lnTo>
                    <a:pt x="16635" y="7648"/>
                  </a:lnTo>
                  <a:lnTo>
                    <a:pt x="10905" y="2149"/>
                  </a:lnTo>
                  <a:close/>
                  <a:moveTo>
                    <a:pt x="12812" y="632"/>
                  </a:moveTo>
                  <a:cubicBezTo>
                    <a:pt x="10211" y="1897"/>
                    <a:pt x="7732" y="4920"/>
                    <a:pt x="5634" y="8400"/>
                  </a:cubicBezTo>
                  <a:cubicBezTo>
                    <a:pt x="9871" y="11985"/>
                    <a:pt x="9898" y="12008"/>
                    <a:pt x="9899" y="12008"/>
                  </a:cubicBezTo>
                  <a:lnTo>
                    <a:pt x="9806" y="12190"/>
                  </a:lnTo>
                  <a:cubicBezTo>
                    <a:pt x="9794" y="12215"/>
                    <a:pt x="9793" y="12216"/>
                    <a:pt x="9793" y="12216"/>
                  </a:cubicBezTo>
                  <a:lnTo>
                    <a:pt x="9839" y="12338"/>
                  </a:lnTo>
                  <a:cubicBezTo>
                    <a:pt x="9845" y="12354"/>
                    <a:pt x="9846" y="12355"/>
                    <a:pt x="9846" y="12355"/>
                  </a:cubicBezTo>
                  <a:cubicBezTo>
                    <a:pt x="9635" y="12563"/>
                    <a:pt x="9372" y="12702"/>
                    <a:pt x="9161" y="12910"/>
                  </a:cubicBezTo>
                  <a:lnTo>
                    <a:pt x="9023" y="12667"/>
                  </a:lnTo>
                  <a:cubicBezTo>
                    <a:pt x="9004" y="12634"/>
                    <a:pt x="9003" y="12633"/>
                    <a:pt x="9003" y="12633"/>
                  </a:cubicBezTo>
                  <a:cubicBezTo>
                    <a:pt x="9161" y="12494"/>
                    <a:pt x="9319" y="12355"/>
                    <a:pt x="9530" y="12147"/>
                  </a:cubicBezTo>
                  <a:cubicBezTo>
                    <a:pt x="5500" y="8698"/>
                    <a:pt x="5476" y="8678"/>
                    <a:pt x="5476" y="8677"/>
                  </a:cubicBezTo>
                  <a:cubicBezTo>
                    <a:pt x="3791" y="11522"/>
                    <a:pt x="2369" y="14576"/>
                    <a:pt x="1369" y="17212"/>
                  </a:cubicBezTo>
                  <a:cubicBezTo>
                    <a:pt x="3457" y="18382"/>
                    <a:pt x="3475" y="18392"/>
                    <a:pt x="3475" y="18392"/>
                  </a:cubicBezTo>
                  <a:lnTo>
                    <a:pt x="3383" y="18696"/>
                  </a:lnTo>
                  <a:cubicBezTo>
                    <a:pt x="3370" y="18737"/>
                    <a:pt x="3370" y="18739"/>
                    <a:pt x="3370" y="18739"/>
                  </a:cubicBezTo>
                  <a:cubicBezTo>
                    <a:pt x="1281" y="17569"/>
                    <a:pt x="1264" y="17559"/>
                    <a:pt x="1264" y="17559"/>
                  </a:cubicBezTo>
                  <a:cubicBezTo>
                    <a:pt x="737" y="19017"/>
                    <a:pt x="316" y="20335"/>
                    <a:pt x="0" y="21445"/>
                  </a:cubicBezTo>
                  <a:cubicBezTo>
                    <a:pt x="105" y="21306"/>
                    <a:pt x="263" y="21168"/>
                    <a:pt x="421" y="20960"/>
                  </a:cubicBezTo>
                  <a:lnTo>
                    <a:pt x="605" y="21202"/>
                  </a:lnTo>
                  <a:cubicBezTo>
                    <a:pt x="631" y="21236"/>
                    <a:pt x="632" y="21237"/>
                    <a:pt x="632" y="21237"/>
                  </a:cubicBezTo>
                  <a:lnTo>
                    <a:pt x="316" y="21584"/>
                  </a:lnTo>
                  <a:cubicBezTo>
                    <a:pt x="1632" y="21515"/>
                    <a:pt x="3528" y="21515"/>
                    <a:pt x="5581" y="21306"/>
                  </a:cubicBezTo>
                  <a:cubicBezTo>
                    <a:pt x="6575" y="15031"/>
                    <a:pt x="6581" y="14992"/>
                    <a:pt x="6581" y="14992"/>
                  </a:cubicBezTo>
                  <a:lnTo>
                    <a:pt x="6812" y="15053"/>
                  </a:lnTo>
                  <a:cubicBezTo>
                    <a:pt x="6843" y="15061"/>
                    <a:pt x="6845" y="15061"/>
                    <a:pt x="6845" y="15061"/>
                  </a:cubicBezTo>
                  <a:cubicBezTo>
                    <a:pt x="5903" y="21267"/>
                    <a:pt x="5897" y="21306"/>
                    <a:pt x="5897" y="21306"/>
                  </a:cubicBezTo>
                  <a:cubicBezTo>
                    <a:pt x="6950" y="21237"/>
                    <a:pt x="8056" y="21098"/>
                    <a:pt x="9161" y="20960"/>
                  </a:cubicBezTo>
                  <a:lnTo>
                    <a:pt x="9207" y="20717"/>
                  </a:lnTo>
                  <a:cubicBezTo>
                    <a:pt x="9214" y="20684"/>
                    <a:pt x="9214" y="20682"/>
                    <a:pt x="9214" y="20682"/>
                  </a:cubicBezTo>
                  <a:lnTo>
                    <a:pt x="9444" y="20682"/>
                  </a:lnTo>
                  <a:cubicBezTo>
                    <a:pt x="9475" y="20682"/>
                    <a:pt x="9477" y="20682"/>
                    <a:pt x="9477" y="20682"/>
                  </a:cubicBezTo>
                  <a:lnTo>
                    <a:pt x="9477" y="20864"/>
                  </a:lnTo>
                  <a:cubicBezTo>
                    <a:pt x="9477" y="20889"/>
                    <a:pt x="9477" y="20890"/>
                    <a:pt x="9477" y="20890"/>
                  </a:cubicBezTo>
                  <a:cubicBezTo>
                    <a:pt x="10583" y="20751"/>
                    <a:pt x="11636" y="20543"/>
                    <a:pt x="12742" y="20335"/>
                  </a:cubicBezTo>
                  <a:cubicBezTo>
                    <a:pt x="14312" y="9502"/>
                    <a:pt x="14321" y="9441"/>
                    <a:pt x="14321" y="9441"/>
                  </a:cubicBezTo>
                  <a:cubicBezTo>
                    <a:pt x="14631" y="9509"/>
                    <a:pt x="14637" y="9510"/>
                    <a:pt x="14637" y="9510"/>
                  </a:cubicBezTo>
                  <a:cubicBezTo>
                    <a:pt x="13067" y="20131"/>
                    <a:pt x="13058" y="20196"/>
                    <a:pt x="13058" y="20196"/>
                  </a:cubicBezTo>
                  <a:cubicBezTo>
                    <a:pt x="15638" y="19572"/>
                    <a:pt x="18112" y="18600"/>
                    <a:pt x="19955" y="17143"/>
                  </a:cubicBezTo>
                  <a:lnTo>
                    <a:pt x="20600" y="12665"/>
                  </a:lnTo>
                  <a:lnTo>
                    <a:pt x="16375" y="1636"/>
                  </a:lnTo>
                  <a:lnTo>
                    <a:pt x="15993" y="1247"/>
                  </a:lnTo>
                  <a:lnTo>
                    <a:pt x="16142" y="1028"/>
                  </a:lnTo>
                  <a:lnTo>
                    <a:pt x="15772" y="64"/>
                  </a:lnTo>
                  <a:lnTo>
                    <a:pt x="15444" y="1"/>
                  </a:lnTo>
                  <a:cubicBezTo>
                    <a:pt x="14560" y="-16"/>
                    <a:pt x="13679" y="210"/>
                    <a:pt x="12812" y="632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44" name="Shape 1044"/>
            <p:cNvSpPr/>
            <p:nvPr/>
          </p:nvSpPr>
          <p:spPr>
            <a:xfrm rot="13042058">
              <a:off x="3862463" y="833736"/>
              <a:ext cx="565151" cy="53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45" name="Shape 1045"/>
            <p:cNvSpPr/>
            <p:nvPr/>
          </p:nvSpPr>
          <p:spPr>
            <a:xfrm rot="19360752">
              <a:off x="4727650" y="351136"/>
              <a:ext cx="563565" cy="53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extrusionOk="0">
                  <a:moveTo>
                    <a:pt x="2021" y="19022"/>
                  </a:moveTo>
                  <a:cubicBezTo>
                    <a:pt x="1781" y="19303"/>
                    <a:pt x="1589" y="19514"/>
                    <a:pt x="1396" y="19725"/>
                  </a:cubicBezTo>
                  <a:lnTo>
                    <a:pt x="1589" y="20077"/>
                  </a:lnTo>
                  <a:cubicBezTo>
                    <a:pt x="1781" y="19796"/>
                    <a:pt x="1973" y="19585"/>
                    <a:pt x="2166" y="19303"/>
                  </a:cubicBezTo>
                  <a:close/>
                  <a:moveTo>
                    <a:pt x="3670" y="17147"/>
                  </a:moveTo>
                  <a:cubicBezTo>
                    <a:pt x="3475" y="17424"/>
                    <a:pt x="3280" y="17631"/>
                    <a:pt x="3060" y="17872"/>
                  </a:cubicBezTo>
                  <a:lnTo>
                    <a:pt x="3231" y="18114"/>
                  </a:lnTo>
                  <a:cubicBezTo>
                    <a:pt x="3426" y="17907"/>
                    <a:pt x="3622" y="17700"/>
                    <a:pt x="3841" y="17389"/>
                  </a:cubicBezTo>
                  <a:close/>
                  <a:moveTo>
                    <a:pt x="3319" y="14628"/>
                  </a:moveTo>
                  <a:lnTo>
                    <a:pt x="2550" y="14218"/>
                  </a:lnTo>
                  <a:lnTo>
                    <a:pt x="2469" y="14570"/>
                  </a:lnTo>
                  <a:lnTo>
                    <a:pt x="3238" y="14980"/>
                  </a:lnTo>
                  <a:close/>
                  <a:moveTo>
                    <a:pt x="5402" y="15324"/>
                  </a:moveTo>
                  <a:cubicBezTo>
                    <a:pt x="5306" y="15394"/>
                    <a:pt x="5258" y="15463"/>
                    <a:pt x="5211" y="15533"/>
                  </a:cubicBezTo>
                  <a:cubicBezTo>
                    <a:pt x="5210" y="15533"/>
                    <a:pt x="5199" y="15527"/>
                    <a:pt x="4541" y="15185"/>
                  </a:cubicBezTo>
                  <a:cubicBezTo>
                    <a:pt x="4541" y="15185"/>
                    <a:pt x="4539" y="15196"/>
                    <a:pt x="4493" y="15602"/>
                  </a:cubicBezTo>
                  <a:cubicBezTo>
                    <a:pt x="4493" y="15602"/>
                    <a:pt x="4502" y="15607"/>
                    <a:pt x="4924" y="15811"/>
                  </a:cubicBezTo>
                  <a:cubicBezTo>
                    <a:pt x="4876" y="15881"/>
                    <a:pt x="4828" y="15950"/>
                    <a:pt x="4756" y="16054"/>
                  </a:cubicBezTo>
                  <a:lnTo>
                    <a:pt x="4923" y="16298"/>
                  </a:lnTo>
                  <a:cubicBezTo>
                    <a:pt x="5115" y="16089"/>
                    <a:pt x="5306" y="15881"/>
                    <a:pt x="5527" y="15628"/>
                  </a:cubicBezTo>
                  <a:close/>
                  <a:moveTo>
                    <a:pt x="9067" y="17704"/>
                  </a:moveTo>
                  <a:lnTo>
                    <a:pt x="8763" y="17704"/>
                  </a:lnTo>
                  <a:lnTo>
                    <a:pt x="8682" y="18817"/>
                  </a:lnTo>
                  <a:lnTo>
                    <a:pt x="8905" y="18876"/>
                  </a:lnTo>
                  <a:close/>
                  <a:moveTo>
                    <a:pt x="7139" y="13662"/>
                  </a:moveTo>
                  <a:cubicBezTo>
                    <a:pt x="6895" y="13871"/>
                    <a:pt x="6700" y="14081"/>
                    <a:pt x="6474" y="14325"/>
                  </a:cubicBezTo>
                  <a:lnTo>
                    <a:pt x="6603" y="14570"/>
                  </a:lnTo>
                  <a:cubicBezTo>
                    <a:pt x="6847" y="14360"/>
                    <a:pt x="7042" y="14151"/>
                    <a:pt x="7268" y="13906"/>
                  </a:cubicBezTo>
                  <a:close/>
                  <a:moveTo>
                    <a:pt x="9391" y="14775"/>
                  </a:moveTo>
                  <a:lnTo>
                    <a:pt x="9148" y="14687"/>
                  </a:lnTo>
                  <a:lnTo>
                    <a:pt x="9006" y="15800"/>
                  </a:lnTo>
                  <a:lnTo>
                    <a:pt x="9249" y="15888"/>
                  </a:lnTo>
                  <a:close/>
                  <a:moveTo>
                    <a:pt x="9735" y="12050"/>
                  </a:moveTo>
                  <a:lnTo>
                    <a:pt x="9492" y="11963"/>
                  </a:lnTo>
                  <a:lnTo>
                    <a:pt x="9391" y="12812"/>
                  </a:lnTo>
                  <a:lnTo>
                    <a:pt x="9634" y="12871"/>
                  </a:lnTo>
                  <a:close/>
                  <a:moveTo>
                    <a:pt x="15746" y="16796"/>
                  </a:moveTo>
                  <a:lnTo>
                    <a:pt x="15503" y="16708"/>
                  </a:lnTo>
                  <a:lnTo>
                    <a:pt x="15361" y="17850"/>
                  </a:lnTo>
                  <a:lnTo>
                    <a:pt x="15604" y="17909"/>
                  </a:lnTo>
                  <a:close/>
                  <a:moveTo>
                    <a:pt x="10701" y="10439"/>
                  </a:moveTo>
                  <a:cubicBezTo>
                    <a:pt x="10457" y="10579"/>
                    <a:pt x="10262" y="10789"/>
                    <a:pt x="10018" y="10998"/>
                  </a:cubicBezTo>
                  <a:lnTo>
                    <a:pt x="10165" y="11348"/>
                  </a:lnTo>
                  <a:cubicBezTo>
                    <a:pt x="10360" y="11138"/>
                    <a:pt x="10604" y="10928"/>
                    <a:pt x="10830" y="10745"/>
                  </a:cubicBezTo>
                  <a:close/>
                  <a:moveTo>
                    <a:pt x="8966" y="6104"/>
                  </a:moveTo>
                  <a:lnTo>
                    <a:pt x="8278" y="5548"/>
                  </a:lnTo>
                  <a:lnTo>
                    <a:pt x="8197" y="5811"/>
                  </a:lnTo>
                  <a:lnTo>
                    <a:pt x="8865" y="6368"/>
                  </a:lnTo>
                  <a:close/>
                  <a:moveTo>
                    <a:pt x="16130" y="13779"/>
                  </a:moveTo>
                  <a:lnTo>
                    <a:pt x="15847" y="13720"/>
                  </a:lnTo>
                  <a:lnTo>
                    <a:pt x="15705" y="14833"/>
                  </a:lnTo>
                  <a:lnTo>
                    <a:pt x="15988" y="14892"/>
                  </a:lnTo>
                  <a:close/>
                  <a:moveTo>
                    <a:pt x="10848" y="7569"/>
                  </a:moveTo>
                  <a:lnTo>
                    <a:pt x="10119" y="7012"/>
                  </a:lnTo>
                  <a:lnTo>
                    <a:pt x="10018" y="7364"/>
                  </a:lnTo>
                  <a:lnTo>
                    <a:pt x="10686" y="7920"/>
                  </a:lnTo>
                  <a:close/>
                  <a:moveTo>
                    <a:pt x="12657" y="9023"/>
                  </a:moveTo>
                  <a:lnTo>
                    <a:pt x="12572" y="8962"/>
                  </a:lnTo>
                  <a:cubicBezTo>
                    <a:pt x="12572" y="8962"/>
                    <a:pt x="12561" y="8954"/>
                    <a:pt x="11937" y="8477"/>
                  </a:cubicBezTo>
                  <a:lnTo>
                    <a:pt x="11840" y="8824"/>
                  </a:lnTo>
                  <a:cubicBezTo>
                    <a:pt x="11840" y="8824"/>
                    <a:pt x="11848" y="8831"/>
                    <a:pt x="12279" y="9171"/>
                  </a:cubicBezTo>
                  <a:cubicBezTo>
                    <a:pt x="12132" y="9309"/>
                    <a:pt x="11986" y="9379"/>
                    <a:pt x="11858" y="9552"/>
                  </a:cubicBezTo>
                  <a:lnTo>
                    <a:pt x="11986" y="9795"/>
                  </a:lnTo>
                  <a:cubicBezTo>
                    <a:pt x="12230" y="9656"/>
                    <a:pt x="12425" y="9448"/>
                    <a:pt x="12663" y="9283"/>
                  </a:cubicBezTo>
                  <a:lnTo>
                    <a:pt x="12621" y="9101"/>
                  </a:lnTo>
                  <a:close/>
                  <a:moveTo>
                    <a:pt x="16474" y="10791"/>
                  </a:moveTo>
                  <a:lnTo>
                    <a:pt x="16231" y="10703"/>
                  </a:lnTo>
                  <a:lnTo>
                    <a:pt x="16090" y="11816"/>
                  </a:lnTo>
                  <a:lnTo>
                    <a:pt x="16333" y="11904"/>
                  </a:lnTo>
                  <a:close/>
                  <a:moveTo>
                    <a:pt x="14454" y="7627"/>
                  </a:moveTo>
                  <a:cubicBezTo>
                    <a:pt x="14210" y="7769"/>
                    <a:pt x="13966" y="7981"/>
                    <a:pt x="13740" y="8167"/>
                  </a:cubicBezTo>
                  <a:lnTo>
                    <a:pt x="13868" y="8477"/>
                  </a:lnTo>
                  <a:cubicBezTo>
                    <a:pt x="14063" y="8335"/>
                    <a:pt x="14307" y="8123"/>
                    <a:pt x="14539" y="7937"/>
                  </a:cubicBezTo>
                  <a:close/>
                  <a:moveTo>
                    <a:pt x="15422" y="7217"/>
                  </a:moveTo>
                  <a:lnTo>
                    <a:pt x="10119" y="1769"/>
                  </a:lnTo>
                  <a:lnTo>
                    <a:pt x="9978" y="2032"/>
                  </a:lnTo>
                  <a:lnTo>
                    <a:pt x="15219" y="7569"/>
                  </a:lnTo>
                  <a:close/>
                  <a:moveTo>
                    <a:pt x="16859" y="7774"/>
                  </a:moveTo>
                  <a:lnTo>
                    <a:pt x="16616" y="7715"/>
                  </a:lnTo>
                  <a:lnTo>
                    <a:pt x="16474" y="8828"/>
                  </a:lnTo>
                  <a:lnTo>
                    <a:pt x="16717" y="8887"/>
                  </a:lnTo>
                  <a:close/>
                  <a:moveTo>
                    <a:pt x="16418" y="6456"/>
                  </a:moveTo>
                  <a:cubicBezTo>
                    <a:pt x="16128" y="6594"/>
                    <a:pt x="15886" y="6733"/>
                    <a:pt x="15657" y="6914"/>
                  </a:cubicBezTo>
                  <a:lnTo>
                    <a:pt x="15741" y="7217"/>
                  </a:lnTo>
                  <a:cubicBezTo>
                    <a:pt x="15983" y="7079"/>
                    <a:pt x="16225" y="6940"/>
                    <a:pt x="16503" y="6758"/>
                  </a:cubicBezTo>
                  <a:close/>
                  <a:moveTo>
                    <a:pt x="18401" y="5460"/>
                  </a:moveTo>
                  <a:cubicBezTo>
                    <a:pt x="18160" y="5600"/>
                    <a:pt x="17918" y="5671"/>
                    <a:pt x="17640" y="5855"/>
                  </a:cubicBezTo>
                  <a:lnTo>
                    <a:pt x="17725" y="6163"/>
                  </a:lnTo>
                  <a:cubicBezTo>
                    <a:pt x="17966" y="6022"/>
                    <a:pt x="18208" y="5952"/>
                    <a:pt x="18486" y="5767"/>
                  </a:cubicBezTo>
                  <a:close/>
                  <a:moveTo>
                    <a:pt x="19891" y="6902"/>
                  </a:moveTo>
                  <a:lnTo>
                    <a:pt x="20894" y="8008"/>
                  </a:lnTo>
                  <a:cubicBezTo>
                    <a:pt x="21600" y="12049"/>
                    <a:pt x="20538" y="14864"/>
                    <a:pt x="18546" y="16849"/>
                  </a:cubicBezTo>
                  <a:cubicBezTo>
                    <a:pt x="18546" y="16849"/>
                    <a:pt x="18557" y="16767"/>
                    <a:pt x="19891" y="6902"/>
                  </a:cubicBezTo>
                  <a:close/>
                  <a:moveTo>
                    <a:pt x="13637" y="0"/>
                  </a:moveTo>
                  <a:lnTo>
                    <a:pt x="14642" y="1109"/>
                  </a:lnTo>
                  <a:lnTo>
                    <a:pt x="14632" y="1124"/>
                  </a:lnTo>
                  <a:lnTo>
                    <a:pt x="15260" y="1827"/>
                  </a:lnTo>
                  <a:lnTo>
                    <a:pt x="15273" y="1806"/>
                  </a:lnTo>
                  <a:lnTo>
                    <a:pt x="16305" y="2945"/>
                  </a:lnTo>
                  <a:lnTo>
                    <a:pt x="16272" y="3028"/>
                  </a:lnTo>
                  <a:lnTo>
                    <a:pt x="16899" y="3731"/>
                  </a:lnTo>
                  <a:lnTo>
                    <a:pt x="16936" y="3641"/>
                  </a:lnTo>
                  <a:lnTo>
                    <a:pt x="17991" y="4805"/>
                  </a:lnTo>
                  <a:lnTo>
                    <a:pt x="17972" y="4845"/>
                  </a:lnTo>
                  <a:lnTo>
                    <a:pt x="18579" y="5548"/>
                  </a:lnTo>
                  <a:lnTo>
                    <a:pt x="18611" y="5489"/>
                  </a:lnTo>
                  <a:lnTo>
                    <a:pt x="19633" y="6617"/>
                  </a:lnTo>
                  <a:lnTo>
                    <a:pt x="18257" y="17129"/>
                  </a:lnTo>
                  <a:cubicBezTo>
                    <a:pt x="16571" y="18596"/>
                    <a:pt x="14307" y="19574"/>
                    <a:pt x="11947" y="20203"/>
                  </a:cubicBezTo>
                  <a:cubicBezTo>
                    <a:pt x="11947" y="20202"/>
                    <a:pt x="11957" y="20126"/>
                    <a:pt x="13392" y="9444"/>
                  </a:cubicBezTo>
                  <a:cubicBezTo>
                    <a:pt x="13392" y="9444"/>
                    <a:pt x="13383" y="9442"/>
                    <a:pt x="13103" y="9374"/>
                  </a:cubicBezTo>
                  <a:cubicBezTo>
                    <a:pt x="13103" y="9374"/>
                    <a:pt x="13095" y="9434"/>
                    <a:pt x="11658" y="20342"/>
                  </a:cubicBezTo>
                  <a:cubicBezTo>
                    <a:pt x="10646" y="20552"/>
                    <a:pt x="9683" y="20762"/>
                    <a:pt x="8671" y="20901"/>
                  </a:cubicBezTo>
                  <a:cubicBezTo>
                    <a:pt x="8671" y="20901"/>
                    <a:pt x="8671" y="20899"/>
                    <a:pt x="8671" y="20875"/>
                  </a:cubicBezTo>
                  <a:lnTo>
                    <a:pt x="8671" y="20692"/>
                  </a:lnTo>
                  <a:cubicBezTo>
                    <a:pt x="8671" y="20692"/>
                    <a:pt x="8669" y="20692"/>
                    <a:pt x="8641" y="20692"/>
                  </a:cubicBezTo>
                  <a:lnTo>
                    <a:pt x="8430" y="20692"/>
                  </a:lnTo>
                  <a:cubicBezTo>
                    <a:pt x="8430" y="20692"/>
                    <a:pt x="8430" y="20694"/>
                    <a:pt x="8424" y="20727"/>
                  </a:cubicBezTo>
                  <a:lnTo>
                    <a:pt x="8382" y="20971"/>
                  </a:lnTo>
                  <a:cubicBezTo>
                    <a:pt x="7370" y="21111"/>
                    <a:pt x="6359" y="21251"/>
                    <a:pt x="5395" y="21321"/>
                  </a:cubicBezTo>
                  <a:cubicBezTo>
                    <a:pt x="5395" y="21320"/>
                    <a:pt x="5404" y="21260"/>
                    <a:pt x="6262" y="15033"/>
                  </a:cubicBezTo>
                  <a:cubicBezTo>
                    <a:pt x="6262" y="15033"/>
                    <a:pt x="6261" y="15032"/>
                    <a:pt x="6232" y="15024"/>
                  </a:cubicBezTo>
                  <a:lnTo>
                    <a:pt x="6022" y="14963"/>
                  </a:lnTo>
                  <a:cubicBezTo>
                    <a:pt x="6021" y="14963"/>
                    <a:pt x="6014" y="15016"/>
                    <a:pt x="5106" y="21321"/>
                  </a:cubicBezTo>
                  <a:cubicBezTo>
                    <a:pt x="3228" y="21530"/>
                    <a:pt x="1493" y="21530"/>
                    <a:pt x="289" y="21600"/>
                  </a:cubicBezTo>
                  <a:lnTo>
                    <a:pt x="578" y="21251"/>
                  </a:lnTo>
                  <a:cubicBezTo>
                    <a:pt x="578" y="21251"/>
                    <a:pt x="577" y="21249"/>
                    <a:pt x="554" y="21216"/>
                  </a:cubicBezTo>
                  <a:lnTo>
                    <a:pt x="385" y="20971"/>
                  </a:lnTo>
                  <a:cubicBezTo>
                    <a:pt x="241" y="21181"/>
                    <a:pt x="96" y="21321"/>
                    <a:pt x="0" y="21460"/>
                  </a:cubicBezTo>
                  <a:cubicBezTo>
                    <a:pt x="289" y="20342"/>
                    <a:pt x="674" y="19015"/>
                    <a:pt x="1156" y="17548"/>
                  </a:cubicBezTo>
                  <a:cubicBezTo>
                    <a:pt x="1156" y="17548"/>
                    <a:pt x="1175" y="17559"/>
                    <a:pt x="3083" y="18736"/>
                  </a:cubicBezTo>
                  <a:cubicBezTo>
                    <a:pt x="3083" y="18735"/>
                    <a:pt x="3084" y="18733"/>
                    <a:pt x="3095" y="18692"/>
                  </a:cubicBezTo>
                  <a:lnTo>
                    <a:pt x="3179" y="18386"/>
                  </a:lnTo>
                  <a:cubicBezTo>
                    <a:pt x="3179" y="18386"/>
                    <a:pt x="3159" y="18374"/>
                    <a:pt x="1252" y="17199"/>
                  </a:cubicBezTo>
                  <a:cubicBezTo>
                    <a:pt x="2168" y="14544"/>
                    <a:pt x="3468" y="11470"/>
                    <a:pt x="5010" y="8605"/>
                  </a:cubicBezTo>
                  <a:cubicBezTo>
                    <a:pt x="5010" y="8605"/>
                    <a:pt x="5034" y="8628"/>
                    <a:pt x="8719" y="12099"/>
                  </a:cubicBezTo>
                  <a:cubicBezTo>
                    <a:pt x="8527" y="12308"/>
                    <a:pt x="8382" y="12448"/>
                    <a:pt x="8237" y="12588"/>
                  </a:cubicBezTo>
                  <a:cubicBezTo>
                    <a:pt x="8238" y="12588"/>
                    <a:pt x="8238" y="12589"/>
                    <a:pt x="8256" y="12622"/>
                  </a:cubicBezTo>
                  <a:lnTo>
                    <a:pt x="8382" y="12867"/>
                  </a:lnTo>
                  <a:cubicBezTo>
                    <a:pt x="8575" y="12657"/>
                    <a:pt x="8816" y="12518"/>
                    <a:pt x="9008" y="12308"/>
                  </a:cubicBezTo>
                  <a:cubicBezTo>
                    <a:pt x="9008" y="12308"/>
                    <a:pt x="9008" y="12307"/>
                    <a:pt x="9002" y="12291"/>
                  </a:cubicBezTo>
                  <a:lnTo>
                    <a:pt x="8960" y="12168"/>
                  </a:lnTo>
                  <a:cubicBezTo>
                    <a:pt x="8960" y="12168"/>
                    <a:pt x="8961" y="12166"/>
                    <a:pt x="8972" y="12142"/>
                  </a:cubicBezTo>
                  <a:lnTo>
                    <a:pt x="9056" y="11959"/>
                  </a:lnTo>
                  <a:cubicBezTo>
                    <a:pt x="9056" y="11958"/>
                    <a:pt x="9022" y="11927"/>
                    <a:pt x="5154" y="8326"/>
                  </a:cubicBezTo>
                  <a:cubicBezTo>
                    <a:pt x="7582" y="3894"/>
                    <a:pt x="10568" y="199"/>
                    <a:pt x="13637" y="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46" name="Shape 1046"/>
            <p:cNvSpPr/>
            <p:nvPr/>
          </p:nvSpPr>
          <p:spPr>
            <a:xfrm rot="8300299">
              <a:off x="3767214" y="262235"/>
              <a:ext cx="423863" cy="482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1" h="21526" extrusionOk="0">
                  <a:moveTo>
                    <a:pt x="16482" y="5469"/>
                  </a:moveTo>
                  <a:lnTo>
                    <a:pt x="17270" y="6242"/>
                  </a:lnTo>
                  <a:lnTo>
                    <a:pt x="17480" y="5920"/>
                  </a:lnTo>
                  <a:lnTo>
                    <a:pt x="16666" y="5147"/>
                  </a:lnTo>
                  <a:close/>
                  <a:moveTo>
                    <a:pt x="14278" y="3473"/>
                  </a:moveTo>
                  <a:lnTo>
                    <a:pt x="15091" y="4246"/>
                  </a:lnTo>
                  <a:lnTo>
                    <a:pt x="15275" y="3860"/>
                  </a:lnTo>
                  <a:lnTo>
                    <a:pt x="14462" y="3087"/>
                  </a:lnTo>
                  <a:close/>
                  <a:moveTo>
                    <a:pt x="12152" y="1380"/>
                  </a:moveTo>
                  <a:lnTo>
                    <a:pt x="12966" y="2153"/>
                  </a:lnTo>
                  <a:lnTo>
                    <a:pt x="13176" y="1863"/>
                  </a:lnTo>
                  <a:lnTo>
                    <a:pt x="12362" y="1091"/>
                  </a:lnTo>
                  <a:close/>
                  <a:moveTo>
                    <a:pt x="16162" y="6918"/>
                  </a:moveTo>
                  <a:cubicBezTo>
                    <a:pt x="16475" y="6764"/>
                    <a:pt x="16789" y="6686"/>
                    <a:pt x="17149" y="6484"/>
                  </a:cubicBezTo>
                  <a:lnTo>
                    <a:pt x="17039" y="6145"/>
                  </a:lnTo>
                  <a:cubicBezTo>
                    <a:pt x="16726" y="6300"/>
                    <a:pt x="16412" y="6377"/>
                    <a:pt x="16052" y="6580"/>
                  </a:cubicBezTo>
                  <a:close/>
                  <a:moveTo>
                    <a:pt x="13590" y="8077"/>
                  </a:moveTo>
                  <a:cubicBezTo>
                    <a:pt x="13903" y="7925"/>
                    <a:pt x="14217" y="7773"/>
                    <a:pt x="14577" y="7573"/>
                  </a:cubicBezTo>
                  <a:lnTo>
                    <a:pt x="14467" y="7240"/>
                  </a:lnTo>
                  <a:cubicBezTo>
                    <a:pt x="14091" y="7392"/>
                    <a:pt x="13778" y="7545"/>
                    <a:pt x="13480" y="7744"/>
                  </a:cubicBezTo>
                  <a:close/>
                  <a:moveTo>
                    <a:pt x="14540" y="9848"/>
                  </a:moveTo>
                  <a:lnTo>
                    <a:pt x="14855" y="9912"/>
                  </a:lnTo>
                  <a:lnTo>
                    <a:pt x="15039" y="8689"/>
                  </a:lnTo>
                  <a:lnTo>
                    <a:pt x="14724" y="8625"/>
                  </a:lnTo>
                  <a:close/>
                  <a:moveTo>
                    <a:pt x="6116" y="2378"/>
                  </a:moveTo>
                  <a:lnTo>
                    <a:pt x="12913" y="8464"/>
                  </a:lnTo>
                  <a:lnTo>
                    <a:pt x="13176" y="8077"/>
                  </a:lnTo>
                  <a:lnTo>
                    <a:pt x="6300" y="2089"/>
                  </a:lnTo>
                  <a:close/>
                  <a:moveTo>
                    <a:pt x="11161" y="9462"/>
                  </a:moveTo>
                  <a:cubicBezTo>
                    <a:pt x="11414" y="9306"/>
                    <a:pt x="11731" y="9073"/>
                    <a:pt x="12031" y="8868"/>
                  </a:cubicBezTo>
                  <a:lnTo>
                    <a:pt x="11921" y="8528"/>
                  </a:lnTo>
                  <a:cubicBezTo>
                    <a:pt x="11604" y="8684"/>
                    <a:pt x="11288" y="8917"/>
                    <a:pt x="10995" y="9121"/>
                  </a:cubicBezTo>
                  <a:close/>
                  <a:moveTo>
                    <a:pt x="14042" y="13132"/>
                  </a:moveTo>
                  <a:lnTo>
                    <a:pt x="14357" y="13229"/>
                  </a:lnTo>
                  <a:lnTo>
                    <a:pt x="14540" y="12005"/>
                  </a:lnTo>
                  <a:lnTo>
                    <a:pt x="14225" y="11909"/>
                  </a:lnTo>
                  <a:close/>
                  <a:moveTo>
                    <a:pt x="8720" y="10911"/>
                  </a:moveTo>
                  <a:cubicBezTo>
                    <a:pt x="9037" y="10758"/>
                    <a:pt x="9290" y="10529"/>
                    <a:pt x="9599" y="10348"/>
                  </a:cubicBezTo>
                  <a:lnTo>
                    <a:pt x="9543" y="10148"/>
                  </a:lnTo>
                  <a:lnTo>
                    <a:pt x="9591" y="10062"/>
                  </a:lnTo>
                  <a:lnTo>
                    <a:pt x="9480" y="9996"/>
                  </a:lnTo>
                  <a:cubicBezTo>
                    <a:pt x="9480" y="9995"/>
                    <a:pt x="9467" y="9987"/>
                    <a:pt x="8657" y="9462"/>
                  </a:cubicBezTo>
                  <a:lnTo>
                    <a:pt x="8530" y="9843"/>
                  </a:lnTo>
                  <a:cubicBezTo>
                    <a:pt x="8531" y="9843"/>
                    <a:pt x="8541" y="9850"/>
                    <a:pt x="9100" y="10224"/>
                  </a:cubicBezTo>
                  <a:cubicBezTo>
                    <a:pt x="8910" y="10377"/>
                    <a:pt x="8720" y="10453"/>
                    <a:pt x="8554" y="10644"/>
                  </a:cubicBezTo>
                  <a:close/>
                  <a:moveTo>
                    <a:pt x="6168" y="8238"/>
                  </a:moveTo>
                  <a:lnTo>
                    <a:pt x="7034" y="8850"/>
                  </a:lnTo>
                  <a:lnTo>
                    <a:pt x="7244" y="8464"/>
                  </a:lnTo>
                  <a:lnTo>
                    <a:pt x="6300" y="7852"/>
                  </a:lnTo>
                  <a:close/>
                  <a:moveTo>
                    <a:pt x="13543" y="16448"/>
                  </a:moveTo>
                  <a:lnTo>
                    <a:pt x="13910" y="16513"/>
                  </a:lnTo>
                  <a:lnTo>
                    <a:pt x="14094" y="15289"/>
                  </a:lnTo>
                  <a:lnTo>
                    <a:pt x="13727" y="15225"/>
                  </a:lnTo>
                  <a:close/>
                  <a:moveTo>
                    <a:pt x="3806" y="6532"/>
                  </a:moveTo>
                  <a:lnTo>
                    <a:pt x="4672" y="7144"/>
                  </a:lnTo>
                  <a:lnTo>
                    <a:pt x="4804" y="6854"/>
                  </a:lnTo>
                  <a:lnTo>
                    <a:pt x="3911" y="6242"/>
                  </a:lnTo>
                  <a:close/>
                  <a:moveTo>
                    <a:pt x="13097" y="19765"/>
                  </a:moveTo>
                  <a:lnTo>
                    <a:pt x="13412" y="19829"/>
                  </a:lnTo>
                  <a:lnTo>
                    <a:pt x="13596" y="18606"/>
                  </a:lnTo>
                  <a:lnTo>
                    <a:pt x="13281" y="18509"/>
                  </a:lnTo>
                  <a:close/>
                  <a:moveTo>
                    <a:pt x="6358" y="12617"/>
                  </a:moveTo>
                  <a:cubicBezTo>
                    <a:pt x="6611" y="12387"/>
                    <a:pt x="6928" y="12156"/>
                    <a:pt x="7221" y="11955"/>
                  </a:cubicBezTo>
                  <a:lnTo>
                    <a:pt x="7055" y="11619"/>
                  </a:lnTo>
                  <a:cubicBezTo>
                    <a:pt x="6738" y="11772"/>
                    <a:pt x="6485" y="12003"/>
                    <a:pt x="6168" y="12233"/>
                  </a:cubicBezTo>
                  <a:close/>
                  <a:moveTo>
                    <a:pt x="5355" y="14227"/>
                  </a:moveTo>
                  <a:lnTo>
                    <a:pt x="5670" y="14291"/>
                  </a:lnTo>
                  <a:lnTo>
                    <a:pt x="5801" y="13390"/>
                  </a:lnTo>
                  <a:lnTo>
                    <a:pt x="5486" y="13293"/>
                  </a:lnTo>
                  <a:close/>
                  <a:moveTo>
                    <a:pt x="4199" y="13688"/>
                  </a:moveTo>
                  <a:lnTo>
                    <a:pt x="2586" y="11927"/>
                  </a:lnTo>
                  <a:cubicBezTo>
                    <a:pt x="3116" y="12351"/>
                    <a:pt x="3743" y="12851"/>
                    <a:pt x="4484" y="13442"/>
                  </a:cubicBezTo>
                  <a:close/>
                  <a:moveTo>
                    <a:pt x="11379" y="21526"/>
                  </a:moveTo>
                  <a:lnTo>
                    <a:pt x="9180" y="19126"/>
                  </a:lnTo>
                  <a:cubicBezTo>
                    <a:pt x="9457" y="17377"/>
                    <a:pt x="9885" y="14682"/>
                    <a:pt x="10543" y="10524"/>
                  </a:cubicBezTo>
                  <a:cubicBezTo>
                    <a:pt x="10543" y="10524"/>
                    <a:pt x="10535" y="10523"/>
                    <a:pt x="10169" y="10448"/>
                  </a:cubicBezTo>
                  <a:cubicBezTo>
                    <a:pt x="10168" y="10448"/>
                    <a:pt x="10161" y="10498"/>
                    <a:pt x="8872" y="18789"/>
                  </a:cubicBezTo>
                  <a:lnTo>
                    <a:pt x="4461" y="13974"/>
                  </a:lnTo>
                  <a:cubicBezTo>
                    <a:pt x="4599" y="13880"/>
                    <a:pt x="4736" y="13786"/>
                    <a:pt x="4859" y="13673"/>
                  </a:cubicBezTo>
                  <a:cubicBezTo>
                    <a:pt x="4859" y="13673"/>
                    <a:pt x="4858" y="13671"/>
                    <a:pt x="4851" y="13654"/>
                  </a:cubicBezTo>
                  <a:lnTo>
                    <a:pt x="4796" y="13519"/>
                  </a:lnTo>
                  <a:cubicBezTo>
                    <a:pt x="4796" y="13519"/>
                    <a:pt x="4798" y="13517"/>
                    <a:pt x="4812" y="13490"/>
                  </a:cubicBezTo>
                  <a:lnTo>
                    <a:pt x="4921" y="13289"/>
                  </a:lnTo>
                  <a:cubicBezTo>
                    <a:pt x="4921" y="13289"/>
                    <a:pt x="4883" y="13259"/>
                    <a:pt x="994" y="10189"/>
                  </a:cubicBezTo>
                  <a:lnTo>
                    <a:pt x="0" y="9105"/>
                  </a:lnTo>
                  <a:cubicBezTo>
                    <a:pt x="3287" y="4051"/>
                    <a:pt x="7358" y="-74"/>
                    <a:pt x="11501" y="1"/>
                  </a:cubicBezTo>
                  <a:cubicBezTo>
                    <a:pt x="14019" y="47"/>
                    <a:pt x="16564" y="1646"/>
                    <a:pt x="18976" y="5533"/>
                  </a:cubicBezTo>
                  <a:cubicBezTo>
                    <a:pt x="18851" y="5533"/>
                    <a:pt x="18789" y="5533"/>
                    <a:pt x="18664" y="5610"/>
                  </a:cubicBezTo>
                  <a:cubicBezTo>
                    <a:pt x="18664" y="5610"/>
                    <a:pt x="18665" y="5613"/>
                    <a:pt x="18680" y="5658"/>
                  </a:cubicBezTo>
                  <a:lnTo>
                    <a:pt x="18789" y="5994"/>
                  </a:lnTo>
                  <a:cubicBezTo>
                    <a:pt x="18914" y="5917"/>
                    <a:pt x="19039" y="5917"/>
                    <a:pt x="19226" y="5840"/>
                  </a:cubicBezTo>
                  <a:cubicBezTo>
                    <a:pt x="19351" y="6147"/>
                    <a:pt x="19539" y="6455"/>
                    <a:pt x="19664" y="6685"/>
                  </a:cubicBezTo>
                  <a:cubicBezTo>
                    <a:pt x="21600" y="12367"/>
                    <a:pt x="20226" y="16130"/>
                    <a:pt x="17227" y="18664"/>
                  </a:cubicBezTo>
                  <a:cubicBezTo>
                    <a:pt x="17227" y="18664"/>
                    <a:pt x="17239" y="18591"/>
                    <a:pt x="19101" y="6915"/>
                  </a:cubicBezTo>
                  <a:cubicBezTo>
                    <a:pt x="19101" y="6915"/>
                    <a:pt x="19093" y="6914"/>
                    <a:pt x="18727" y="6838"/>
                  </a:cubicBezTo>
                  <a:lnTo>
                    <a:pt x="16853" y="18971"/>
                  </a:lnTo>
                  <a:cubicBezTo>
                    <a:pt x="15328" y="20096"/>
                    <a:pt x="13439" y="20959"/>
                    <a:pt x="11379" y="21526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47" name="Shape 1047"/>
            <p:cNvSpPr/>
            <p:nvPr/>
          </p:nvSpPr>
          <p:spPr>
            <a:xfrm rot="8557941" flipH="1">
              <a:off x="2882975" y="162222"/>
              <a:ext cx="531815" cy="53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9604" y="6439"/>
                  </a:moveTo>
                  <a:lnTo>
                    <a:pt x="8881" y="5888"/>
                  </a:lnTo>
                  <a:lnTo>
                    <a:pt x="8968" y="5627"/>
                  </a:lnTo>
                  <a:lnTo>
                    <a:pt x="9714" y="6178"/>
                  </a:lnTo>
                  <a:close/>
                  <a:moveTo>
                    <a:pt x="3508" y="14972"/>
                  </a:moveTo>
                  <a:lnTo>
                    <a:pt x="2675" y="14566"/>
                  </a:lnTo>
                  <a:lnTo>
                    <a:pt x="2763" y="14218"/>
                  </a:lnTo>
                  <a:lnTo>
                    <a:pt x="3596" y="14624"/>
                  </a:lnTo>
                  <a:close/>
                  <a:moveTo>
                    <a:pt x="16533" y="1941"/>
                  </a:moveTo>
                  <a:lnTo>
                    <a:pt x="15854" y="1244"/>
                  </a:lnTo>
                  <a:lnTo>
                    <a:pt x="16029" y="983"/>
                  </a:lnTo>
                  <a:lnTo>
                    <a:pt x="16709" y="1679"/>
                  </a:lnTo>
                  <a:close/>
                  <a:moveTo>
                    <a:pt x="11578" y="7978"/>
                  </a:moveTo>
                  <a:lnTo>
                    <a:pt x="10854" y="7426"/>
                  </a:lnTo>
                  <a:lnTo>
                    <a:pt x="10964" y="7078"/>
                  </a:lnTo>
                  <a:lnTo>
                    <a:pt x="11753" y="7629"/>
                  </a:lnTo>
                  <a:close/>
                  <a:moveTo>
                    <a:pt x="3501" y="18078"/>
                  </a:moveTo>
                  <a:lnTo>
                    <a:pt x="3316" y="17839"/>
                  </a:lnTo>
                  <a:cubicBezTo>
                    <a:pt x="3554" y="17599"/>
                    <a:pt x="3765" y="17394"/>
                    <a:pt x="3977" y="17120"/>
                  </a:cubicBezTo>
                  <a:lnTo>
                    <a:pt x="4162" y="17360"/>
                  </a:lnTo>
                  <a:cubicBezTo>
                    <a:pt x="3924" y="17668"/>
                    <a:pt x="3712" y="17873"/>
                    <a:pt x="3501" y="18078"/>
                  </a:cubicBezTo>
                  <a:close/>
                  <a:moveTo>
                    <a:pt x="5334" y="16279"/>
                  </a:moveTo>
                  <a:lnTo>
                    <a:pt x="5153" y="16037"/>
                  </a:lnTo>
                  <a:cubicBezTo>
                    <a:pt x="5231" y="15934"/>
                    <a:pt x="5283" y="15865"/>
                    <a:pt x="5334" y="15796"/>
                  </a:cubicBezTo>
                  <a:cubicBezTo>
                    <a:pt x="4878" y="15594"/>
                    <a:pt x="4868" y="15589"/>
                    <a:pt x="4868" y="15589"/>
                  </a:cubicBezTo>
                  <a:cubicBezTo>
                    <a:pt x="4919" y="15184"/>
                    <a:pt x="4920" y="15176"/>
                    <a:pt x="4920" y="15176"/>
                  </a:cubicBezTo>
                  <a:lnTo>
                    <a:pt x="5555" y="15477"/>
                  </a:lnTo>
                  <a:cubicBezTo>
                    <a:pt x="5642" y="15519"/>
                    <a:pt x="5645" y="15520"/>
                    <a:pt x="5645" y="15520"/>
                  </a:cubicBezTo>
                  <a:cubicBezTo>
                    <a:pt x="5697" y="15451"/>
                    <a:pt x="5749" y="15382"/>
                    <a:pt x="5853" y="15314"/>
                  </a:cubicBezTo>
                  <a:lnTo>
                    <a:pt x="5989" y="15615"/>
                  </a:lnTo>
                  <a:cubicBezTo>
                    <a:pt x="5749" y="15865"/>
                    <a:pt x="5542" y="16072"/>
                    <a:pt x="5334" y="16279"/>
                  </a:cubicBezTo>
                  <a:close/>
                  <a:moveTo>
                    <a:pt x="1721" y="20023"/>
                  </a:moveTo>
                  <a:lnTo>
                    <a:pt x="1513" y="19674"/>
                  </a:lnTo>
                  <a:cubicBezTo>
                    <a:pt x="1721" y="19465"/>
                    <a:pt x="1930" y="19256"/>
                    <a:pt x="2190" y="18978"/>
                  </a:cubicBezTo>
                  <a:lnTo>
                    <a:pt x="2346" y="19256"/>
                  </a:lnTo>
                  <a:cubicBezTo>
                    <a:pt x="2138" y="19535"/>
                    <a:pt x="1930" y="19744"/>
                    <a:pt x="1721" y="20023"/>
                  </a:cubicBezTo>
                  <a:close/>
                  <a:moveTo>
                    <a:pt x="7874" y="13909"/>
                  </a:moveTo>
                  <a:cubicBezTo>
                    <a:pt x="7630" y="14151"/>
                    <a:pt x="7418" y="14359"/>
                    <a:pt x="7154" y="14566"/>
                  </a:cubicBezTo>
                  <a:lnTo>
                    <a:pt x="7015" y="14324"/>
                  </a:lnTo>
                  <a:cubicBezTo>
                    <a:pt x="7259" y="14082"/>
                    <a:pt x="7471" y="13874"/>
                    <a:pt x="7735" y="13666"/>
                  </a:cubicBezTo>
                  <a:close/>
                  <a:moveTo>
                    <a:pt x="18310" y="3827"/>
                  </a:moveTo>
                  <a:lnTo>
                    <a:pt x="17630" y="3131"/>
                  </a:lnTo>
                  <a:lnTo>
                    <a:pt x="17783" y="2782"/>
                  </a:lnTo>
                  <a:lnTo>
                    <a:pt x="18463" y="3479"/>
                  </a:lnTo>
                  <a:close/>
                  <a:moveTo>
                    <a:pt x="11733" y="10777"/>
                  </a:moveTo>
                  <a:cubicBezTo>
                    <a:pt x="11489" y="10958"/>
                    <a:pt x="11224" y="11166"/>
                    <a:pt x="11013" y="11373"/>
                  </a:cubicBezTo>
                  <a:lnTo>
                    <a:pt x="10854" y="11027"/>
                  </a:lnTo>
                  <a:cubicBezTo>
                    <a:pt x="11119" y="10820"/>
                    <a:pt x="11330" y="10612"/>
                    <a:pt x="11595" y="10474"/>
                  </a:cubicBezTo>
                  <a:close/>
                  <a:moveTo>
                    <a:pt x="13720" y="9328"/>
                  </a:moveTo>
                  <a:cubicBezTo>
                    <a:pt x="13462" y="9491"/>
                    <a:pt x="13251" y="9698"/>
                    <a:pt x="12986" y="9835"/>
                  </a:cubicBezTo>
                  <a:lnTo>
                    <a:pt x="12848" y="9595"/>
                  </a:lnTo>
                  <a:cubicBezTo>
                    <a:pt x="12986" y="9423"/>
                    <a:pt x="13145" y="9354"/>
                    <a:pt x="13304" y="9216"/>
                  </a:cubicBezTo>
                  <a:cubicBezTo>
                    <a:pt x="12839" y="8881"/>
                    <a:pt x="12828" y="8873"/>
                    <a:pt x="12828" y="8873"/>
                  </a:cubicBezTo>
                  <a:lnTo>
                    <a:pt x="12933" y="8529"/>
                  </a:lnTo>
                  <a:cubicBezTo>
                    <a:pt x="13611" y="9003"/>
                    <a:pt x="13621" y="9010"/>
                    <a:pt x="13621" y="9010"/>
                  </a:cubicBezTo>
                  <a:lnTo>
                    <a:pt x="13714" y="9070"/>
                  </a:lnTo>
                  <a:lnTo>
                    <a:pt x="13674" y="9148"/>
                  </a:lnTo>
                  <a:close/>
                  <a:moveTo>
                    <a:pt x="10438" y="12883"/>
                  </a:moveTo>
                  <a:lnTo>
                    <a:pt x="10174" y="12825"/>
                  </a:lnTo>
                  <a:lnTo>
                    <a:pt x="10284" y="11983"/>
                  </a:lnTo>
                  <a:lnTo>
                    <a:pt x="10547" y="12070"/>
                  </a:lnTo>
                  <a:close/>
                  <a:moveTo>
                    <a:pt x="15753" y="7994"/>
                  </a:moveTo>
                  <a:cubicBezTo>
                    <a:pt x="15502" y="8178"/>
                    <a:pt x="15237" y="8389"/>
                    <a:pt x="15026" y="8529"/>
                  </a:cubicBezTo>
                  <a:lnTo>
                    <a:pt x="14887" y="8222"/>
                  </a:lnTo>
                  <a:cubicBezTo>
                    <a:pt x="15131" y="8038"/>
                    <a:pt x="15396" y="7828"/>
                    <a:pt x="15660" y="7687"/>
                  </a:cubicBezTo>
                  <a:close/>
                  <a:moveTo>
                    <a:pt x="16490" y="7629"/>
                  </a:moveTo>
                  <a:lnTo>
                    <a:pt x="10810" y="2144"/>
                  </a:lnTo>
                  <a:lnTo>
                    <a:pt x="10964" y="1883"/>
                  </a:lnTo>
                  <a:lnTo>
                    <a:pt x="16709" y="7281"/>
                  </a:lnTo>
                  <a:close/>
                  <a:moveTo>
                    <a:pt x="17880" y="6827"/>
                  </a:moveTo>
                  <a:cubicBezTo>
                    <a:pt x="17579" y="7007"/>
                    <a:pt x="17317" y="7144"/>
                    <a:pt x="17055" y="7281"/>
                  </a:cubicBezTo>
                  <a:lnTo>
                    <a:pt x="16963" y="6981"/>
                  </a:lnTo>
                  <a:cubicBezTo>
                    <a:pt x="17212" y="6801"/>
                    <a:pt x="17474" y="6664"/>
                    <a:pt x="17788" y="6526"/>
                  </a:cubicBezTo>
                  <a:close/>
                  <a:moveTo>
                    <a:pt x="20130" y="5627"/>
                  </a:moveTo>
                  <a:lnTo>
                    <a:pt x="19472" y="4930"/>
                  </a:lnTo>
                  <a:lnTo>
                    <a:pt x="19625" y="4640"/>
                  </a:lnTo>
                  <a:lnTo>
                    <a:pt x="20305" y="5336"/>
                  </a:lnTo>
                  <a:close/>
                  <a:moveTo>
                    <a:pt x="10021" y="15872"/>
                  </a:moveTo>
                  <a:lnTo>
                    <a:pt x="9758" y="15785"/>
                  </a:lnTo>
                  <a:lnTo>
                    <a:pt x="9911" y="14682"/>
                  </a:lnTo>
                  <a:lnTo>
                    <a:pt x="10174" y="14769"/>
                  </a:lnTo>
                  <a:close/>
                  <a:moveTo>
                    <a:pt x="20029" y="5844"/>
                  </a:moveTo>
                  <a:cubicBezTo>
                    <a:pt x="19728" y="6027"/>
                    <a:pt x="19466" y="6097"/>
                    <a:pt x="19204" y="6236"/>
                  </a:cubicBezTo>
                  <a:lnTo>
                    <a:pt x="19112" y="5931"/>
                  </a:lnTo>
                  <a:cubicBezTo>
                    <a:pt x="19413" y="5749"/>
                    <a:pt x="19675" y="5679"/>
                    <a:pt x="19937" y="5540"/>
                  </a:cubicBezTo>
                  <a:close/>
                  <a:moveTo>
                    <a:pt x="5846" y="21251"/>
                  </a:moveTo>
                  <a:lnTo>
                    <a:pt x="13624" y="13389"/>
                  </a:lnTo>
                  <a:cubicBezTo>
                    <a:pt x="14191" y="9452"/>
                    <a:pt x="14196" y="9418"/>
                    <a:pt x="14196" y="9418"/>
                  </a:cubicBezTo>
                  <a:cubicBezTo>
                    <a:pt x="14503" y="9486"/>
                    <a:pt x="14509" y="9487"/>
                    <a:pt x="14510" y="9487"/>
                  </a:cubicBezTo>
                  <a:cubicBezTo>
                    <a:pt x="14313" y="10825"/>
                    <a:pt x="14141" y="11995"/>
                    <a:pt x="13991" y="13018"/>
                  </a:cubicBezTo>
                  <a:lnTo>
                    <a:pt x="18045" y="8921"/>
                  </a:lnTo>
                  <a:lnTo>
                    <a:pt x="17849" y="8877"/>
                  </a:lnTo>
                  <a:lnTo>
                    <a:pt x="18003" y="7774"/>
                  </a:lnTo>
                  <a:lnTo>
                    <a:pt x="18266" y="7832"/>
                  </a:lnTo>
                  <a:lnTo>
                    <a:pt x="18126" y="8839"/>
                  </a:lnTo>
                  <a:lnTo>
                    <a:pt x="21600" y="5327"/>
                  </a:lnTo>
                  <a:lnTo>
                    <a:pt x="21399" y="5403"/>
                  </a:lnTo>
                  <a:lnTo>
                    <a:pt x="21308" y="5100"/>
                  </a:lnTo>
                  <a:cubicBezTo>
                    <a:pt x="21295" y="5059"/>
                    <a:pt x="21295" y="5057"/>
                    <a:pt x="21295" y="5057"/>
                  </a:cubicBezTo>
                  <a:cubicBezTo>
                    <a:pt x="21399" y="4987"/>
                    <a:pt x="21451" y="4987"/>
                    <a:pt x="21556" y="4987"/>
                  </a:cubicBezTo>
                  <a:cubicBezTo>
                    <a:pt x="19540" y="1483"/>
                    <a:pt x="17414" y="42"/>
                    <a:pt x="15310" y="1"/>
                  </a:cubicBezTo>
                  <a:cubicBezTo>
                    <a:pt x="11803" y="-68"/>
                    <a:pt x="8357" y="3750"/>
                    <a:pt x="5585" y="8379"/>
                  </a:cubicBezTo>
                  <a:cubicBezTo>
                    <a:pt x="9781" y="11953"/>
                    <a:pt x="9812" y="11979"/>
                    <a:pt x="9812" y="11979"/>
                  </a:cubicBezTo>
                  <a:lnTo>
                    <a:pt x="9721" y="12161"/>
                  </a:lnTo>
                  <a:cubicBezTo>
                    <a:pt x="9709" y="12185"/>
                    <a:pt x="9708" y="12187"/>
                    <a:pt x="9708" y="12187"/>
                  </a:cubicBezTo>
                  <a:lnTo>
                    <a:pt x="9754" y="12308"/>
                  </a:lnTo>
                  <a:cubicBezTo>
                    <a:pt x="9760" y="12324"/>
                    <a:pt x="9760" y="12325"/>
                    <a:pt x="9760" y="12325"/>
                  </a:cubicBezTo>
                  <a:cubicBezTo>
                    <a:pt x="9551" y="12533"/>
                    <a:pt x="9290" y="12671"/>
                    <a:pt x="9082" y="12879"/>
                  </a:cubicBezTo>
                  <a:lnTo>
                    <a:pt x="8945" y="12637"/>
                  </a:lnTo>
                  <a:cubicBezTo>
                    <a:pt x="8926" y="12604"/>
                    <a:pt x="8925" y="12602"/>
                    <a:pt x="8925" y="12602"/>
                  </a:cubicBezTo>
                  <a:cubicBezTo>
                    <a:pt x="9082" y="12464"/>
                    <a:pt x="9238" y="12325"/>
                    <a:pt x="9447" y="12118"/>
                  </a:cubicBezTo>
                  <a:cubicBezTo>
                    <a:pt x="5458" y="8682"/>
                    <a:pt x="5428" y="8657"/>
                    <a:pt x="5428" y="8656"/>
                  </a:cubicBezTo>
                  <a:cubicBezTo>
                    <a:pt x="3758" y="11495"/>
                    <a:pt x="2349" y="14540"/>
                    <a:pt x="1357" y="17171"/>
                  </a:cubicBezTo>
                  <a:cubicBezTo>
                    <a:pt x="3419" y="18333"/>
                    <a:pt x="3444" y="18348"/>
                    <a:pt x="3445" y="18348"/>
                  </a:cubicBezTo>
                  <a:lnTo>
                    <a:pt x="3353" y="18651"/>
                  </a:lnTo>
                  <a:cubicBezTo>
                    <a:pt x="3341" y="18691"/>
                    <a:pt x="3340" y="18694"/>
                    <a:pt x="3340" y="18694"/>
                  </a:cubicBezTo>
                  <a:cubicBezTo>
                    <a:pt x="1270" y="17527"/>
                    <a:pt x="1253" y="17517"/>
                    <a:pt x="1253" y="17517"/>
                  </a:cubicBezTo>
                  <a:cubicBezTo>
                    <a:pt x="731" y="18971"/>
                    <a:pt x="313" y="20286"/>
                    <a:pt x="0" y="21394"/>
                  </a:cubicBezTo>
                  <a:cubicBezTo>
                    <a:pt x="104" y="21255"/>
                    <a:pt x="261" y="21117"/>
                    <a:pt x="418" y="20909"/>
                  </a:cubicBezTo>
                  <a:lnTo>
                    <a:pt x="600" y="21151"/>
                  </a:lnTo>
                  <a:cubicBezTo>
                    <a:pt x="625" y="21184"/>
                    <a:pt x="626" y="21186"/>
                    <a:pt x="626" y="21186"/>
                  </a:cubicBezTo>
                  <a:lnTo>
                    <a:pt x="313" y="21532"/>
                  </a:lnTo>
                  <a:cubicBezTo>
                    <a:pt x="1618" y="21463"/>
                    <a:pt x="3497" y="21463"/>
                    <a:pt x="5532" y="21255"/>
                  </a:cubicBezTo>
                  <a:cubicBezTo>
                    <a:pt x="6516" y="15006"/>
                    <a:pt x="6524" y="14956"/>
                    <a:pt x="6524" y="14956"/>
                  </a:cubicBezTo>
                  <a:lnTo>
                    <a:pt x="6752" y="15016"/>
                  </a:lnTo>
                  <a:cubicBezTo>
                    <a:pt x="6783" y="15024"/>
                    <a:pt x="6785" y="15025"/>
                    <a:pt x="6785" y="15025"/>
                  </a:cubicBezTo>
                  <a:cubicBezTo>
                    <a:pt x="5928" y="20710"/>
                    <a:pt x="5853" y="21207"/>
                    <a:pt x="5846" y="2125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48" name="Shape 1048"/>
            <p:cNvSpPr/>
            <p:nvPr/>
          </p:nvSpPr>
          <p:spPr>
            <a:xfrm rot="2242059">
              <a:off x="1401838" y="408286"/>
              <a:ext cx="561976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49" name="Shape 1049"/>
            <p:cNvSpPr/>
            <p:nvPr/>
          </p:nvSpPr>
          <p:spPr>
            <a:xfrm rot="3063783" flipH="1">
              <a:off x="6137351" y="6021685"/>
              <a:ext cx="709613" cy="379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50" name="Shape 1050"/>
            <p:cNvSpPr/>
            <p:nvPr/>
          </p:nvSpPr>
          <p:spPr>
            <a:xfrm rot="6570207" flipH="1">
              <a:off x="6659638" y="6556674"/>
              <a:ext cx="1006476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32" extrusionOk="0">
                  <a:moveTo>
                    <a:pt x="2319" y="17409"/>
                  </a:moveTo>
                  <a:lnTo>
                    <a:pt x="2131" y="17168"/>
                  </a:lnTo>
                  <a:cubicBezTo>
                    <a:pt x="1915" y="17443"/>
                    <a:pt x="1699" y="17649"/>
                    <a:pt x="1456" y="17889"/>
                  </a:cubicBezTo>
                  <a:lnTo>
                    <a:pt x="1645" y="18129"/>
                  </a:lnTo>
                  <a:cubicBezTo>
                    <a:pt x="1861" y="17923"/>
                    <a:pt x="2077" y="17717"/>
                    <a:pt x="2319" y="17409"/>
                  </a:cubicBezTo>
                  <a:close/>
                  <a:moveTo>
                    <a:pt x="4184" y="15659"/>
                  </a:moveTo>
                  <a:lnTo>
                    <a:pt x="4045" y="15357"/>
                  </a:lnTo>
                  <a:cubicBezTo>
                    <a:pt x="3939" y="15426"/>
                    <a:pt x="3886" y="15495"/>
                    <a:pt x="3833" y="15564"/>
                  </a:cubicBezTo>
                  <a:cubicBezTo>
                    <a:pt x="3833" y="15564"/>
                    <a:pt x="3822" y="15559"/>
                    <a:pt x="3093" y="15218"/>
                  </a:cubicBezTo>
                  <a:cubicBezTo>
                    <a:pt x="3093" y="15219"/>
                    <a:pt x="3092" y="15227"/>
                    <a:pt x="3040" y="15633"/>
                  </a:cubicBezTo>
                  <a:cubicBezTo>
                    <a:pt x="3040" y="15633"/>
                    <a:pt x="3050" y="15638"/>
                    <a:pt x="3516" y="15840"/>
                  </a:cubicBezTo>
                  <a:cubicBezTo>
                    <a:pt x="3463" y="15910"/>
                    <a:pt x="3410" y="15979"/>
                    <a:pt x="3331" y="16082"/>
                  </a:cubicBezTo>
                  <a:lnTo>
                    <a:pt x="3516" y="16324"/>
                  </a:lnTo>
                  <a:cubicBezTo>
                    <a:pt x="3728" y="16117"/>
                    <a:pt x="3939" y="15910"/>
                    <a:pt x="4184" y="15659"/>
                  </a:cubicBezTo>
                  <a:close/>
                  <a:moveTo>
                    <a:pt x="7985" y="6196"/>
                  </a:moveTo>
                  <a:lnTo>
                    <a:pt x="7224" y="5643"/>
                  </a:lnTo>
                  <a:lnTo>
                    <a:pt x="7135" y="5905"/>
                  </a:lnTo>
                  <a:lnTo>
                    <a:pt x="7873" y="6458"/>
                  </a:lnTo>
                  <a:close/>
                  <a:moveTo>
                    <a:pt x="6108" y="13948"/>
                  </a:moveTo>
                  <a:lnTo>
                    <a:pt x="5966" y="13705"/>
                  </a:lnTo>
                  <a:cubicBezTo>
                    <a:pt x="5696" y="13913"/>
                    <a:pt x="5480" y="14121"/>
                    <a:pt x="5231" y="14364"/>
                  </a:cubicBezTo>
                  <a:lnTo>
                    <a:pt x="5372" y="14607"/>
                  </a:lnTo>
                  <a:cubicBezTo>
                    <a:pt x="5642" y="14399"/>
                    <a:pt x="5858" y="14191"/>
                    <a:pt x="6108" y="13948"/>
                  </a:cubicBezTo>
                  <a:close/>
                  <a:moveTo>
                    <a:pt x="10066" y="7651"/>
                  </a:moveTo>
                  <a:lnTo>
                    <a:pt x="9261" y="7098"/>
                  </a:lnTo>
                  <a:lnTo>
                    <a:pt x="9149" y="7447"/>
                  </a:lnTo>
                  <a:lnTo>
                    <a:pt x="9887" y="8000"/>
                  </a:lnTo>
                  <a:close/>
                  <a:moveTo>
                    <a:pt x="8724" y="12919"/>
                  </a:moveTo>
                  <a:lnTo>
                    <a:pt x="8835" y="12104"/>
                  </a:lnTo>
                  <a:lnTo>
                    <a:pt x="8567" y="12017"/>
                  </a:lnTo>
                  <a:lnTo>
                    <a:pt x="8455" y="12861"/>
                  </a:lnTo>
                  <a:close/>
                  <a:moveTo>
                    <a:pt x="8298" y="15917"/>
                  </a:moveTo>
                  <a:lnTo>
                    <a:pt x="8455" y="14811"/>
                  </a:lnTo>
                  <a:lnTo>
                    <a:pt x="8186" y="14724"/>
                  </a:lnTo>
                  <a:lnTo>
                    <a:pt x="8030" y="15830"/>
                  </a:lnTo>
                  <a:close/>
                  <a:moveTo>
                    <a:pt x="10046" y="10807"/>
                  </a:moveTo>
                  <a:lnTo>
                    <a:pt x="9904" y="10503"/>
                  </a:lnTo>
                  <a:cubicBezTo>
                    <a:pt x="9634" y="10642"/>
                    <a:pt x="9418" y="10850"/>
                    <a:pt x="9149" y="11058"/>
                  </a:cubicBezTo>
                  <a:lnTo>
                    <a:pt x="9311" y="11406"/>
                  </a:lnTo>
                  <a:cubicBezTo>
                    <a:pt x="9526" y="11197"/>
                    <a:pt x="9796" y="10989"/>
                    <a:pt x="10046" y="10807"/>
                  </a:cubicBezTo>
                  <a:close/>
                  <a:moveTo>
                    <a:pt x="7918" y="18886"/>
                  </a:moveTo>
                  <a:lnTo>
                    <a:pt x="8097" y="17721"/>
                  </a:lnTo>
                  <a:lnTo>
                    <a:pt x="7761" y="17721"/>
                  </a:lnTo>
                  <a:lnTo>
                    <a:pt x="7672" y="18827"/>
                  </a:lnTo>
                  <a:close/>
                  <a:moveTo>
                    <a:pt x="12073" y="9355"/>
                  </a:moveTo>
                  <a:lnTo>
                    <a:pt x="12026" y="9174"/>
                  </a:lnTo>
                  <a:lnTo>
                    <a:pt x="12066" y="9096"/>
                  </a:lnTo>
                  <a:lnTo>
                    <a:pt x="11972" y="9036"/>
                  </a:lnTo>
                  <a:cubicBezTo>
                    <a:pt x="11972" y="9036"/>
                    <a:pt x="11961" y="9028"/>
                    <a:pt x="11270" y="8553"/>
                  </a:cubicBezTo>
                  <a:lnTo>
                    <a:pt x="11163" y="8898"/>
                  </a:lnTo>
                  <a:cubicBezTo>
                    <a:pt x="11163" y="8898"/>
                    <a:pt x="11170" y="8903"/>
                    <a:pt x="11648" y="9243"/>
                  </a:cubicBezTo>
                  <a:cubicBezTo>
                    <a:pt x="11486" y="9380"/>
                    <a:pt x="11324" y="9449"/>
                    <a:pt x="11183" y="9622"/>
                  </a:cubicBezTo>
                  <a:lnTo>
                    <a:pt x="11324" y="9863"/>
                  </a:lnTo>
                  <a:cubicBezTo>
                    <a:pt x="11594" y="9725"/>
                    <a:pt x="11810" y="9518"/>
                    <a:pt x="12073" y="9355"/>
                  </a:cubicBezTo>
                  <a:close/>
                  <a:moveTo>
                    <a:pt x="15123" y="1684"/>
                  </a:moveTo>
                  <a:lnTo>
                    <a:pt x="14429" y="986"/>
                  </a:lnTo>
                  <a:lnTo>
                    <a:pt x="14250" y="1248"/>
                  </a:lnTo>
                  <a:lnTo>
                    <a:pt x="14944" y="1946"/>
                  </a:lnTo>
                  <a:close/>
                  <a:moveTo>
                    <a:pt x="14147" y="8017"/>
                  </a:moveTo>
                  <a:lnTo>
                    <a:pt x="14053" y="7709"/>
                  </a:lnTo>
                  <a:cubicBezTo>
                    <a:pt x="13783" y="7850"/>
                    <a:pt x="13513" y="8061"/>
                    <a:pt x="13264" y="8245"/>
                  </a:cubicBezTo>
                  <a:lnTo>
                    <a:pt x="13405" y="8553"/>
                  </a:lnTo>
                  <a:cubicBezTo>
                    <a:pt x="13621" y="8413"/>
                    <a:pt x="13891" y="8201"/>
                    <a:pt x="14147" y="8017"/>
                  </a:cubicBezTo>
                  <a:close/>
                  <a:moveTo>
                    <a:pt x="15123" y="7302"/>
                  </a:moveTo>
                  <a:lnTo>
                    <a:pt x="9261" y="1888"/>
                  </a:lnTo>
                  <a:lnTo>
                    <a:pt x="9104" y="2150"/>
                  </a:lnTo>
                  <a:lnTo>
                    <a:pt x="14899" y="7651"/>
                  </a:lnTo>
                  <a:close/>
                  <a:moveTo>
                    <a:pt x="16913" y="3489"/>
                  </a:moveTo>
                  <a:lnTo>
                    <a:pt x="16219" y="2790"/>
                  </a:lnTo>
                  <a:lnTo>
                    <a:pt x="16063" y="3140"/>
                  </a:lnTo>
                  <a:lnTo>
                    <a:pt x="16756" y="3838"/>
                  </a:lnTo>
                  <a:close/>
                  <a:moveTo>
                    <a:pt x="16318" y="6846"/>
                  </a:moveTo>
                  <a:lnTo>
                    <a:pt x="16224" y="6545"/>
                  </a:lnTo>
                  <a:cubicBezTo>
                    <a:pt x="15904" y="6682"/>
                    <a:pt x="15636" y="6820"/>
                    <a:pt x="15383" y="7001"/>
                  </a:cubicBezTo>
                  <a:lnTo>
                    <a:pt x="15476" y="7302"/>
                  </a:lnTo>
                  <a:cubicBezTo>
                    <a:pt x="15743" y="7164"/>
                    <a:pt x="16011" y="7026"/>
                    <a:pt x="16318" y="6846"/>
                  </a:cubicBezTo>
                  <a:close/>
                  <a:moveTo>
                    <a:pt x="16555" y="8961"/>
                  </a:moveTo>
                  <a:lnTo>
                    <a:pt x="16712" y="7855"/>
                  </a:lnTo>
                  <a:lnTo>
                    <a:pt x="16443" y="7796"/>
                  </a:lnTo>
                  <a:lnTo>
                    <a:pt x="16287" y="8902"/>
                  </a:lnTo>
                  <a:close/>
                  <a:moveTo>
                    <a:pt x="16130" y="11959"/>
                  </a:moveTo>
                  <a:lnTo>
                    <a:pt x="16287" y="10853"/>
                  </a:lnTo>
                  <a:lnTo>
                    <a:pt x="16018" y="10765"/>
                  </a:lnTo>
                  <a:lnTo>
                    <a:pt x="15861" y="11871"/>
                  </a:lnTo>
                  <a:close/>
                  <a:moveTo>
                    <a:pt x="15750" y="14927"/>
                  </a:moveTo>
                  <a:lnTo>
                    <a:pt x="15906" y="13821"/>
                  </a:lnTo>
                  <a:lnTo>
                    <a:pt x="15593" y="13763"/>
                  </a:lnTo>
                  <a:lnTo>
                    <a:pt x="15436" y="14869"/>
                  </a:lnTo>
                  <a:close/>
                  <a:moveTo>
                    <a:pt x="18511" y="5861"/>
                  </a:moveTo>
                  <a:lnTo>
                    <a:pt x="18417" y="5555"/>
                  </a:lnTo>
                  <a:cubicBezTo>
                    <a:pt x="18150" y="5695"/>
                    <a:pt x="17883" y="5765"/>
                    <a:pt x="17575" y="5948"/>
                  </a:cubicBezTo>
                  <a:lnTo>
                    <a:pt x="17669" y="6254"/>
                  </a:lnTo>
                  <a:cubicBezTo>
                    <a:pt x="17936" y="6114"/>
                    <a:pt x="18203" y="6044"/>
                    <a:pt x="18511" y="5861"/>
                  </a:cubicBezTo>
                  <a:close/>
                  <a:moveTo>
                    <a:pt x="15324" y="17925"/>
                  </a:moveTo>
                  <a:lnTo>
                    <a:pt x="15481" y="16819"/>
                  </a:lnTo>
                  <a:lnTo>
                    <a:pt x="15213" y="16732"/>
                  </a:lnTo>
                  <a:lnTo>
                    <a:pt x="15056" y="17867"/>
                  </a:lnTo>
                  <a:close/>
                  <a:moveTo>
                    <a:pt x="18793" y="5352"/>
                  </a:moveTo>
                  <a:lnTo>
                    <a:pt x="18099" y="4653"/>
                  </a:lnTo>
                  <a:lnTo>
                    <a:pt x="17942" y="4944"/>
                  </a:lnTo>
                  <a:lnTo>
                    <a:pt x="18614" y="5643"/>
                  </a:lnTo>
                  <a:close/>
                  <a:moveTo>
                    <a:pt x="21194" y="12525"/>
                  </a:moveTo>
                  <a:cubicBezTo>
                    <a:pt x="20788" y="14304"/>
                    <a:pt x="19856" y="15727"/>
                    <a:pt x="18578" y="16872"/>
                  </a:cubicBezTo>
                  <a:cubicBezTo>
                    <a:pt x="18578" y="16872"/>
                    <a:pt x="18586" y="16812"/>
                    <a:pt x="20175" y="6251"/>
                  </a:cubicBezTo>
                  <a:cubicBezTo>
                    <a:pt x="20175" y="6251"/>
                    <a:pt x="20169" y="6250"/>
                    <a:pt x="19856" y="6182"/>
                  </a:cubicBezTo>
                  <a:lnTo>
                    <a:pt x="18258" y="17150"/>
                  </a:lnTo>
                  <a:cubicBezTo>
                    <a:pt x="16394" y="18608"/>
                    <a:pt x="13891" y="19579"/>
                    <a:pt x="11281" y="20204"/>
                  </a:cubicBezTo>
                  <a:cubicBezTo>
                    <a:pt x="11281" y="20204"/>
                    <a:pt x="11290" y="20146"/>
                    <a:pt x="12879" y="9514"/>
                  </a:cubicBezTo>
                  <a:cubicBezTo>
                    <a:pt x="12879" y="9514"/>
                    <a:pt x="12872" y="9512"/>
                    <a:pt x="12559" y="9444"/>
                  </a:cubicBezTo>
                  <a:cubicBezTo>
                    <a:pt x="12559" y="9445"/>
                    <a:pt x="12551" y="9500"/>
                    <a:pt x="10961" y="20343"/>
                  </a:cubicBezTo>
                  <a:cubicBezTo>
                    <a:pt x="9843" y="20551"/>
                    <a:pt x="8778" y="20760"/>
                    <a:pt x="7659" y="20898"/>
                  </a:cubicBezTo>
                  <a:cubicBezTo>
                    <a:pt x="7659" y="20898"/>
                    <a:pt x="7659" y="20896"/>
                    <a:pt x="7659" y="20872"/>
                  </a:cubicBezTo>
                  <a:lnTo>
                    <a:pt x="7659" y="20690"/>
                  </a:lnTo>
                  <a:cubicBezTo>
                    <a:pt x="7659" y="20690"/>
                    <a:pt x="7657" y="20690"/>
                    <a:pt x="7626" y="20690"/>
                  </a:cubicBezTo>
                  <a:lnTo>
                    <a:pt x="7393" y="20690"/>
                  </a:lnTo>
                  <a:cubicBezTo>
                    <a:pt x="7393" y="20690"/>
                    <a:pt x="7393" y="20692"/>
                    <a:pt x="7386" y="20725"/>
                  </a:cubicBezTo>
                  <a:lnTo>
                    <a:pt x="7340" y="20968"/>
                  </a:lnTo>
                  <a:cubicBezTo>
                    <a:pt x="6221" y="21107"/>
                    <a:pt x="5103" y="21245"/>
                    <a:pt x="4038" y="21315"/>
                  </a:cubicBezTo>
                  <a:cubicBezTo>
                    <a:pt x="4038" y="21314"/>
                    <a:pt x="4045" y="21265"/>
                    <a:pt x="4996" y="15067"/>
                  </a:cubicBezTo>
                  <a:cubicBezTo>
                    <a:pt x="4996" y="15067"/>
                    <a:pt x="4994" y="15067"/>
                    <a:pt x="4963" y="15059"/>
                  </a:cubicBezTo>
                  <a:lnTo>
                    <a:pt x="4730" y="14998"/>
                  </a:lnTo>
                  <a:cubicBezTo>
                    <a:pt x="4730" y="14998"/>
                    <a:pt x="4722" y="15049"/>
                    <a:pt x="3718" y="21315"/>
                  </a:cubicBezTo>
                  <a:cubicBezTo>
                    <a:pt x="2373" y="21450"/>
                    <a:pt x="1095" y="21497"/>
                    <a:pt x="0" y="21532"/>
                  </a:cubicBezTo>
                  <a:lnTo>
                    <a:pt x="853" y="18399"/>
                  </a:lnTo>
                  <a:cubicBezTo>
                    <a:pt x="1039" y="18501"/>
                    <a:pt x="1247" y="18617"/>
                    <a:pt x="1481" y="18746"/>
                  </a:cubicBezTo>
                  <a:cubicBezTo>
                    <a:pt x="1481" y="18746"/>
                    <a:pt x="1482" y="18744"/>
                    <a:pt x="1495" y="18703"/>
                  </a:cubicBezTo>
                  <a:lnTo>
                    <a:pt x="1588" y="18399"/>
                  </a:lnTo>
                  <a:cubicBezTo>
                    <a:pt x="1588" y="18399"/>
                    <a:pt x="1578" y="18394"/>
                    <a:pt x="949" y="18046"/>
                  </a:cubicBezTo>
                  <a:lnTo>
                    <a:pt x="3384" y="9104"/>
                  </a:lnTo>
                  <a:cubicBezTo>
                    <a:pt x="3450" y="8953"/>
                    <a:pt x="3530" y="8817"/>
                    <a:pt x="3612" y="8681"/>
                  </a:cubicBezTo>
                  <a:cubicBezTo>
                    <a:pt x="3612" y="8681"/>
                    <a:pt x="3643" y="8708"/>
                    <a:pt x="7713" y="12152"/>
                  </a:cubicBezTo>
                  <a:cubicBezTo>
                    <a:pt x="7500" y="12360"/>
                    <a:pt x="7340" y="12499"/>
                    <a:pt x="7180" y="12638"/>
                  </a:cubicBezTo>
                  <a:cubicBezTo>
                    <a:pt x="7180" y="12638"/>
                    <a:pt x="7181" y="12640"/>
                    <a:pt x="7200" y="12672"/>
                  </a:cubicBezTo>
                  <a:lnTo>
                    <a:pt x="7340" y="12915"/>
                  </a:lnTo>
                  <a:cubicBezTo>
                    <a:pt x="7553" y="12707"/>
                    <a:pt x="7819" y="12568"/>
                    <a:pt x="8032" y="12360"/>
                  </a:cubicBezTo>
                  <a:cubicBezTo>
                    <a:pt x="8032" y="12360"/>
                    <a:pt x="8032" y="12359"/>
                    <a:pt x="8025" y="12343"/>
                  </a:cubicBezTo>
                  <a:lnTo>
                    <a:pt x="7979" y="12221"/>
                  </a:lnTo>
                  <a:cubicBezTo>
                    <a:pt x="7979" y="12221"/>
                    <a:pt x="7980" y="12220"/>
                    <a:pt x="7992" y="12195"/>
                  </a:cubicBezTo>
                  <a:lnTo>
                    <a:pt x="8085" y="12013"/>
                  </a:lnTo>
                  <a:cubicBezTo>
                    <a:pt x="8085" y="12013"/>
                    <a:pt x="8050" y="11983"/>
                    <a:pt x="3771" y="8403"/>
                  </a:cubicBezTo>
                  <a:cubicBezTo>
                    <a:pt x="6601" y="3761"/>
                    <a:pt x="10117" y="-68"/>
                    <a:pt x="13695" y="1"/>
                  </a:cubicBezTo>
                  <a:cubicBezTo>
                    <a:pt x="15842" y="43"/>
                    <a:pt x="18012" y="1487"/>
                    <a:pt x="20069" y="5002"/>
                  </a:cubicBezTo>
                  <a:cubicBezTo>
                    <a:pt x="19962" y="5002"/>
                    <a:pt x="19909" y="5002"/>
                    <a:pt x="19803" y="5071"/>
                  </a:cubicBezTo>
                  <a:cubicBezTo>
                    <a:pt x="19803" y="5071"/>
                    <a:pt x="19803" y="5074"/>
                    <a:pt x="19816" y="5114"/>
                  </a:cubicBezTo>
                  <a:lnTo>
                    <a:pt x="19909" y="5418"/>
                  </a:lnTo>
                  <a:cubicBezTo>
                    <a:pt x="20016" y="5349"/>
                    <a:pt x="20122" y="5349"/>
                    <a:pt x="20282" y="5279"/>
                  </a:cubicBezTo>
                  <a:cubicBezTo>
                    <a:pt x="20388" y="5557"/>
                    <a:pt x="20548" y="5835"/>
                    <a:pt x="20655" y="6043"/>
                  </a:cubicBezTo>
                  <a:cubicBezTo>
                    <a:pt x="21480" y="8611"/>
                    <a:pt x="21600" y="10746"/>
                    <a:pt x="21194" y="12525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51" name="Shape 1051"/>
            <p:cNvSpPr/>
            <p:nvPr/>
          </p:nvSpPr>
          <p:spPr>
            <a:xfrm rot="17520289" flipH="1">
              <a:off x="7539114" y="6153448"/>
              <a:ext cx="898526" cy="479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52" name="Shape 1052"/>
            <p:cNvSpPr/>
            <p:nvPr/>
          </p:nvSpPr>
          <p:spPr>
            <a:xfrm rot="11218091">
              <a:off x="8412239" y="1683047"/>
              <a:ext cx="563563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53" name="Shape 1053"/>
            <p:cNvSpPr/>
            <p:nvPr/>
          </p:nvSpPr>
          <p:spPr>
            <a:xfrm rot="18086561">
              <a:off x="2668662" y="1746549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54" name="Shape 1054"/>
            <p:cNvSpPr/>
            <p:nvPr/>
          </p:nvSpPr>
          <p:spPr>
            <a:xfrm rot="2700000">
              <a:off x="5157070" y="683717"/>
              <a:ext cx="752475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55" name="Shape 1055"/>
            <p:cNvSpPr/>
            <p:nvPr/>
          </p:nvSpPr>
          <p:spPr>
            <a:xfrm rot="3158362">
              <a:off x="7733582" y="1237755"/>
              <a:ext cx="750888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56" name="Shape 1056"/>
            <p:cNvSpPr/>
            <p:nvPr/>
          </p:nvSpPr>
          <p:spPr>
            <a:xfrm rot="288768">
              <a:off x="6761239" y="1073448"/>
              <a:ext cx="1171576" cy="110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57" name="Shape 1057"/>
            <p:cNvSpPr/>
            <p:nvPr/>
          </p:nvSpPr>
          <p:spPr>
            <a:xfrm rot="7855726">
              <a:off x="4058519" y="1439367"/>
              <a:ext cx="1096964" cy="58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58" name="Shape 1058"/>
            <p:cNvSpPr/>
            <p:nvPr/>
          </p:nvSpPr>
          <p:spPr>
            <a:xfrm rot="11792620" flipH="1">
              <a:off x="1071639" y="5551786"/>
              <a:ext cx="822326" cy="781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59" name="Shape 1059"/>
            <p:cNvSpPr/>
            <p:nvPr/>
          </p:nvSpPr>
          <p:spPr>
            <a:xfrm rot="13042058">
              <a:off x="8328100" y="2346623"/>
              <a:ext cx="563564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60" name="Shape 1060"/>
            <p:cNvSpPr/>
            <p:nvPr/>
          </p:nvSpPr>
          <p:spPr>
            <a:xfrm rot="19360752">
              <a:off x="7667700" y="340023"/>
              <a:ext cx="563565" cy="53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extrusionOk="0">
                  <a:moveTo>
                    <a:pt x="2021" y="19022"/>
                  </a:moveTo>
                  <a:cubicBezTo>
                    <a:pt x="1781" y="19303"/>
                    <a:pt x="1589" y="19514"/>
                    <a:pt x="1396" y="19725"/>
                  </a:cubicBezTo>
                  <a:lnTo>
                    <a:pt x="1589" y="20077"/>
                  </a:lnTo>
                  <a:cubicBezTo>
                    <a:pt x="1781" y="19796"/>
                    <a:pt x="1973" y="19585"/>
                    <a:pt x="2166" y="19303"/>
                  </a:cubicBezTo>
                  <a:close/>
                  <a:moveTo>
                    <a:pt x="3670" y="17147"/>
                  </a:moveTo>
                  <a:cubicBezTo>
                    <a:pt x="3475" y="17424"/>
                    <a:pt x="3280" y="17631"/>
                    <a:pt x="3060" y="17872"/>
                  </a:cubicBezTo>
                  <a:lnTo>
                    <a:pt x="3231" y="18114"/>
                  </a:lnTo>
                  <a:cubicBezTo>
                    <a:pt x="3426" y="17907"/>
                    <a:pt x="3622" y="17700"/>
                    <a:pt x="3841" y="17389"/>
                  </a:cubicBezTo>
                  <a:close/>
                  <a:moveTo>
                    <a:pt x="3319" y="14628"/>
                  </a:moveTo>
                  <a:lnTo>
                    <a:pt x="2550" y="14218"/>
                  </a:lnTo>
                  <a:lnTo>
                    <a:pt x="2469" y="14570"/>
                  </a:lnTo>
                  <a:lnTo>
                    <a:pt x="3238" y="14980"/>
                  </a:lnTo>
                  <a:close/>
                  <a:moveTo>
                    <a:pt x="5402" y="15324"/>
                  </a:moveTo>
                  <a:cubicBezTo>
                    <a:pt x="5306" y="15394"/>
                    <a:pt x="5258" y="15463"/>
                    <a:pt x="5211" y="15533"/>
                  </a:cubicBezTo>
                  <a:cubicBezTo>
                    <a:pt x="5210" y="15533"/>
                    <a:pt x="5199" y="15527"/>
                    <a:pt x="4541" y="15185"/>
                  </a:cubicBezTo>
                  <a:cubicBezTo>
                    <a:pt x="4541" y="15185"/>
                    <a:pt x="4539" y="15196"/>
                    <a:pt x="4493" y="15602"/>
                  </a:cubicBezTo>
                  <a:cubicBezTo>
                    <a:pt x="4493" y="15602"/>
                    <a:pt x="4502" y="15607"/>
                    <a:pt x="4924" y="15811"/>
                  </a:cubicBezTo>
                  <a:cubicBezTo>
                    <a:pt x="4876" y="15881"/>
                    <a:pt x="4828" y="15950"/>
                    <a:pt x="4756" y="16054"/>
                  </a:cubicBezTo>
                  <a:lnTo>
                    <a:pt x="4923" y="16298"/>
                  </a:lnTo>
                  <a:cubicBezTo>
                    <a:pt x="5115" y="16089"/>
                    <a:pt x="5306" y="15881"/>
                    <a:pt x="5527" y="15628"/>
                  </a:cubicBezTo>
                  <a:close/>
                  <a:moveTo>
                    <a:pt x="9067" y="17704"/>
                  </a:moveTo>
                  <a:lnTo>
                    <a:pt x="8763" y="17704"/>
                  </a:lnTo>
                  <a:lnTo>
                    <a:pt x="8682" y="18817"/>
                  </a:lnTo>
                  <a:lnTo>
                    <a:pt x="8905" y="18876"/>
                  </a:lnTo>
                  <a:close/>
                  <a:moveTo>
                    <a:pt x="7139" y="13662"/>
                  </a:moveTo>
                  <a:cubicBezTo>
                    <a:pt x="6895" y="13871"/>
                    <a:pt x="6700" y="14081"/>
                    <a:pt x="6474" y="14325"/>
                  </a:cubicBezTo>
                  <a:lnTo>
                    <a:pt x="6603" y="14570"/>
                  </a:lnTo>
                  <a:cubicBezTo>
                    <a:pt x="6847" y="14360"/>
                    <a:pt x="7042" y="14151"/>
                    <a:pt x="7268" y="13906"/>
                  </a:cubicBezTo>
                  <a:close/>
                  <a:moveTo>
                    <a:pt x="9391" y="14775"/>
                  </a:moveTo>
                  <a:lnTo>
                    <a:pt x="9148" y="14687"/>
                  </a:lnTo>
                  <a:lnTo>
                    <a:pt x="9006" y="15800"/>
                  </a:lnTo>
                  <a:lnTo>
                    <a:pt x="9249" y="15888"/>
                  </a:lnTo>
                  <a:close/>
                  <a:moveTo>
                    <a:pt x="9735" y="12050"/>
                  </a:moveTo>
                  <a:lnTo>
                    <a:pt x="9492" y="11963"/>
                  </a:lnTo>
                  <a:lnTo>
                    <a:pt x="9391" y="12812"/>
                  </a:lnTo>
                  <a:lnTo>
                    <a:pt x="9634" y="12871"/>
                  </a:lnTo>
                  <a:close/>
                  <a:moveTo>
                    <a:pt x="15746" y="16796"/>
                  </a:moveTo>
                  <a:lnTo>
                    <a:pt x="15503" y="16708"/>
                  </a:lnTo>
                  <a:lnTo>
                    <a:pt x="15361" y="17850"/>
                  </a:lnTo>
                  <a:lnTo>
                    <a:pt x="15604" y="17909"/>
                  </a:lnTo>
                  <a:close/>
                  <a:moveTo>
                    <a:pt x="10701" y="10439"/>
                  </a:moveTo>
                  <a:cubicBezTo>
                    <a:pt x="10457" y="10579"/>
                    <a:pt x="10262" y="10789"/>
                    <a:pt x="10018" y="10998"/>
                  </a:cubicBezTo>
                  <a:lnTo>
                    <a:pt x="10165" y="11348"/>
                  </a:lnTo>
                  <a:cubicBezTo>
                    <a:pt x="10360" y="11138"/>
                    <a:pt x="10604" y="10928"/>
                    <a:pt x="10830" y="10745"/>
                  </a:cubicBezTo>
                  <a:close/>
                  <a:moveTo>
                    <a:pt x="8966" y="6104"/>
                  </a:moveTo>
                  <a:lnTo>
                    <a:pt x="8278" y="5548"/>
                  </a:lnTo>
                  <a:lnTo>
                    <a:pt x="8197" y="5811"/>
                  </a:lnTo>
                  <a:lnTo>
                    <a:pt x="8865" y="6368"/>
                  </a:lnTo>
                  <a:close/>
                  <a:moveTo>
                    <a:pt x="16130" y="13779"/>
                  </a:moveTo>
                  <a:lnTo>
                    <a:pt x="15847" y="13720"/>
                  </a:lnTo>
                  <a:lnTo>
                    <a:pt x="15705" y="14833"/>
                  </a:lnTo>
                  <a:lnTo>
                    <a:pt x="15988" y="14892"/>
                  </a:lnTo>
                  <a:close/>
                  <a:moveTo>
                    <a:pt x="10848" y="7569"/>
                  </a:moveTo>
                  <a:lnTo>
                    <a:pt x="10119" y="7012"/>
                  </a:lnTo>
                  <a:lnTo>
                    <a:pt x="10018" y="7364"/>
                  </a:lnTo>
                  <a:lnTo>
                    <a:pt x="10686" y="7920"/>
                  </a:lnTo>
                  <a:close/>
                  <a:moveTo>
                    <a:pt x="12657" y="9023"/>
                  </a:moveTo>
                  <a:lnTo>
                    <a:pt x="12572" y="8962"/>
                  </a:lnTo>
                  <a:cubicBezTo>
                    <a:pt x="12572" y="8962"/>
                    <a:pt x="12561" y="8954"/>
                    <a:pt x="11937" y="8477"/>
                  </a:cubicBezTo>
                  <a:lnTo>
                    <a:pt x="11840" y="8824"/>
                  </a:lnTo>
                  <a:cubicBezTo>
                    <a:pt x="11840" y="8824"/>
                    <a:pt x="11848" y="8831"/>
                    <a:pt x="12279" y="9171"/>
                  </a:cubicBezTo>
                  <a:cubicBezTo>
                    <a:pt x="12132" y="9309"/>
                    <a:pt x="11986" y="9379"/>
                    <a:pt x="11858" y="9552"/>
                  </a:cubicBezTo>
                  <a:lnTo>
                    <a:pt x="11986" y="9795"/>
                  </a:lnTo>
                  <a:cubicBezTo>
                    <a:pt x="12230" y="9656"/>
                    <a:pt x="12425" y="9448"/>
                    <a:pt x="12663" y="9283"/>
                  </a:cubicBezTo>
                  <a:lnTo>
                    <a:pt x="12621" y="9101"/>
                  </a:lnTo>
                  <a:close/>
                  <a:moveTo>
                    <a:pt x="16474" y="10791"/>
                  </a:moveTo>
                  <a:lnTo>
                    <a:pt x="16231" y="10703"/>
                  </a:lnTo>
                  <a:lnTo>
                    <a:pt x="16090" y="11816"/>
                  </a:lnTo>
                  <a:lnTo>
                    <a:pt x="16333" y="11904"/>
                  </a:lnTo>
                  <a:close/>
                  <a:moveTo>
                    <a:pt x="14454" y="7627"/>
                  </a:moveTo>
                  <a:cubicBezTo>
                    <a:pt x="14210" y="7769"/>
                    <a:pt x="13966" y="7981"/>
                    <a:pt x="13740" y="8167"/>
                  </a:cubicBezTo>
                  <a:lnTo>
                    <a:pt x="13868" y="8477"/>
                  </a:lnTo>
                  <a:cubicBezTo>
                    <a:pt x="14063" y="8335"/>
                    <a:pt x="14307" y="8123"/>
                    <a:pt x="14539" y="7937"/>
                  </a:cubicBezTo>
                  <a:close/>
                  <a:moveTo>
                    <a:pt x="15422" y="7217"/>
                  </a:moveTo>
                  <a:lnTo>
                    <a:pt x="10119" y="1769"/>
                  </a:lnTo>
                  <a:lnTo>
                    <a:pt x="9978" y="2032"/>
                  </a:lnTo>
                  <a:lnTo>
                    <a:pt x="15219" y="7569"/>
                  </a:lnTo>
                  <a:close/>
                  <a:moveTo>
                    <a:pt x="16859" y="7774"/>
                  </a:moveTo>
                  <a:lnTo>
                    <a:pt x="16616" y="7715"/>
                  </a:lnTo>
                  <a:lnTo>
                    <a:pt x="16474" y="8828"/>
                  </a:lnTo>
                  <a:lnTo>
                    <a:pt x="16717" y="8887"/>
                  </a:lnTo>
                  <a:close/>
                  <a:moveTo>
                    <a:pt x="16418" y="6456"/>
                  </a:moveTo>
                  <a:cubicBezTo>
                    <a:pt x="16128" y="6594"/>
                    <a:pt x="15886" y="6733"/>
                    <a:pt x="15657" y="6914"/>
                  </a:cubicBezTo>
                  <a:lnTo>
                    <a:pt x="15741" y="7217"/>
                  </a:lnTo>
                  <a:cubicBezTo>
                    <a:pt x="15983" y="7079"/>
                    <a:pt x="16225" y="6940"/>
                    <a:pt x="16503" y="6758"/>
                  </a:cubicBezTo>
                  <a:close/>
                  <a:moveTo>
                    <a:pt x="18401" y="5460"/>
                  </a:moveTo>
                  <a:cubicBezTo>
                    <a:pt x="18160" y="5600"/>
                    <a:pt x="17918" y="5671"/>
                    <a:pt x="17640" y="5855"/>
                  </a:cubicBezTo>
                  <a:lnTo>
                    <a:pt x="17725" y="6163"/>
                  </a:lnTo>
                  <a:cubicBezTo>
                    <a:pt x="17966" y="6022"/>
                    <a:pt x="18208" y="5952"/>
                    <a:pt x="18486" y="5767"/>
                  </a:cubicBezTo>
                  <a:close/>
                  <a:moveTo>
                    <a:pt x="19891" y="6902"/>
                  </a:moveTo>
                  <a:lnTo>
                    <a:pt x="20894" y="8008"/>
                  </a:lnTo>
                  <a:cubicBezTo>
                    <a:pt x="21600" y="12049"/>
                    <a:pt x="20538" y="14864"/>
                    <a:pt x="18546" y="16849"/>
                  </a:cubicBezTo>
                  <a:cubicBezTo>
                    <a:pt x="18546" y="16849"/>
                    <a:pt x="18557" y="16767"/>
                    <a:pt x="19891" y="6902"/>
                  </a:cubicBezTo>
                  <a:close/>
                  <a:moveTo>
                    <a:pt x="13637" y="0"/>
                  </a:moveTo>
                  <a:lnTo>
                    <a:pt x="14642" y="1109"/>
                  </a:lnTo>
                  <a:lnTo>
                    <a:pt x="14632" y="1124"/>
                  </a:lnTo>
                  <a:lnTo>
                    <a:pt x="15260" y="1827"/>
                  </a:lnTo>
                  <a:lnTo>
                    <a:pt x="15273" y="1806"/>
                  </a:lnTo>
                  <a:lnTo>
                    <a:pt x="16305" y="2945"/>
                  </a:lnTo>
                  <a:lnTo>
                    <a:pt x="16272" y="3028"/>
                  </a:lnTo>
                  <a:lnTo>
                    <a:pt x="16899" y="3731"/>
                  </a:lnTo>
                  <a:lnTo>
                    <a:pt x="16936" y="3641"/>
                  </a:lnTo>
                  <a:lnTo>
                    <a:pt x="17991" y="4805"/>
                  </a:lnTo>
                  <a:lnTo>
                    <a:pt x="17972" y="4845"/>
                  </a:lnTo>
                  <a:lnTo>
                    <a:pt x="18579" y="5548"/>
                  </a:lnTo>
                  <a:lnTo>
                    <a:pt x="18611" y="5489"/>
                  </a:lnTo>
                  <a:lnTo>
                    <a:pt x="19633" y="6617"/>
                  </a:lnTo>
                  <a:lnTo>
                    <a:pt x="18257" y="17129"/>
                  </a:lnTo>
                  <a:cubicBezTo>
                    <a:pt x="16571" y="18596"/>
                    <a:pt x="14307" y="19574"/>
                    <a:pt x="11947" y="20203"/>
                  </a:cubicBezTo>
                  <a:cubicBezTo>
                    <a:pt x="11947" y="20202"/>
                    <a:pt x="11957" y="20126"/>
                    <a:pt x="13392" y="9444"/>
                  </a:cubicBezTo>
                  <a:cubicBezTo>
                    <a:pt x="13392" y="9444"/>
                    <a:pt x="13383" y="9442"/>
                    <a:pt x="13103" y="9374"/>
                  </a:cubicBezTo>
                  <a:cubicBezTo>
                    <a:pt x="13103" y="9374"/>
                    <a:pt x="13095" y="9434"/>
                    <a:pt x="11658" y="20342"/>
                  </a:cubicBezTo>
                  <a:cubicBezTo>
                    <a:pt x="10646" y="20552"/>
                    <a:pt x="9683" y="20762"/>
                    <a:pt x="8671" y="20901"/>
                  </a:cubicBezTo>
                  <a:cubicBezTo>
                    <a:pt x="8671" y="20901"/>
                    <a:pt x="8671" y="20899"/>
                    <a:pt x="8671" y="20875"/>
                  </a:cubicBezTo>
                  <a:lnTo>
                    <a:pt x="8671" y="20692"/>
                  </a:lnTo>
                  <a:cubicBezTo>
                    <a:pt x="8671" y="20692"/>
                    <a:pt x="8669" y="20692"/>
                    <a:pt x="8641" y="20692"/>
                  </a:cubicBezTo>
                  <a:lnTo>
                    <a:pt x="8430" y="20692"/>
                  </a:lnTo>
                  <a:cubicBezTo>
                    <a:pt x="8430" y="20692"/>
                    <a:pt x="8430" y="20694"/>
                    <a:pt x="8424" y="20727"/>
                  </a:cubicBezTo>
                  <a:lnTo>
                    <a:pt x="8382" y="20971"/>
                  </a:lnTo>
                  <a:cubicBezTo>
                    <a:pt x="7370" y="21111"/>
                    <a:pt x="6359" y="21251"/>
                    <a:pt x="5395" y="21321"/>
                  </a:cubicBezTo>
                  <a:cubicBezTo>
                    <a:pt x="5395" y="21320"/>
                    <a:pt x="5404" y="21260"/>
                    <a:pt x="6262" y="15033"/>
                  </a:cubicBezTo>
                  <a:cubicBezTo>
                    <a:pt x="6262" y="15033"/>
                    <a:pt x="6261" y="15032"/>
                    <a:pt x="6232" y="15024"/>
                  </a:cubicBezTo>
                  <a:lnTo>
                    <a:pt x="6022" y="14963"/>
                  </a:lnTo>
                  <a:cubicBezTo>
                    <a:pt x="6021" y="14963"/>
                    <a:pt x="6014" y="15016"/>
                    <a:pt x="5106" y="21321"/>
                  </a:cubicBezTo>
                  <a:cubicBezTo>
                    <a:pt x="3228" y="21530"/>
                    <a:pt x="1493" y="21530"/>
                    <a:pt x="289" y="21600"/>
                  </a:cubicBezTo>
                  <a:lnTo>
                    <a:pt x="578" y="21251"/>
                  </a:lnTo>
                  <a:cubicBezTo>
                    <a:pt x="578" y="21251"/>
                    <a:pt x="577" y="21249"/>
                    <a:pt x="554" y="21216"/>
                  </a:cubicBezTo>
                  <a:lnTo>
                    <a:pt x="385" y="20971"/>
                  </a:lnTo>
                  <a:cubicBezTo>
                    <a:pt x="241" y="21181"/>
                    <a:pt x="96" y="21321"/>
                    <a:pt x="0" y="21460"/>
                  </a:cubicBezTo>
                  <a:cubicBezTo>
                    <a:pt x="289" y="20342"/>
                    <a:pt x="674" y="19015"/>
                    <a:pt x="1156" y="17548"/>
                  </a:cubicBezTo>
                  <a:cubicBezTo>
                    <a:pt x="1156" y="17548"/>
                    <a:pt x="1175" y="17559"/>
                    <a:pt x="3083" y="18736"/>
                  </a:cubicBezTo>
                  <a:cubicBezTo>
                    <a:pt x="3083" y="18735"/>
                    <a:pt x="3084" y="18733"/>
                    <a:pt x="3095" y="18692"/>
                  </a:cubicBezTo>
                  <a:lnTo>
                    <a:pt x="3179" y="18386"/>
                  </a:lnTo>
                  <a:cubicBezTo>
                    <a:pt x="3179" y="18386"/>
                    <a:pt x="3159" y="18374"/>
                    <a:pt x="1252" y="17199"/>
                  </a:cubicBezTo>
                  <a:cubicBezTo>
                    <a:pt x="2168" y="14544"/>
                    <a:pt x="3468" y="11470"/>
                    <a:pt x="5010" y="8605"/>
                  </a:cubicBezTo>
                  <a:cubicBezTo>
                    <a:pt x="5010" y="8605"/>
                    <a:pt x="5034" y="8628"/>
                    <a:pt x="8719" y="12099"/>
                  </a:cubicBezTo>
                  <a:cubicBezTo>
                    <a:pt x="8527" y="12308"/>
                    <a:pt x="8382" y="12448"/>
                    <a:pt x="8237" y="12588"/>
                  </a:cubicBezTo>
                  <a:cubicBezTo>
                    <a:pt x="8238" y="12588"/>
                    <a:pt x="8238" y="12589"/>
                    <a:pt x="8256" y="12622"/>
                  </a:cubicBezTo>
                  <a:lnTo>
                    <a:pt x="8382" y="12867"/>
                  </a:lnTo>
                  <a:cubicBezTo>
                    <a:pt x="8575" y="12657"/>
                    <a:pt x="8816" y="12518"/>
                    <a:pt x="9008" y="12308"/>
                  </a:cubicBezTo>
                  <a:cubicBezTo>
                    <a:pt x="9008" y="12308"/>
                    <a:pt x="9008" y="12307"/>
                    <a:pt x="9002" y="12291"/>
                  </a:cubicBezTo>
                  <a:lnTo>
                    <a:pt x="8960" y="12168"/>
                  </a:lnTo>
                  <a:cubicBezTo>
                    <a:pt x="8960" y="12168"/>
                    <a:pt x="8961" y="12166"/>
                    <a:pt x="8972" y="12142"/>
                  </a:cubicBezTo>
                  <a:lnTo>
                    <a:pt x="9056" y="11959"/>
                  </a:lnTo>
                  <a:cubicBezTo>
                    <a:pt x="9056" y="11958"/>
                    <a:pt x="9022" y="11927"/>
                    <a:pt x="5154" y="8326"/>
                  </a:cubicBezTo>
                  <a:cubicBezTo>
                    <a:pt x="7582" y="3894"/>
                    <a:pt x="10568" y="199"/>
                    <a:pt x="13637" y="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61" name="Shape 1061"/>
            <p:cNvSpPr/>
            <p:nvPr/>
          </p:nvSpPr>
          <p:spPr>
            <a:xfrm rot="8300299">
              <a:off x="6134176" y="236834"/>
              <a:ext cx="481014" cy="549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1" h="21526" extrusionOk="0">
                  <a:moveTo>
                    <a:pt x="16482" y="5469"/>
                  </a:moveTo>
                  <a:lnTo>
                    <a:pt x="17270" y="6242"/>
                  </a:lnTo>
                  <a:lnTo>
                    <a:pt x="17480" y="5920"/>
                  </a:lnTo>
                  <a:lnTo>
                    <a:pt x="16666" y="5147"/>
                  </a:lnTo>
                  <a:close/>
                  <a:moveTo>
                    <a:pt x="14278" y="3473"/>
                  </a:moveTo>
                  <a:lnTo>
                    <a:pt x="15091" y="4246"/>
                  </a:lnTo>
                  <a:lnTo>
                    <a:pt x="15275" y="3860"/>
                  </a:lnTo>
                  <a:lnTo>
                    <a:pt x="14462" y="3087"/>
                  </a:lnTo>
                  <a:close/>
                  <a:moveTo>
                    <a:pt x="12152" y="1380"/>
                  </a:moveTo>
                  <a:lnTo>
                    <a:pt x="12966" y="2153"/>
                  </a:lnTo>
                  <a:lnTo>
                    <a:pt x="13176" y="1863"/>
                  </a:lnTo>
                  <a:lnTo>
                    <a:pt x="12362" y="1091"/>
                  </a:lnTo>
                  <a:close/>
                  <a:moveTo>
                    <a:pt x="16162" y="6918"/>
                  </a:moveTo>
                  <a:cubicBezTo>
                    <a:pt x="16475" y="6764"/>
                    <a:pt x="16789" y="6686"/>
                    <a:pt x="17149" y="6484"/>
                  </a:cubicBezTo>
                  <a:lnTo>
                    <a:pt x="17039" y="6145"/>
                  </a:lnTo>
                  <a:cubicBezTo>
                    <a:pt x="16726" y="6300"/>
                    <a:pt x="16412" y="6377"/>
                    <a:pt x="16052" y="6580"/>
                  </a:cubicBezTo>
                  <a:close/>
                  <a:moveTo>
                    <a:pt x="13590" y="8077"/>
                  </a:moveTo>
                  <a:cubicBezTo>
                    <a:pt x="13903" y="7925"/>
                    <a:pt x="14217" y="7773"/>
                    <a:pt x="14577" y="7573"/>
                  </a:cubicBezTo>
                  <a:lnTo>
                    <a:pt x="14467" y="7240"/>
                  </a:lnTo>
                  <a:cubicBezTo>
                    <a:pt x="14091" y="7392"/>
                    <a:pt x="13778" y="7545"/>
                    <a:pt x="13480" y="7744"/>
                  </a:cubicBezTo>
                  <a:close/>
                  <a:moveTo>
                    <a:pt x="14540" y="9848"/>
                  </a:moveTo>
                  <a:lnTo>
                    <a:pt x="14855" y="9912"/>
                  </a:lnTo>
                  <a:lnTo>
                    <a:pt x="15039" y="8689"/>
                  </a:lnTo>
                  <a:lnTo>
                    <a:pt x="14724" y="8625"/>
                  </a:lnTo>
                  <a:close/>
                  <a:moveTo>
                    <a:pt x="6116" y="2378"/>
                  </a:moveTo>
                  <a:lnTo>
                    <a:pt x="12913" y="8464"/>
                  </a:lnTo>
                  <a:lnTo>
                    <a:pt x="13176" y="8077"/>
                  </a:lnTo>
                  <a:lnTo>
                    <a:pt x="6300" y="2089"/>
                  </a:lnTo>
                  <a:close/>
                  <a:moveTo>
                    <a:pt x="11161" y="9462"/>
                  </a:moveTo>
                  <a:cubicBezTo>
                    <a:pt x="11414" y="9306"/>
                    <a:pt x="11731" y="9073"/>
                    <a:pt x="12031" y="8868"/>
                  </a:cubicBezTo>
                  <a:lnTo>
                    <a:pt x="11921" y="8528"/>
                  </a:lnTo>
                  <a:cubicBezTo>
                    <a:pt x="11604" y="8684"/>
                    <a:pt x="11288" y="8917"/>
                    <a:pt x="10995" y="9121"/>
                  </a:cubicBezTo>
                  <a:close/>
                  <a:moveTo>
                    <a:pt x="14042" y="13132"/>
                  </a:moveTo>
                  <a:lnTo>
                    <a:pt x="14357" y="13229"/>
                  </a:lnTo>
                  <a:lnTo>
                    <a:pt x="14540" y="12005"/>
                  </a:lnTo>
                  <a:lnTo>
                    <a:pt x="14225" y="11909"/>
                  </a:lnTo>
                  <a:close/>
                  <a:moveTo>
                    <a:pt x="8720" y="10911"/>
                  </a:moveTo>
                  <a:cubicBezTo>
                    <a:pt x="9037" y="10758"/>
                    <a:pt x="9290" y="10529"/>
                    <a:pt x="9598" y="10348"/>
                  </a:cubicBezTo>
                  <a:lnTo>
                    <a:pt x="9543" y="10148"/>
                  </a:lnTo>
                  <a:lnTo>
                    <a:pt x="9591" y="10062"/>
                  </a:lnTo>
                  <a:lnTo>
                    <a:pt x="9480" y="9996"/>
                  </a:lnTo>
                  <a:cubicBezTo>
                    <a:pt x="9480" y="9995"/>
                    <a:pt x="9467" y="9987"/>
                    <a:pt x="8657" y="9462"/>
                  </a:cubicBezTo>
                  <a:lnTo>
                    <a:pt x="8530" y="9843"/>
                  </a:lnTo>
                  <a:cubicBezTo>
                    <a:pt x="8531" y="9843"/>
                    <a:pt x="8541" y="9850"/>
                    <a:pt x="9100" y="10224"/>
                  </a:cubicBezTo>
                  <a:cubicBezTo>
                    <a:pt x="8910" y="10377"/>
                    <a:pt x="8720" y="10453"/>
                    <a:pt x="8554" y="10644"/>
                  </a:cubicBezTo>
                  <a:close/>
                  <a:moveTo>
                    <a:pt x="6168" y="8238"/>
                  </a:moveTo>
                  <a:lnTo>
                    <a:pt x="7034" y="8850"/>
                  </a:lnTo>
                  <a:lnTo>
                    <a:pt x="7244" y="8464"/>
                  </a:lnTo>
                  <a:lnTo>
                    <a:pt x="6300" y="7852"/>
                  </a:lnTo>
                  <a:close/>
                  <a:moveTo>
                    <a:pt x="13543" y="16448"/>
                  </a:moveTo>
                  <a:lnTo>
                    <a:pt x="13910" y="16513"/>
                  </a:lnTo>
                  <a:lnTo>
                    <a:pt x="14094" y="15289"/>
                  </a:lnTo>
                  <a:lnTo>
                    <a:pt x="13727" y="15225"/>
                  </a:lnTo>
                  <a:close/>
                  <a:moveTo>
                    <a:pt x="3806" y="6532"/>
                  </a:moveTo>
                  <a:lnTo>
                    <a:pt x="4672" y="7144"/>
                  </a:lnTo>
                  <a:lnTo>
                    <a:pt x="4804" y="6854"/>
                  </a:lnTo>
                  <a:lnTo>
                    <a:pt x="3911" y="6242"/>
                  </a:lnTo>
                  <a:close/>
                  <a:moveTo>
                    <a:pt x="13097" y="19765"/>
                  </a:moveTo>
                  <a:lnTo>
                    <a:pt x="13412" y="19829"/>
                  </a:lnTo>
                  <a:lnTo>
                    <a:pt x="13596" y="18606"/>
                  </a:lnTo>
                  <a:lnTo>
                    <a:pt x="13281" y="18509"/>
                  </a:lnTo>
                  <a:close/>
                  <a:moveTo>
                    <a:pt x="6358" y="12617"/>
                  </a:moveTo>
                  <a:cubicBezTo>
                    <a:pt x="6611" y="12387"/>
                    <a:pt x="6928" y="12156"/>
                    <a:pt x="7221" y="11955"/>
                  </a:cubicBezTo>
                  <a:lnTo>
                    <a:pt x="7055" y="11619"/>
                  </a:lnTo>
                  <a:cubicBezTo>
                    <a:pt x="6738" y="11772"/>
                    <a:pt x="6485" y="12003"/>
                    <a:pt x="6168" y="12233"/>
                  </a:cubicBezTo>
                  <a:close/>
                  <a:moveTo>
                    <a:pt x="5355" y="14227"/>
                  </a:moveTo>
                  <a:lnTo>
                    <a:pt x="5670" y="14291"/>
                  </a:lnTo>
                  <a:lnTo>
                    <a:pt x="5801" y="13390"/>
                  </a:lnTo>
                  <a:lnTo>
                    <a:pt x="5486" y="13293"/>
                  </a:lnTo>
                  <a:close/>
                  <a:moveTo>
                    <a:pt x="4199" y="13688"/>
                  </a:moveTo>
                  <a:lnTo>
                    <a:pt x="2586" y="11927"/>
                  </a:lnTo>
                  <a:cubicBezTo>
                    <a:pt x="3116" y="12351"/>
                    <a:pt x="3743" y="12851"/>
                    <a:pt x="4484" y="13442"/>
                  </a:cubicBezTo>
                  <a:close/>
                  <a:moveTo>
                    <a:pt x="11379" y="21526"/>
                  </a:moveTo>
                  <a:lnTo>
                    <a:pt x="9180" y="19126"/>
                  </a:lnTo>
                  <a:cubicBezTo>
                    <a:pt x="9457" y="17377"/>
                    <a:pt x="9885" y="14682"/>
                    <a:pt x="10543" y="10524"/>
                  </a:cubicBezTo>
                  <a:cubicBezTo>
                    <a:pt x="10543" y="10524"/>
                    <a:pt x="10535" y="10523"/>
                    <a:pt x="10169" y="10448"/>
                  </a:cubicBezTo>
                  <a:cubicBezTo>
                    <a:pt x="10168" y="10448"/>
                    <a:pt x="10161" y="10498"/>
                    <a:pt x="8872" y="18789"/>
                  </a:cubicBezTo>
                  <a:lnTo>
                    <a:pt x="4461" y="13974"/>
                  </a:lnTo>
                  <a:cubicBezTo>
                    <a:pt x="4599" y="13880"/>
                    <a:pt x="4736" y="13786"/>
                    <a:pt x="4859" y="13673"/>
                  </a:cubicBezTo>
                  <a:cubicBezTo>
                    <a:pt x="4859" y="13673"/>
                    <a:pt x="4858" y="13671"/>
                    <a:pt x="4851" y="13654"/>
                  </a:cubicBezTo>
                  <a:lnTo>
                    <a:pt x="4796" y="13519"/>
                  </a:lnTo>
                  <a:cubicBezTo>
                    <a:pt x="4796" y="13519"/>
                    <a:pt x="4798" y="13517"/>
                    <a:pt x="4812" y="13490"/>
                  </a:cubicBezTo>
                  <a:lnTo>
                    <a:pt x="4921" y="13289"/>
                  </a:lnTo>
                  <a:cubicBezTo>
                    <a:pt x="4921" y="13289"/>
                    <a:pt x="4883" y="13259"/>
                    <a:pt x="994" y="10189"/>
                  </a:cubicBezTo>
                  <a:lnTo>
                    <a:pt x="0" y="9105"/>
                  </a:lnTo>
                  <a:cubicBezTo>
                    <a:pt x="3287" y="4051"/>
                    <a:pt x="7358" y="-74"/>
                    <a:pt x="11501" y="1"/>
                  </a:cubicBezTo>
                  <a:cubicBezTo>
                    <a:pt x="14019" y="47"/>
                    <a:pt x="16564" y="1646"/>
                    <a:pt x="18976" y="5533"/>
                  </a:cubicBezTo>
                  <a:cubicBezTo>
                    <a:pt x="18851" y="5533"/>
                    <a:pt x="18789" y="5533"/>
                    <a:pt x="18664" y="5610"/>
                  </a:cubicBezTo>
                  <a:cubicBezTo>
                    <a:pt x="18664" y="5610"/>
                    <a:pt x="18665" y="5613"/>
                    <a:pt x="18680" y="5658"/>
                  </a:cubicBezTo>
                  <a:lnTo>
                    <a:pt x="18789" y="5994"/>
                  </a:lnTo>
                  <a:cubicBezTo>
                    <a:pt x="18914" y="5917"/>
                    <a:pt x="19039" y="5917"/>
                    <a:pt x="19226" y="5840"/>
                  </a:cubicBezTo>
                  <a:cubicBezTo>
                    <a:pt x="19351" y="6147"/>
                    <a:pt x="19539" y="6455"/>
                    <a:pt x="19664" y="6685"/>
                  </a:cubicBezTo>
                  <a:cubicBezTo>
                    <a:pt x="21600" y="12367"/>
                    <a:pt x="20226" y="16130"/>
                    <a:pt x="17227" y="18664"/>
                  </a:cubicBezTo>
                  <a:cubicBezTo>
                    <a:pt x="17227" y="18664"/>
                    <a:pt x="17239" y="18591"/>
                    <a:pt x="19101" y="6915"/>
                  </a:cubicBezTo>
                  <a:cubicBezTo>
                    <a:pt x="19101" y="6915"/>
                    <a:pt x="19093" y="6914"/>
                    <a:pt x="18727" y="6838"/>
                  </a:cubicBezTo>
                  <a:lnTo>
                    <a:pt x="16853" y="18971"/>
                  </a:lnTo>
                  <a:cubicBezTo>
                    <a:pt x="15328" y="20096"/>
                    <a:pt x="13439" y="20959"/>
                    <a:pt x="11379" y="21526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62" name="Shape 1062"/>
            <p:cNvSpPr/>
            <p:nvPr/>
          </p:nvSpPr>
          <p:spPr>
            <a:xfrm rot="8557941" flipH="1">
              <a:off x="5457900" y="171747"/>
              <a:ext cx="533402" cy="53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9604" y="6439"/>
                  </a:moveTo>
                  <a:lnTo>
                    <a:pt x="8881" y="5888"/>
                  </a:lnTo>
                  <a:lnTo>
                    <a:pt x="8968" y="5627"/>
                  </a:lnTo>
                  <a:lnTo>
                    <a:pt x="9714" y="6178"/>
                  </a:lnTo>
                  <a:close/>
                  <a:moveTo>
                    <a:pt x="3508" y="14972"/>
                  </a:moveTo>
                  <a:lnTo>
                    <a:pt x="2675" y="14566"/>
                  </a:lnTo>
                  <a:lnTo>
                    <a:pt x="2763" y="14218"/>
                  </a:lnTo>
                  <a:lnTo>
                    <a:pt x="3596" y="14624"/>
                  </a:lnTo>
                  <a:close/>
                  <a:moveTo>
                    <a:pt x="16533" y="1941"/>
                  </a:moveTo>
                  <a:lnTo>
                    <a:pt x="15854" y="1244"/>
                  </a:lnTo>
                  <a:lnTo>
                    <a:pt x="16029" y="983"/>
                  </a:lnTo>
                  <a:lnTo>
                    <a:pt x="16709" y="1679"/>
                  </a:lnTo>
                  <a:close/>
                  <a:moveTo>
                    <a:pt x="11578" y="7978"/>
                  </a:moveTo>
                  <a:lnTo>
                    <a:pt x="10854" y="7426"/>
                  </a:lnTo>
                  <a:lnTo>
                    <a:pt x="10964" y="7078"/>
                  </a:lnTo>
                  <a:lnTo>
                    <a:pt x="11753" y="7629"/>
                  </a:lnTo>
                  <a:close/>
                  <a:moveTo>
                    <a:pt x="3501" y="18078"/>
                  </a:moveTo>
                  <a:lnTo>
                    <a:pt x="3316" y="17839"/>
                  </a:lnTo>
                  <a:cubicBezTo>
                    <a:pt x="3554" y="17599"/>
                    <a:pt x="3765" y="17394"/>
                    <a:pt x="3977" y="17120"/>
                  </a:cubicBezTo>
                  <a:lnTo>
                    <a:pt x="4162" y="17360"/>
                  </a:lnTo>
                  <a:cubicBezTo>
                    <a:pt x="3924" y="17668"/>
                    <a:pt x="3712" y="17873"/>
                    <a:pt x="3501" y="18078"/>
                  </a:cubicBezTo>
                  <a:close/>
                  <a:moveTo>
                    <a:pt x="5334" y="16279"/>
                  </a:moveTo>
                  <a:lnTo>
                    <a:pt x="5153" y="16037"/>
                  </a:lnTo>
                  <a:cubicBezTo>
                    <a:pt x="5231" y="15934"/>
                    <a:pt x="5283" y="15865"/>
                    <a:pt x="5334" y="15796"/>
                  </a:cubicBezTo>
                  <a:cubicBezTo>
                    <a:pt x="4878" y="15594"/>
                    <a:pt x="4868" y="15589"/>
                    <a:pt x="4868" y="15589"/>
                  </a:cubicBezTo>
                  <a:cubicBezTo>
                    <a:pt x="4919" y="15184"/>
                    <a:pt x="4920" y="15176"/>
                    <a:pt x="4920" y="15176"/>
                  </a:cubicBezTo>
                  <a:lnTo>
                    <a:pt x="5555" y="15477"/>
                  </a:lnTo>
                  <a:cubicBezTo>
                    <a:pt x="5642" y="15519"/>
                    <a:pt x="5645" y="15520"/>
                    <a:pt x="5645" y="15520"/>
                  </a:cubicBezTo>
                  <a:cubicBezTo>
                    <a:pt x="5697" y="15451"/>
                    <a:pt x="5749" y="15382"/>
                    <a:pt x="5853" y="15314"/>
                  </a:cubicBezTo>
                  <a:lnTo>
                    <a:pt x="5989" y="15615"/>
                  </a:lnTo>
                  <a:cubicBezTo>
                    <a:pt x="5749" y="15865"/>
                    <a:pt x="5542" y="16072"/>
                    <a:pt x="5334" y="16279"/>
                  </a:cubicBezTo>
                  <a:close/>
                  <a:moveTo>
                    <a:pt x="1721" y="20023"/>
                  </a:moveTo>
                  <a:lnTo>
                    <a:pt x="1513" y="19674"/>
                  </a:lnTo>
                  <a:cubicBezTo>
                    <a:pt x="1721" y="19465"/>
                    <a:pt x="1930" y="19256"/>
                    <a:pt x="2190" y="18978"/>
                  </a:cubicBezTo>
                  <a:lnTo>
                    <a:pt x="2346" y="19256"/>
                  </a:lnTo>
                  <a:cubicBezTo>
                    <a:pt x="2138" y="19535"/>
                    <a:pt x="1930" y="19744"/>
                    <a:pt x="1721" y="20023"/>
                  </a:cubicBezTo>
                  <a:close/>
                  <a:moveTo>
                    <a:pt x="7874" y="13909"/>
                  </a:moveTo>
                  <a:cubicBezTo>
                    <a:pt x="7630" y="14151"/>
                    <a:pt x="7418" y="14359"/>
                    <a:pt x="7154" y="14566"/>
                  </a:cubicBezTo>
                  <a:lnTo>
                    <a:pt x="7015" y="14324"/>
                  </a:lnTo>
                  <a:cubicBezTo>
                    <a:pt x="7259" y="14082"/>
                    <a:pt x="7471" y="13874"/>
                    <a:pt x="7735" y="13666"/>
                  </a:cubicBezTo>
                  <a:close/>
                  <a:moveTo>
                    <a:pt x="18310" y="3827"/>
                  </a:moveTo>
                  <a:lnTo>
                    <a:pt x="17630" y="3131"/>
                  </a:lnTo>
                  <a:lnTo>
                    <a:pt x="17783" y="2782"/>
                  </a:lnTo>
                  <a:lnTo>
                    <a:pt x="18463" y="3479"/>
                  </a:lnTo>
                  <a:close/>
                  <a:moveTo>
                    <a:pt x="11733" y="10777"/>
                  </a:moveTo>
                  <a:cubicBezTo>
                    <a:pt x="11489" y="10958"/>
                    <a:pt x="11224" y="11166"/>
                    <a:pt x="11013" y="11373"/>
                  </a:cubicBezTo>
                  <a:lnTo>
                    <a:pt x="10854" y="11027"/>
                  </a:lnTo>
                  <a:cubicBezTo>
                    <a:pt x="11119" y="10820"/>
                    <a:pt x="11330" y="10612"/>
                    <a:pt x="11595" y="10474"/>
                  </a:cubicBezTo>
                  <a:close/>
                  <a:moveTo>
                    <a:pt x="13720" y="9328"/>
                  </a:moveTo>
                  <a:cubicBezTo>
                    <a:pt x="13462" y="9491"/>
                    <a:pt x="13251" y="9698"/>
                    <a:pt x="12986" y="9835"/>
                  </a:cubicBezTo>
                  <a:lnTo>
                    <a:pt x="12848" y="9595"/>
                  </a:lnTo>
                  <a:cubicBezTo>
                    <a:pt x="12986" y="9423"/>
                    <a:pt x="13145" y="9354"/>
                    <a:pt x="13304" y="9216"/>
                  </a:cubicBezTo>
                  <a:cubicBezTo>
                    <a:pt x="12839" y="8881"/>
                    <a:pt x="12828" y="8873"/>
                    <a:pt x="12828" y="8873"/>
                  </a:cubicBezTo>
                  <a:lnTo>
                    <a:pt x="12933" y="8529"/>
                  </a:lnTo>
                  <a:cubicBezTo>
                    <a:pt x="13611" y="9003"/>
                    <a:pt x="13621" y="9010"/>
                    <a:pt x="13621" y="9010"/>
                  </a:cubicBezTo>
                  <a:lnTo>
                    <a:pt x="13714" y="9070"/>
                  </a:lnTo>
                  <a:lnTo>
                    <a:pt x="13674" y="9148"/>
                  </a:lnTo>
                  <a:close/>
                  <a:moveTo>
                    <a:pt x="10438" y="12883"/>
                  </a:moveTo>
                  <a:lnTo>
                    <a:pt x="10174" y="12825"/>
                  </a:lnTo>
                  <a:lnTo>
                    <a:pt x="10284" y="11983"/>
                  </a:lnTo>
                  <a:lnTo>
                    <a:pt x="10547" y="12070"/>
                  </a:lnTo>
                  <a:close/>
                  <a:moveTo>
                    <a:pt x="15753" y="7994"/>
                  </a:moveTo>
                  <a:cubicBezTo>
                    <a:pt x="15502" y="8178"/>
                    <a:pt x="15237" y="8389"/>
                    <a:pt x="15026" y="8529"/>
                  </a:cubicBezTo>
                  <a:lnTo>
                    <a:pt x="14887" y="8222"/>
                  </a:lnTo>
                  <a:cubicBezTo>
                    <a:pt x="15131" y="8038"/>
                    <a:pt x="15396" y="7828"/>
                    <a:pt x="15660" y="7687"/>
                  </a:cubicBezTo>
                  <a:close/>
                  <a:moveTo>
                    <a:pt x="16490" y="7629"/>
                  </a:moveTo>
                  <a:lnTo>
                    <a:pt x="10810" y="2144"/>
                  </a:lnTo>
                  <a:lnTo>
                    <a:pt x="10964" y="1883"/>
                  </a:lnTo>
                  <a:lnTo>
                    <a:pt x="16709" y="7281"/>
                  </a:lnTo>
                  <a:close/>
                  <a:moveTo>
                    <a:pt x="17880" y="6827"/>
                  </a:moveTo>
                  <a:cubicBezTo>
                    <a:pt x="17579" y="7007"/>
                    <a:pt x="17317" y="7144"/>
                    <a:pt x="17055" y="7281"/>
                  </a:cubicBezTo>
                  <a:lnTo>
                    <a:pt x="16963" y="6981"/>
                  </a:lnTo>
                  <a:cubicBezTo>
                    <a:pt x="17212" y="6801"/>
                    <a:pt x="17474" y="6664"/>
                    <a:pt x="17788" y="6526"/>
                  </a:cubicBezTo>
                  <a:close/>
                  <a:moveTo>
                    <a:pt x="20130" y="5627"/>
                  </a:moveTo>
                  <a:lnTo>
                    <a:pt x="19472" y="4930"/>
                  </a:lnTo>
                  <a:lnTo>
                    <a:pt x="19625" y="4640"/>
                  </a:lnTo>
                  <a:lnTo>
                    <a:pt x="20305" y="5336"/>
                  </a:lnTo>
                  <a:close/>
                  <a:moveTo>
                    <a:pt x="10021" y="15872"/>
                  </a:moveTo>
                  <a:lnTo>
                    <a:pt x="9758" y="15785"/>
                  </a:lnTo>
                  <a:lnTo>
                    <a:pt x="9911" y="14682"/>
                  </a:lnTo>
                  <a:lnTo>
                    <a:pt x="10174" y="14769"/>
                  </a:lnTo>
                  <a:close/>
                  <a:moveTo>
                    <a:pt x="20029" y="5844"/>
                  </a:moveTo>
                  <a:cubicBezTo>
                    <a:pt x="19728" y="6027"/>
                    <a:pt x="19466" y="6097"/>
                    <a:pt x="19204" y="6236"/>
                  </a:cubicBezTo>
                  <a:lnTo>
                    <a:pt x="19112" y="5931"/>
                  </a:lnTo>
                  <a:cubicBezTo>
                    <a:pt x="19413" y="5749"/>
                    <a:pt x="19675" y="5679"/>
                    <a:pt x="19937" y="5540"/>
                  </a:cubicBezTo>
                  <a:close/>
                  <a:moveTo>
                    <a:pt x="5846" y="21251"/>
                  </a:moveTo>
                  <a:lnTo>
                    <a:pt x="13624" y="13389"/>
                  </a:lnTo>
                  <a:cubicBezTo>
                    <a:pt x="14191" y="9452"/>
                    <a:pt x="14196" y="9418"/>
                    <a:pt x="14196" y="9418"/>
                  </a:cubicBezTo>
                  <a:cubicBezTo>
                    <a:pt x="14503" y="9486"/>
                    <a:pt x="14509" y="9487"/>
                    <a:pt x="14510" y="9487"/>
                  </a:cubicBezTo>
                  <a:cubicBezTo>
                    <a:pt x="14313" y="10825"/>
                    <a:pt x="14141" y="11995"/>
                    <a:pt x="13991" y="13018"/>
                  </a:cubicBezTo>
                  <a:lnTo>
                    <a:pt x="18045" y="8921"/>
                  </a:lnTo>
                  <a:lnTo>
                    <a:pt x="17849" y="8877"/>
                  </a:lnTo>
                  <a:lnTo>
                    <a:pt x="18003" y="7774"/>
                  </a:lnTo>
                  <a:lnTo>
                    <a:pt x="18266" y="7832"/>
                  </a:lnTo>
                  <a:lnTo>
                    <a:pt x="18126" y="8839"/>
                  </a:lnTo>
                  <a:lnTo>
                    <a:pt x="21600" y="5327"/>
                  </a:lnTo>
                  <a:lnTo>
                    <a:pt x="21399" y="5403"/>
                  </a:lnTo>
                  <a:lnTo>
                    <a:pt x="21308" y="5100"/>
                  </a:lnTo>
                  <a:cubicBezTo>
                    <a:pt x="21295" y="5059"/>
                    <a:pt x="21295" y="5057"/>
                    <a:pt x="21295" y="5057"/>
                  </a:cubicBezTo>
                  <a:cubicBezTo>
                    <a:pt x="21399" y="4987"/>
                    <a:pt x="21451" y="4987"/>
                    <a:pt x="21556" y="4987"/>
                  </a:cubicBezTo>
                  <a:cubicBezTo>
                    <a:pt x="19540" y="1483"/>
                    <a:pt x="17414" y="42"/>
                    <a:pt x="15310" y="1"/>
                  </a:cubicBezTo>
                  <a:cubicBezTo>
                    <a:pt x="11803" y="-68"/>
                    <a:pt x="8357" y="3750"/>
                    <a:pt x="5585" y="8379"/>
                  </a:cubicBezTo>
                  <a:cubicBezTo>
                    <a:pt x="9781" y="11953"/>
                    <a:pt x="9812" y="11979"/>
                    <a:pt x="9812" y="11979"/>
                  </a:cubicBezTo>
                  <a:lnTo>
                    <a:pt x="9721" y="12161"/>
                  </a:lnTo>
                  <a:cubicBezTo>
                    <a:pt x="9709" y="12185"/>
                    <a:pt x="9708" y="12187"/>
                    <a:pt x="9708" y="12187"/>
                  </a:cubicBezTo>
                  <a:lnTo>
                    <a:pt x="9754" y="12308"/>
                  </a:lnTo>
                  <a:cubicBezTo>
                    <a:pt x="9760" y="12324"/>
                    <a:pt x="9760" y="12325"/>
                    <a:pt x="9760" y="12325"/>
                  </a:cubicBezTo>
                  <a:cubicBezTo>
                    <a:pt x="9551" y="12533"/>
                    <a:pt x="9290" y="12671"/>
                    <a:pt x="9082" y="12879"/>
                  </a:cubicBezTo>
                  <a:lnTo>
                    <a:pt x="8945" y="12637"/>
                  </a:lnTo>
                  <a:cubicBezTo>
                    <a:pt x="8926" y="12604"/>
                    <a:pt x="8925" y="12602"/>
                    <a:pt x="8925" y="12602"/>
                  </a:cubicBezTo>
                  <a:cubicBezTo>
                    <a:pt x="9082" y="12464"/>
                    <a:pt x="9238" y="12325"/>
                    <a:pt x="9447" y="12118"/>
                  </a:cubicBezTo>
                  <a:cubicBezTo>
                    <a:pt x="5458" y="8682"/>
                    <a:pt x="5428" y="8657"/>
                    <a:pt x="5428" y="8656"/>
                  </a:cubicBezTo>
                  <a:cubicBezTo>
                    <a:pt x="3758" y="11495"/>
                    <a:pt x="2349" y="14540"/>
                    <a:pt x="1357" y="17171"/>
                  </a:cubicBezTo>
                  <a:cubicBezTo>
                    <a:pt x="3419" y="18333"/>
                    <a:pt x="3444" y="18348"/>
                    <a:pt x="3445" y="18348"/>
                  </a:cubicBezTo>
                  <a:lnTo>
                    <a:pt x="3353" y="18651"/>
                  </a:lnTo>
                  <a:cubicBezTo>
                    <a:pt x="3341" y="18691"/>
                    <a:pt x="3340" y="18694"/>
                    <a:pt x="3340" y="18694"/>
                  </a:cubicBezTo>
                  <a:cubicBezTo>
                    <a:pt x="1270" y="17527"/>
                    <a:pt x="1253" y="17517"/>
                    <a:pt x="1253" y="17517"/>
                  </a:cubicBezTo>
                  <a:cubicBezTo>
                    <a:pt x="731" y="18971"/>
                    <a:pt x="313" y="20286"/>
                    <a:pt x="0" y="21394"/>
                  </a:cubicBezTo>
                  <a:cubicBezTo>
                    <a:pt x="104" y="21255"/>
                    <a:pt x="261" y="21117"/>
                    <a:pt x="418" y="20909"/>
                  </a:cubicBezTo>
                  <a:lnTo>
                    <a:pt x="600" y="21151"/>
                  </a:lnTo>
                  <a:cubicBezTo>
                    <a:pt x="625" y="21184"/>
                    <a:pt x="626" y="21186"/>
                    <a:pt x="626" y="21186"/>
                  </a:cubicBezTo>
                  <a:lnTo>
                    <a:pt x="313" y="21532"/>
                  </a:lnTo>
                  <a:cubicBezTo>
                    <a:pt x="1618" y="21463"/>
                    <a:pt x="3497" y="21463"/>
                    <a:pt x="5532" y="21255"/>
                  </a:cubicBezTo>
                  <a:cubicBezTo>
                    <a:pt x="6516" y="15006"/>
                    <a:pt x="6524" y="14956"/>
                    <a:pt x="6524" y="14956"/>
                  </a:cubicBezTo>
                  <a:lnTo>
                    <a:pt x="6752" y="15016"/>
                  </a:lnTo>
                  <a:cubicBezTo>
                    <a:pt x="6783" y="15024"/>
                    <a:pt x="6785" y="15025"/>
                    <a:pt x="6785" y="15025"/>
                  </a:cubicBezTo>
                  <a:cubicBezTo>
                    <a:pt x="5928" y="20710"/>
                    <a:pt x="5853" y="21207"/>
                    <a:pt x="5846" y="2125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63" name="Shape 1063"/>
            <p:cNvSpPr/>
            <p:nvPr/>
          </p:nvSpPr>
          <p:spPr>
            <a:xfrm rot="14260338">
              <a:off x="3042519" y="3479303"/>
              <a:ext cx="1562102" cy="83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64" name="Shape 1064"/>
            <p:cNvSpPr/>
            <p:nvPr/>
          </p:nvSpPr>
          <p:spPr>
            <a:xfrm rot="19642308">
              <a:off x="5291214" y="4623098"/>
              <a:ext cx="822326" cy="779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65" name="Shape 1065"/>
            <p:cNvSpPr/>
            <p:nvPr/>
          </p:nvSpPr>
          <p:spPr>
            <a:xfrm rot="17366818">
              <a:off x="4880050" y="1573510"/>
              <a:ext cx="750889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66" name="Shape 1066"/>
            <p:cNvSpPr/>
            <p:nvPr/>
          </p:nvSpPr>
          <p:spPr>
            <a:xfrm rot="18361205">
              <a:off x="1885232" y="2960191"/>
              <a:ext cx="752475" cy="401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67" name="Shape 1067"/>
            <p:cNvSpPr/>
            <p:nvPr/>
          </p:nvSpPr>
          <p:spPr>
            <a:xfrm rot="1968420">
              <a:off x="3727525" y="2419648"/>
              <a:ext cx="1169990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68" name="Shape 1068"/>
            <p:cNvSpPr/>
            <p:nvPr/>
          </p:nvSpPr>
          <p:spPr>
            <a:xfrm rot="20678873">
              <a:off x="2027314" y="3734098"/>
              <a:ext cx="822326" cy="779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69" name="Shape 1069"/>
            <p:cNvSpPr/>
            <p:nvPr/>
          </p:nvSpPr>
          <p:spPr>
            <a:xfrm rot="16885505" flipH="1">
              <a:off x="3188568" y="4771530"/>
              <a:ext cx="1096965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70" name="Shape 1070"/>
            <p:cNvSpPr/>
            <p:nvPr/>
          </p:nvSpPr>
          <p:spPr>
            <a:xfrm rot="10207366">
              <a:off x="2557538" y="2568873"/>
              <a:ext cx="1169989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71" name="Shape 1071"/>
            <p:cNvSpPr/>
            <p:nvPr/>
          </p:nvSpPr>
          <p:spPr>
            <a:xfrm rot="4491075">
              <a:off x="2526581" y="4522292"/>
              <a:ext cx="750890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72" name="Shape 1072"/>
            <p:cNvSpPr/>
            <p:nvPr/>
          </p:nvSpPr>
          <p:spPr>
            <a:xfrm rot="4770738">
              <a:off x="2943300" y="4134149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73" name="Shape 1073"/>
            <p:cNvSpPr/>
            <p:nvPr/>
          </p:nvSpPr>
          <p:spPr>
            <a:xfrm rot="19178520">
              <a:off x="7332739" y="4230985"/>
              <a:ext cx="561976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74" name="Shape 1074"/>
            <p:cNvSpPr/>
            <p:nvPr/>
          </p:nvSpPr>
          <p:spPr>
            <a:xfrm rot="18361205">
              <a:off x="4576837" y="2156123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75" name="Shape 1075"/>
            <p:cNvSpPr/>
            <p:nvPr/>
          </p:nvSpPr>
          <p:spPr>
            <a:xfrm rot="11792620" flipH="1">
              <a:off x="4119638" y="4689773"/>
              <a:ext cx="823913" cy="781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76" name="Shape 1076"/>
            <p:cNvSpPr/>
            <p:nvPr/>
          </p:nvSpPr>
          <p:spPr>
            <a:xfrm rot="18361205">
              <a:off x="6927925" y="3126086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77" name="Shape 1077"/>
            <p:cNvSpPr/>
            <p:nvPr/>
          </p:nvSpPr>
          <p:spPr>
            <a:xfrm rot="1968420">
              <a:off x="6334200" y="4069061"/>
              <a:ext cx="1169990" cy="1111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78" name="Shape 1078"/>
            <p:cNvSpPr/>
            <p:nvPr/>
          </p:nvSpPr>
          <p:spPr>
            <a:xfrm rot="20678873">
              <a:off x="6538989" y="2316461"/>
              <a:ext cx="822326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79" name="Shape 1079"/>
            <p:cNvSpPr/>
            <p:nvPr/>
          </p:nvSpPr>
          <p:spPr>
            <a:xfrm rot="3206259" flipH="1">
              <a:off x="4300613" y="3721398"/>
              <a:ext cx="1096963" cy="58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80" name="Shape 1080"/>
            <p:cNvSpPr/>
            <p:nvPr/>
          </p:nvSpPr>
          <p:spPr>
            <a:xfrm rot="4491075">
              <a:off x="6589787" y="3597574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81" name="Shape 1081"/>
            <p:cNvSpPr/>
            <p:nvPr/>
          </p:nvSpPr>
          <p:spPr>
            <a:xfrm rot="19178520">
              <a:off x="4943551" y="4399261"/>
              <a:ext cx="563564" cy="53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82" name="Shape 1082"/>
            <p:cNvSpPr/>
            <p:nvPr/>
          </p:nvSpPr>
          <p:spPr>
            <a:xfrm rot="18361205">
              <a:off x="5769844" y="3873005"/>
              <a:ext cx="752476" cy="401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83" name="Shape 1083"/>
            <p:cNvSpPr/>
            <p:nvPr/>
          </p:nvSpPr>
          <p:spPr>
            <a:xfrm rot="11792620" flipH="1">
              <a:off x="5823025" y="2883198"/>
              <a:ext cx="822327" cy="781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84" name="Shape 1084"/>
            <p:cNvSpPr/>
            <p:nvPr/>
          </p:nvSpPr>
          <p:spPr>
            <a:xfrm rot="14246117">
              <a:off x="5486475" y="5596236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85" name="Shape 1085"/>
            <p:cNvSpPr/>
            <p:nvPr/>
          </p:nvSpPr>
          <p:spPr>
            <a:xfrm rot="1968420">
              <a:off x="5564263" y="1676698"/>
              <a:ext cx="1169989" cy="110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86" name="Shape 1086"/>
            <p:cNvSpPr/>
            <p:nvPr/>
          </p:nvSpPr>
          <p:spPr>
            <a:xfrm rot="20678873">
              <a:off x="4818139" y="2629198"/>
              <a:ext cx="822326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87" name="Shape 1087"/>
            <p:cNvSpPr/>
            <p:nvPr/>
          </p:nvSpPr>
          <p:spPr>
            <a:xfrm rot="16885505" flipH="1">
              <a:off x="5054675" y="3430886"/>
              <a:ext cx="1096965" cy="58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88" name="Shape 1088"/>
            <p:cNvSpPr/>
            <p:nvPr/>
          </p:nvSpPr>
          <p:spPr>
            <a:xfrm rot="4491075">
              <a:off x="8145537" y="4480224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89" name="Shape 1089"/>
            <p:cNvSpPr/>
            <p:nvPr/>
          </p:nvSpPr>
          <p:spPr>
            <a:xfrm rot="2242059">
              <a:off x="592213" y="6826547"/>
              <a:ext cx="531813" cy="53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9604" y="6439"/>
                  </a:moveTo>
                  <a:lnTo>
                    <a:pt x="8881" y="5888"/>
                  </a:lnTo>
                  <a:lnTo>
                    <a:pt x="8968" y="5627"/>
                  </a:lnTo>
                  <a:lnTo>
                    <a:pt x="9714" y="6178"/>
                  </a:lnTo>
                  <a:close/>
                  <a:moveTo>
                    <a:pt x="3508" y="14972"/>
                  </a:moveTo>
                  <a:lnTo>
                    <a:pt x="2675" y="14566"/>
                  </a:lnTo>
                  <a:lnTo>
                    <a:pt x="2763" y="14218"/>
                  </a:lnTo>
                  <a:lnTo>
                    <a:pt x="3596" y="14624"/>
                  </a:lnTo>
                  <a:close/>
                  <a:moveTo>
                    <a:pt x="16533" y="1941"/>
                  </a:moveTo>
                  <a:lnTo>
                    <a:pt x="15854" y="1244"/>
                  </a:lnTo>
                  <a:lnTo>
                    <a:pt x="16029" y="983"/>
                  </a:lnTo>
                  <a:lnTo>
                    <a:pt x="16709" y="1679"/>
                  </a:lnTo>
                  <a:close/>
                  <a:moveTo>
                    <a:pt x="11578" y="7978"/>
                  </a:moveTo>
                  <a:lnTo>
                    <a:pt x="10854" y="7426"/>
                  </a:lnTo>
                  <a:lnTo>
                    <a:pt x="10964" y="7078"/>
                  </a:lnTo>
                  <a:lnTo>
                    <a:pt x="11753" y="7629"/>
                  </a:lnTo>
                  <a:close/>
                  <a:moveTo>
                    <a:pt x="3501" y="18078"/>
                  </a:moveTo>
                  <a:lnTo>
                    <a:pt x="3316" y="17839"/>
                  </a:lnTo>
                  <a:cubicBezTo>
                    <a:pt x="3554" y="17599"/>
                    <a:pt x="3765" y="17394"/>
                    <a:pt x="3977" y="17120"/>
                  </a:cubicBezTo>
                  <a:lnTo>
                    <a:pt x="4162" y="17360"/>
                  </a:lnTo>
                  <a:cubicBezTo>
                    <a:pt x="3924" y="17668"/>
                    <a:pt x="3712" y="17873"/>
                    <a:pt x="3501" y="18078"/>
                  </a:cubicBezTo>
                  <a:close/>
                  <a:moveTo>
                    <a:pt x="5334" y="16279"/>
                  </a:moveTo>
                  <a:lnTo>
                    <a:pt x="5153" y="16037"/>
                  </a:lnTo>
                  <a:cubicBezTo>
                    <a:pt x="5231" y="15934"/>
                    <a:pt x="5283" y="15865"/>
                    <a:pt x="5334" y="15796"/>
                  </a:cubicBezTo>
                  <a:cubicBezTo>
                    <a:pt x="4878" y="15594"/>
                    <a:pt x="4868" y="15589"/>
                    <a:pt x="4868" y="15589"/>
                  </a:cubicBezTo>
                  <a:cubicBezTo>
                    <a:pt x="4919" y="15184"/>
                    <a:pt x="4920" y="15176"/>
                    <a:pt x="4920" y="15176"/>
                  </a:cubicBezTo>
                  <a:lnTo>
                    <a:pt x="5555" y="15477"/>
                  </a:lnTo>
                  <a:cubicBezTo>
                    <a:pt x="5642" y="15519"/>
                    <a:pt x="5645" y="15520"/>
                    <a:pt x="5645" y="15520"/>
                  </a:cubicBezTo>
                  <a:cubicBezTo>
                    <a:pt x="5697" y="15451"/>
                    <a:pt x="5749" y="15382"/>
                    <a:pt x="5853" y="15314"/>
                  </a:cubicBezTo>
                  <a:lnTo>
                    <a:pt x="5989" y="15615"/>
                  </a:lnTo>
                  <a:cubicBezTo>
                    <a:pt x="5749" y="15865"/>
                    <a:pt x="5542" y="16072"/>
                    <a:pt x="5334" y="16279"/>
                  </a:cubicBezTo>
                  <a:close/>
                  <a:moveTo>
                    <a:pt x="1721" y="20023"/>
                  </a:moveTo>
                  <a:lnTo>
                    <a:pt x="1513" y="19674"/>
                  </a:lnTo>
                  <a:cubicBezTo>
                    <a:pt x="1721" y="19465"/>
                    <a:pt x="1930" y="19256"/>
                    <a:pt x="2190" y="18978"/>
                  </a:cubicBezTo>
                  <a:lnTo>
                    <a:pt x="2346" y="19256"/>
                  </a:lnTo>
                  <a:cubicBezTo>
                    <a:pt x="2138" y="19535"/>
                    <a:pt x="1930" y="19744"/>
                    <a:pt x="1721" y="20023"/>
                  </a:cubicBezTo>
                  <a:close/>
                  <a:moveTo>
                    <a:pt x="7874" y="13909"/>
                  </a:moveTo>
                  <a:cubicBezTo>
                    <a:pt x="7630" y="14151"/>
                    <a:pt x="7418" y="14359"/>
                    <a:pt x="7154" y="14566"/>
                  </a:cubicBezTo>
                  <a:lnTo>
                    <a:pt x="7015" y="14324"/>
                  </a:lnTo>
                  <a:cubicBezTo>
                    <a:pt x="7259" y="14082"/>
                    <a:pt x="7471" y="13874"/>
                    <a:pt x="7735" y="13666"/>
                  </a:cubicBezTo>
                  <a:close/>
                  <a:moveTo>
                    <a:pt x="18310" y="3827"/>
                  </a:moveTo>
                  <a:lnTo>
                    <a:pt x="17630" y="3131"/>
                  </a:lnTo>
                  <a:lnTo>
                    <a:pt x="17783" y="2782"/>
                  </a:lnTo>
                  <a:lnTo>
                    <a:pt x="18463" y="3479"/>
                  </a:lnTo>
                  <a:close/>
                  <a:moveTo>
                    <a:pt x="11733" y="10777"/>
                  </a:moveTo>
                  <a:cubicBezTo>
                    <a:pt x="11489" y="10958"/>
                    <a:pt x="11224" y="11166"/>
                    <a:pt x="11013" y="11373"/>
                  </a:cubicBezTo>
                  <a:lnTo>
                    <a:pt x="10854" y="11027"/>
                  </a:lnTo>
                  <a:cubicBezTo>
                    <a:pt x="11119" y="10820"/>
                    <a:pt x="11330" y="10612"/>
                    <a:pt x="11595" y="10474"/>
                  </a:cubicBezTo>
                  <a:close/>
                  <a:moveTo>
                    <a:pt x="13720" y="9328"/>
                  </a:moveTo>
                  <a:cubicBezTo>
                    <a:pt x="13462" y="9491"/>
                    <a:pt x="13251" y="9698"/>
                    <a:pt x="12986" y="9835"/>
                  </a:cubicBezTo>
                  <a:lnTo>
                    <a:pt x="12848" y="9595"/>
                  </a:lnTo>
                  <a:cubicBezTo>
                    <a:pt x="12986" y="9423"/>
                    <a:pt x="13145" y="9354"/>
                    <a:pt x="13304" y="9216"/>
                  </a:cubicBezTo>
                  <a:cubicBezTo>
                    <a:pt x="12839" y="8881"/>
                    <a:pt x="12828" y="8873"/>
                    <a:pt x="12828" y="8873"/>
                  </a:cubicBezTo>
                  <a:lnTo>
                    <a:pt x="12933" y="8529"/>
                  </a:lnTo>
                  <a:cubicBezTo>
                    <a:pt x="13611" y="9003"/>
                    <a:pt x="13621" y="9010"/>
                    <a:pt x="13621" y="9010"/>
                  </a:cubicBezTo>
                  <a:lnTo>
                    <a:pt x="13714" y="9070"/>
                  </a:lnTo>
                  <a:lnTo>
                    <a:pt x="13674" y="9148"/>
                  </a:lnTo>
                  <a:close/>
                  <a:moveTo>
                    <a:pt x="10438" y="12883"/>
                  </a:moveTo>
                  <a:lnTo>
                    <a:pt x="10174" y="12825"/>
                  </a:lnTo>
                  <a:lnTo>
                    <a:pt x="10284" y="11983"/>
                  </a:lnTo>
                  <a:lnTo>
                    <a:pt x="10547" y="12070"/>
                  </a:lnTo>
                  <a:close/>
                  <a:moveTo>
                    <a:pt x="15753" y="7994"/>
                  </a:moveTo>
                  <a:cubicBezTo>
                    <a:pt x="15502" y="8178"/>
                    <a:pt x="15237" y="8389"/>
                    <a:pt x="15026" y="8529"/>
                  </a:cubicBezTo>
                  <a:lnTo>
                    <a:pt x="14887" y="8222"/>
                  </a:lnTo>
                  <a:cubicBezTo>
                    <a:pt x="15131" y="8038"/>
                    <a:pt x="15396" y="7828"/>
                    <a:pt x="15660" y="7687"/>
                  </a:cubicBezTo>
                  <a:close/>
                  <a:moveTo>
                    <a:pt x="16490" y="7629"/>
                  </a:moveTo>
                  <a:lnTo>
                    <a:pt x="10810" y="2144"/>
                  </a:lnTo>
                  <a:lnTo>
                    <a:pt x="10964" y="1883"/>
                  </a:lnTo>
                  <a:lnTo>
                    <a:pt x="16709" y="7281"/>
                  </a:lnTo>
                  <a:close/>
                  <a:moveTo>
                    <a:pt x="17880" y="6827"/>
                  </a:moveTo>
                  <a:cubicBezTo>
                    <a:pt x="17579" y="7007"/>
                    <a:pt x="17317" y="7144"/>
                    <a:pt x="17055" y="7281"/>
                  </a:cubicBezTo>
                  <a:lnTo>
                    <a:pt x="16963" y="6981"/>
                  </a:lnTo>
                  <a:cubicBezTo>
                    <a:pt x="17212" y="6801"/>
                    <a:pt x="17474" y="6664"/>
                    <a:pt x="17788" y="6526"/>
                  </a:cubicBezTo>
                  <a:close/>
                  <a:moveTo>
                    <a:pt x="20130" y="5627"/>
                  </a:moveTo>
                  <a:lnTo>
                    <a:pt x="19472" y="4930"/>
                  </a:lnTo>
                  <a:lnTo>
                    <a:pt x="19625" y="4640"/>
                  </a:lnTo>
                  <a:lnTo>
                    <a:pt x="20305" y="5336"/>
                  </a:lnTo>
                  <a:close/>
                  <a:moveTo>
                    <a:pt x="10021" y="15872"/>
                  </a:moveTo>
                  <a:lnTo>
                    <a:pt x="9758" y="15785"/>
                  </a:lnTo>
                  <a:lnTo>
                    <a:pt x="9911" y="14682"/>
                  </a:lnTo>
                  <a:lnTo>
                    <a:pt x="10174" y="14769"/>
                  </a:lnTo>
                  <a:close/>
                  <a:moveTo>
                    <a:pt x="20029" y="5844"/>
                  </a:moveTo>
                  <a:cubicBezTo>
                    <a:pt x="19728" y="6027"/>
                    <a:pt x="19466" y="6097"/>
                    <a:pt x="19204" y="6236"/>
                  </a:cubicBezTo>
                  <a:lnTo>
                    <a:pt x="19112" y="5931"/>
                  </a:lnTo>
                  <a:cubicBezTo>
                    <a:pt x="19413" y="5749"/>
                    <a:pt x="19675" y="5679"/>
                    <a:pt x="19937" y="5540"/>
                  </a:cubicBezTo>
                  <a:close/>
                  <a:moveTo>
                    <a:pt x="5846" y="21251"/>
                  </a:moveTo>
                  <a:lnTo>
                    <a:pt x="13624" y="13389"/>
                  </a:lnTo>
                  <a:cubicBezTo>
                    <a:pt x="14191" y="9452"/>
                    <a:pt x="14196" y="9418"/>
                    <a:pt x="14196" y="9418"/>
                  </a:cubicBezTo>
                  <a:cubicBezTo>
                    <a:pt x="14503" y="9486"/>
                    <a:pt x="14509" y="9487"/>
                    <a:pt x="14510" y="9487"/>
                  </a:cubicBezTo>
                  <a:cubicBezTo>
                    <a:pt x="14313" y="10825"/>
                    <a:pt x="14141" y="11995"/>
                    <a:pt x="13991" y="13018"/>
                  </a:cubicBezTo>
                  <a:lnTo>
                    <a:pt x="18045" y="8921"/>
                  </a:lnTo>
                  <a:lnTo>
                    <a:pt x="17849" y="8877"/>
                  </a:lnTo>
                  <a:lnTo>
                    <a:pt x="18003" y="7774"/>
                  </a:lnTo>
                  <a:lnTo>
                    <a:pt x="18266" y="7832"/>
                  </a:lnTo>
                  <a:lnTo>
                    <a:pt x="18126" y="8839"/>
                  </a:lnTo>
                  <a:lnTo>
                    <a:pt x="21600" y="5327"/>
                  </a:lnTo>
                  <a:lnTo>
                    <a:pt x="21399" y="5403"/>
                  </a:lnTo>
                  <a:lnTo>
                    <a:pt x="21308" y="5100"/>
                  </a:lnTo>
                  <a:cubicBezTo>
                    <a:pt x="21295" y="5059"/>
                    <a:pt x="21295" y="5057"/>
                    <a:pt x="21295" y="5057"/>
                  </a:cubicBezTo>
                  <a:cubicBezTo>
                    <a:pt x="21399" y="4987"/>
                    <a:pt x="21451" y="4987"/>
                    <a:pt x="21556" y="4987"/>
                  </a:cubicBezTo>
                  <a:cubicBezTo>
                    <a:pt x="19540" y="1483"/>
                    <a:pt x="17414" y="42"/>
                    <a:pt x="15310" y="1"/>
                  </a:cubicBezTo>
                  <a:cubicBezTo>
                    <a:pt x="11803" y="-68"/>
                    <a:pt x="8357" y="3750"/>
                    <a:pt x="5585" y="8379"/>
                  </a:cubicBezTo>
                  <a:cubicBezTo>
                    <a:pt x="9781" y="11953"/>
                    <a:pt x="9812" y="11979"/>
                    <a:pt x="9812" y="11979"/>
                  </a:cubicBezTo>
                  <a:lnTo>
                    <a:pt x="9721" y="12161"/>
                  </a:lnTo>
                  <a:cubicBezTo>
                    <a:pt x="9709" y="12185"/>
                    <a:pt x="9708" y="12187"/>
                    <a:pt x="9708" y="12187"/>
                  </a:cubicBezTo>
                  <a:lnTo>
                    <a:pt x="9754" y="12308"/>
                  </a:lnTo>
                  <a:cubicBezTo>
                    <a:pt x="9760" y="12324"/>
                    <a:pt x="9760" y="12325"/>
                    <a:pt x="9760" y="12325"/>
                  </a:cubicBezTo>
                  <a:cubicBezTo>
                    <a:pt x="9551" y="12533"/>
                    <a:pt x="9290" y="12671"/>
                    <a:pt x="9082" y="12879"/>
                  </a:cubicBezTo>
                  <a:lnTo>
                    <a:pt x="8945" y="12637"/>
                  </a:lnTo>
                  <a:cubicBezTo>
                    <a:pt x="8926" y="12604"/>
                    <a:pt x="8925" y="12602"/>
                    <a:pt x="8925" y="12602"/>
                  </a:cubicBezTo>
                  <a:cubicBezTo>
                    <a:pt x="9082" y="12464"/>
                    <a:pt x="9238" y="12325"/>
                    <a:pt x="9447" y="12118"/>
                  </a:cubicBezTo>
                  <a:cubicBezTo>
                    <a:pt x="5458" y="8682"/>
                    <a:pt x="5428" y="8657"/>
                    <a:pt x="5428" y="8656"/>
                  </a:cubicBezTo>
                  <a:cubicBezTo>
                    <a:pt x="3758" y="11495"/>
                    <a:pt x="2349" y="14540"/>
                    <a:pt x="1357" y="17171"/>
                  </a:cubicBezTo>
                  <a:cubicBezTo>
                    <a:pt x="3419" y="18333"/>
                    <a:pt x="3444" y="18348"/>
                    <a:pt x="3445" y="18348"/>
                  </a:cubicBezTo>
                  <a:lnTo>
                    <a:pt x="3353" y="18651"/>
                  </a:lnTo>
                  <a:cubicBezTo>
                    <a:pt x="3341" y="18691"/>
                    <a:pt x="3340" y="18694"/>
                    <a:pt x="3340" y="18694"/>
                  </a:cubicBezTo>
                  <a:cubicBezTo>
                    <a:pt x="1270" y="17527"/>
                    <a:pt x="1253" y="17517"/>
                    <a:pt x="1253" y="17517"/>
                  </a:cubicBezTo>
                  <a:cubicBezTo>
                    <a:pt x="731" y="18971"/>
                    <a:pt x="313" y="20286"/>
                    <a:pt x="0" y="21394"/>
                  </a:cubicBezTo>
                  <a:cubicBezTo>
                    <a:pt x="104" y="21255"/>
                    <a:pt x="261" y="21117"/>
                    <a:pt x="418" y="20909"/>
                  </a:cubicBezTo>
                  <a:lnTo>
                    <a:pt x="600" y="21151"/>
                  </a:lnTo>
                  <a:cubicBezTo>
                    <a:pt x="625" y="21184"/>
                    <a:pt x="626" y="21186"/>
                    <a:pt x="626" y="21186"/>
                  </a:cubicBezTo>
                  <a:lnTo>
                    <a:pt x="313" y="21532"/>
                  </a:lnTo>
                  <a:cubicBezTo>
                    <a:pt x="1618" y="21463"/>
                    <a:pt x="3497" y="21463"/>
                    <a:pt x="5532" y="21255"/>
                  </a:cubicBezTo>
                  <a:cubicBezTo>
                    <a:pt x="6516" y="15006"/>
                    <a:pt x="6524" y="14956"/>
                    <a:pt x="6524" y="14956"/>
                  </a:cubicBezTo>
                  <a:lnTo>
                    <a:pt x="6752" y="15016"/>
                  </a:lnTo>
                  <a:cubicBezTo>
                    <a:pt x="6783" y="15024"/>
                    <a:pt x="6785" y="15025"/>
                    <a:pt x="6785" y="15025"/>
                  </a:cubicBezTo>
                  <a:cubicBezTo>
                    <a:pt x="5928" y="20710"/>
                    <a:pt x="5853" y="21207"/>
                    <a:pt x="5846" y="2125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90" name="Shape 1090"/>
            <p:cNvSpPr/>
            <p:nvPr/>
          </p:nvSpPr>
          <p:spPr>
            <a:xfrm rot="13039248" flipH="1">
              <a:off x="8237614" y="6658272"/>
              <a:ext cx="563563" cy="53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extrusionOk="0">
                  <a:moveTo>
                    <a:pt x="2021" y="19022"/>
                  </a:moveTo>
                  <a:cubicBezTo>
                    <a:pt x="1781" y="19303"/>
                    <a:pt x="1589" y="19514"/>
                    <a:pt x="1396" y="19725"/>
                  </a:cubicBezTo>
                  <a:lnTo>
                    <a:pt x="1589" y="20077"/>
                  </a:lnTo>
                  <a:cubicBezTo>
                    <a:pt x="1781" y="19796"/>
                    <a:pt x="1973" y="19585"/>
                    <a:pt x="2166" y="19303"/>
                  </a:cubicBezTo>
                  <a:close/>
                  <a:moveTo>
                    <a:pt x="3670" y="17147"/>
                  </a:moveTo>
                  <a:cubicBezTo>
                    <a:pt x="3475" y="17424"/>
                    <a:pt x="3280" y="17631"/>
                    <a:pt x="3060" y="17872"/>
                  </a:cubicBezTo>
                  <a:lnTo>
                    <a:pt x="3231" y="18114"/>
                  </a:lnTo>
                  <a:cubicBezTo>
                    <a:pt x="3426" y="17907"/>
                    <a:pt x="3622" y="17700"/>
                    <a:pt x="3841" y="17389"/>
                  </a:cubicBezTo>
                  <a:close/>
                  <a:moveTo>
                    <a:pt x="3319" y="14628"/>
                  </a:moveTo>
                  <a:lnTo>
                    <a:pt x="2550" y="14218"/>
                  </a:lnTo>
                  <a:lnTo>
                    <a:pt x="2469" y="14570"/>
                  </a:lnTo>
                  <a:lnTo>
                    <a:pt x="3238" y="14980"/>
                  </a:lnTo>
                  <a:close/>
                  <a:moveTo>
                    <a:pt x="5402" y="15324"/>
                  </a:moveTo>
                  <a:cubicBezTo>
                    <a:pt x="5306" y="15394"/>
                    <a:pt x="5258" y="15463"/>
                    <a:pt x="5211" y="15533"/>
                  </a:cubicBezTo>
                  <a:cubicBezTo>
                    <a:pt x="5210" y="15533"/>
                    <a:pt x="5199" y="15527"/>
                    <a:pt x="4541" y="15185"/>
                  </a:cubicBezTo>
                  <a:cubicBezTo>
                    <a:pt x="4541" y="15185"/>
                    <a:pt x="4539" y="15196"/>
                    <a:pt x="4493" y="15602"/>
                  </a:cubicBezTo>
                  <a:cubicBezTo>
                    <a:pt x="4493" y="15602"/>
                    <a:pt x="4502" y="15607"/>
                    <a:pt x="4924" y="15811"/>
                  </a:cubicBezTo>
                  <a:cubicBezTo>
                    <a:pt x="4876" y="15881"/>
                    <a:pt x="4828" y="15950"/>
                    <a:pt x="4756" y="16054"/>
                  </a:cubicBezTo>
                  <a:lnTo>
                    <a:pt x="4923" y="16298"/>
                  </a:lnTo>
                  <a:cubicBezTo>
                    <a:pt x="5115" y="16089"/>
                    <a:pt x="5306" y="15881"/>
                    <a:pt x="5527" y="15628"/>
                  </a:cubicBezTo>
                  <a:close/>
                  <a:moveTo>
                    <a:pt x="9067" y="17704"/>
                  </a:moveTo>
                  <a:lnTo>
                    <a:pt x="8763" y="17704"/>
                  </a:lnTo>
                  <a:lnTo>
                    <a:pt x="8682" y="18817"/>
                  </a:lnTo>
                  <a:lnTo>
                    <a:pt x="8905" y="18876"/>
                  </a:lnTo>
                  <a:close/>
                  <a:moveTo>
                    <a:pt x="7139" y="13662"/>
                  </a:moveTo>
                  <a:cubicBezTo>
                    <a:pt x="6895" y="13871"/>
                    <a:pt x="6700" y="14081"/>
                    <a:pt x="6474" y="14325"/>
                  </a:cubicBezTo>
                  <a:lnTo>
                    <a:pt x="6603" y="14570"/>
                  </a:lnTo>
                  <a:cubicBezTo>
                    <a:pt x="6847" y="14360"/>
                    <a:pt x="7042" y="14151"/>
                    <a:pt x="7268" y="13906"/>
                  </a:cubicBezTo>
                  <a:close/>
                  <a:moveTo>
                    <a:pt x="9391" y="14775"/>
                  </a:moveTo>
                  <a:lnTo>
                    <a:pt x="9148" y="14687"/>
                  </a:lnTo>
                  <a:lnTo>
                    <a:pt x="9006" y="15800"/>
                  </a:lnTo>
                  <a:lnTo>
                    <a:pt x="9249" y="15888"/>
                  </a:lnTo>
                  <a:close/>
                  <a:moveTo>
                    <a:pt x="9735" y="12050"/>
                  </a:moveTo>
                  <a:lnTo>
                    <a:pt x="9492" y="11963"/>
                  </a:lnTo>
                  <a:lnTo>
                    <a:pt x="9391" y="12812"/>
                  </a:lnTo>
                  <a:lnTo>
                    <a:pt x="9634" y="12871"/>
                  </a:lnTo>
                  <a:close/>
                  <a:moveTo>
                    <a:pt x="15746" y="16796"/>
                  </a:moveTo>
                  <a:lnTo>
                    <a:pt x="15503" y="16708"/>
                  </a:lnTo>
                  <a:lnTo>
                    <a:pt x="15361" y="17850"/>
                  </a:lnTo>
                  <a:lnTo>
                    <a:pt x="15604" y="17909"/>
                  </a:lnTo>
                  <a:close/>
                  <a:moveTo>
                    <a:pt x="10701" y="10439"/>
                  </a:moveTo>
                  <a:cubicBezTo>
                    <a:pt x="10457" y="10579"/>
                    <a:pt x="10262" y="10789"/>
                    <a:pt x="10018" y="10998"/>
                  </a:cubicBezTo>
                  <a:lnTo>
                    <a:pt x="10165" y="11348"/>
                  </a:lnTo>
                  <a:cubicBezTo>
                    <a:pt x="10360" y="11138"/>
                    <a:pt x="10604" y="10928"/>
                    <a:pt x="10830" y="10745"/>
                  </a:cubicBezTo>
                  <a:close/>
                  <a:moveTo>
                    <a:pt x="8966" y="6104"/>
                  </a:moveTo>
                  <a:lnTo>
                    <a:pt x="8278" y="5548"/>
                  </a:lnTo>
                  <a:lnTo>
                    <a:pt x="8197" y="5811"/>
                  </a:lnTo>
                  <a:lnTo>
                    <a:pt x="8865" y="6368"/>
                  </a:lnTo>
                  <a:close/>
                  <a:moveTo>
                    <a:pt x="16130" y="13779"/>
                  </a:moveTo>
                  <a:lnTo>
                    <a:pt x="15847" y="13720"/>
                  </a:lnTo>
                  <a:lnTo>
                    <a:pt x="15705" y="14833"/>
                  </a:lnTo>
                  <a:lnTo>
                    <a:pt x="15988" y="14892"/>
                  </a:lnTo>
                  <a:close/>
                  <a:moveTo>
                    <a:pt x="10848" y="7569"/>
                  </a:moveTo>
                  <a:lnTo>
                    <a:pt x="10119" y="7012"/>
                  </a:lnTo>
                  <a:lnTo>
                    <a:pt x="10018" y="7364"/>
                  </a:lnTo>
                  <a:lnTo>
                    <a:pt x="10686" y="7920"/>
                  </a:lnTo>
                  <a:close/>
                  <a:moveTo>
                    <a:pt x="12657" y="9023"/>
                  </a:moveTo>
                  <a:lnTo>
                    <a:pt x="12572" y="8962"/>
                  </a:lnTo>
                  <a:cubicBezTo>
                    <a:pt x="12572" y="8962"/>
                    <a:pt x="12561" y="8954"/>
                    <a:pt x="11937" y="8477"/>
                  </a:cubicBezTo>
                  <a:lnTo>
                    <a:pt x="11840" y="8824"/>
                  </a:lnTo>
                  <a:cubicBezTo>
                    <a:pt x="11840" y="8824"/>
                    <a:pt x="11848" y="8831"/>
                    <a:pt x="12279" y="9171"/>
                  </a:cubicBezTo>
                  <a:cubicBezTo>
                    <a:pt x="12132" y="9309"/>
                    <a:pt x="11986" y="9379"/>
                    <a:pt x="11858" y="9552"/>
                  </a:cubicBezTo>
                  <a:lnTo>
                    <a:pt x="11986" y="9795"/>
                  </a:lnTo>
                  <a:cubicBezTo>
                    <a:pt x="12230" y="9656"/>
                    <a:pt x="12425" y="9448"/>
                    <a:pt x="12663" y="9283"/>
                  </a:cubicBezTo>
                  <a:lnTo>
                    <a:pt x="12621" y="9101"/>
                  </a:lnTo>
                  <a:close/>
                  <a:moveTo>
                    <a:pt x="16474" y="10791"/>
                  </a:moveTo>
                  <a:lnTo>
                    <a:pt x="16231" y="10703"/>
                  </a:lnTo>
                  <a:lnTo>
                    <a:pt x="16090" y="11816"/>
                  </a:lnTo>
                  <a:lnTo>
                    <a:pt x="16333" y="11904"/>
                  </a:lnTo>
                  <a:close/>
                  <a:moveTo>
                    <a:pt x="14454" y="7627"/>
                  </a:moveTo>
                  <a:cubicBezTo>
                    <a:pt x="14210" y="7769"/>
                    <a:pt x="13966" y="7981"/>
                    <a:pt x="13740" y="8167"/>
                  </a:cubicBezTo>
                  <a:lnTo>
                    <a:pt x="13868" y="8477"/>
                  </a:lnTo>
                  <a:cubicBezTo>
                    <a:pt x="14063" y="8335"/>
                    <a:pt x="14307" y="8123"/>
                    <a:pt x="14539" y="7937"/>
                  </a:cubicBezTo>
                  <a:close/>
                  <a:moveTo>
                    <a:pt x="15422" y="7217"/>
                  </a:moveTo>
                  <a:lnTo>
                    <a:pt x="10119" y="1769"/>
                  </a:lnTo>
                  <a:lnTo>
                    <a:pt x="9978" y="2032"/>
                  </a:lnTo>
                  <a:lnTo>
                    <a:pt x="15219" y="7569"/>
                  </a:lnTo>
                  <a:close/>
                  <a:moveTo>
                    <a:pt x="16859" y="7774"/>
                  </a:moveTo>
                  <a:lnTo>
                    <a:pt x="16616" y="7715"/>
                  </a:lnTo>
                  <a:lnTo>
                    <a:pt x="16474" y="8828"/>
                  </a:lnTo>
                  <a:lnTo>
                    <a:pt x="16717" y="8887"/>
                  </a:lnTo>
                  <a:close/>
                  <a:moveTo>
                    <a:pt x="16418" y="6456"/>
                  </a:moveTo>
                  <a:cubicBezTo>
                    <a:pt x="16128" y="6594"/>
                    <a:pt x="15886" y="6733"/>
                    <a:pt x="15657" y="6914"/>
                  </a:cubicBezTo>
                  <a:lnTo>
                    <a:pt x="15741" y="7217"/>
                  </a:lnTo>
                  <a:cubicBezTo>
                    <a:pt x="15983" y="7079"/>
                    <a:pt x="16225" y="6940"/>
                    <a:pt x="16503" y="6758"/>
                  </a:cubicBezTo>
                  <a:close/>
                  <a:moveTo>
                    <a:pt x="18401" y="5460"/>
                  </a:moveTo>
                  <a:cubicBezTo>
                    <a:pt x="18160" y="5600"/>
                    <a:pt x="17918" y="5671"/>
                    <a:pt x="17640" y="5855"/>
                  </a:cubicBezTo>
                  <a:lnTo>
                    <a:pt x="17725" y="6163"/>
                  </a:lnTo>
                  <a:cubicBezTo>
                    <a:pt x="17966" y="6022"/>
                    <a:pt x="18208" y="5952"/>
                    <a:pt x="18486" y="5767"/>
                  </a:cubicBezTo>
                  <a:close/>
                  <a:moveTo>
                    <a:pt x="19891" y="6902"/>
                  </a:moveTo>
                  <a:lnTo>
                    <a:pt x="20894" y="8008"/>
                  </a:lnTo>
                  <a:cubicBezTo>
                    <a:pt x="21600" y="12049"/>
                    <a:pt x="20538" y="14864"/>
                    <a:pt x="18546" y="16849"/>
                  </a:cubicBezTo>
                  <a:cubicBezTo>
                    <a:pt x="18546" y="16849"/>
                    <a:pt x="18557" y="16767"/>
                    <a:pt x="19891" y="6902"/>
                  </a:cubicBezTo>
                  <a:close/>
                  <a:moveTo>
                    <a:pt x="13637" y="0"/>
                  </a:moveTo>
                  <a:lnTo>
                    <a:pt x="14642" y="1109"/>
                  </a:lnTo>
                  <a:lnTo>
                    <a:pt x="14632" y="1124"/>
                  </a:lnTo>
                  <a:lnTo>
                    <a:pt x="15260" y="1827"/>
                  </a:lnTo>
                  <a:lnTo>
                    <a:pt x="15273" y="1806"/>
                  </a:lnTo>
                  <a:lnTo>
                    <a:pt x="16305" y="2945"/>
                  </a:lnTo>
                  <a:lnTo>
                    <a:pt x="16272" y="3028"/>
                  </a:lnTo>
                  <a:lnTo>
                    <a:pt x="16899" y="3731"/>
                  </a:lnTo>
                  <a:lnTo>
                    <a:pt x="16936" y="3641"/>
                  </a:lnTo>
                  <a:lnTo>
                    <a:pt x="17991" y="4805"/>
                  </a:lnTo>
                  <a:lnTo>
                    <a:pt x="17972" y="4845"/>
                  </a:lnTo>
                  <a:lnTo>
                    <a:pt x="18579" y="5548"/>
                  </a:lnTo>
                  <a:lnTo>
                    <a:pt x="18611" y="5489"/>
                  </a:lnTo>
                  <a:lnTo>
                    <a:pt x="19633" y="6617"/>
                  </a:lnTo>
                  <a:lnTo>
                    <a:pt x="18257" y="17129"/>
                  </a:lnTo>
                  <a:cubicBezTo>
                    <a:pt x="16571" y="18596"/>
                    <a:pt x="14307" y="19574"/>
                    <a:pt x="11947" y="20203"/>
                  </a:cubicBezTo>
                  <a:cubicBezTo>
                    <a:pt x="11947" y="20202"/>
                    <a:pt x="11957" y="20126"/>
                    <a:pt x="13392" y="9444"/>
                  </a:cubicBezTo>
                  <a:cubicBezTo>
                    <a:pt x="13392" y="9444"/>
                    <a:pt x="13383" y="9442"/>
                    <a:pt x="13103" y="9374"/>
                  </a:cubicBezTo>
                  <a:cubicBezTo>
                    <a:pt x="13103" y="9374"/>
                    <a:pt x="13095" y="9434"/>
                    <a:pt x="11658" y="20342"/>
                  </a:cubicBezTo>
                  <a:cubicBezTo>
                    <a:pt x="10646" y="20552"/>
                    <a:pt x="9683" y="20762"/>
                    <a:pt x="8671" y="20901"/>
                  </a:cubicBezTo>
                  <a:cubicBezTo>
                    <a:pt x="8671" y="20901"/>
                    <a:pt x="8671" y="20899"/>
                    <a:pt x="8671" y="20875"/>
                  </a:cubicBezTo>
                  <a:lnTo>
                    <a:pt x="8671" y="20692"/>
                  </a:lnTo>
                  <a:cubicBezTo>
                    <a:pt x="8671" y="20692"/>
                    <a:pt x="8669" y="20692"/>
                    <a:pt x="8641" y="20692"/>
                  </a:cubicBezTo>
                  <a:lnTo>
                    <a:pt x="8430" y="20692"/>
                  </a:lnTo>
                  <a:cubicBezTo>
                    <a:pt x="8430" y="20692"/>
                    <a:pt x="8430" y="20694"/>
                    <a:pt x="8424" y="20727"/>
                  </a:cubicBezTo>
                  <a:lnTo>
                    <a:pt x="8382" y="20971"/>
                  </a:lnTo>
                  <a:cubicBezTo>
                    <a:pt x="7370" y="21111"/>
                    <a:pt x="6359" y="21251"/>
                    <a:pt x="5395" y="21321"/>
                  </a:cubicBezTo>
                  <a:cubicBezTo>
                    <a:pt x="5395" y="21320"/>
                    <a:pt x="5404" y="21260"/>
                    <a:pt x="6262" y="15033"/>
                  </a:cubicBezTo>
                  <a:cubicBezTo>
                    <a:pt x="6262" y="15033"/>
                    <a:pt x="6261" y="15032"/>
                    <a:pt x="6232" y="15024"/>
                  </a:cubicBezTo>
                  <a:lnTo>
                    <a:pt x="6022" y="14963"/>
                  </a:lnTo>
                  <a:cubicBezTo>
                    <a:pt x="6021" y="14963"/>
                    <a:pt x="6014" y="15016"/>
                    <a:pt x="5106" y="21321"/>
                  </a:cubicBezTo>
                  <a:cubicBezTo>
                    <a:pt x="3228" y="21530"/>
                    <a:pt x="1493" y="21530"/>
                    <a:pt x="289" y="21600"/>
                  </a:cubicBezTo>
                  <a:lnTo>
                    <a:pt x="578" y="21251"/>
                  </a:lnTo>
                  <a:cubicBezTo>
                    <a:pt x="578" y="21251"/>
                    <a:pt x="577" y="21249"/>
                    <a:pt x="554" y="21216"/>
                  </a:cubicBezTo>
                  <a:lnTo>
                    <a:pt x="385" y="20971"/>
                  </a:lnTo>
                  <a:cubicBezTo>
                    <a:pt x="241" y="21181"/>
                    <a:pt x="96" y="21321"/>
                    <a:pt x="0" y="21460"/>
                  </a:cubicBezTo>
                  <a:cubicBezTo>
                    <a:pt x="289" y="20342"/>
                    <a:pt x="674" y="19015"/>
                    <a:pt x="1156" y="17548"/>
                  </a:cubicBezTo>
                  <a:cubicBezTo>
                    <a:pt x="1156" y="17548"/>
                    <a:pt x="1175" y="17559"/>
                    <a:pt x="3083" y="18736"/>
                  </a:cubicBezTo>
                  <a:cubicBezTo>
                    <a:pt x="3083" y="18735"/>
                    <a:pt x="3084" y="18733"/>
                    <a:pt x="3095" y="18692"/>
                  </a:cubicBezTo>
                  <a:lnTo>
                    <a:pt x="3179" y="18386"/>
                  </a:lnTo>
                  <a:cubicBezTo>
                    <a:pt x="3179" y="18386"/>
                    <a:pt x="3159" y="18374"/>
                    <a:pt x="1252" y="17199"/>
                  </a:cubicBezTo>
                  <a:cubicBezTo>
                    <a:pt x="2168" y="14544"/>
                    <a:pt x="3468" y="11470"/>
                    <a:pt x="5010" y="8605"/>
                  </a:cubicBezTo>
                  <a:cubicBezTo>
                    <a:pt x="5010" y="8605"/>
                    <a:pt x="5034" y="8628"/>
                    <a:pt x="8719" y="12099"/>
                  </a:cubicBezTo>
                  <a:cubicBezTo>
                    <a:pt x="8527" y="12308"/>
                    <a:pt x="8382" y="12448"/>
                    <a:pt x="8237" y="12588"/>
                  </a:cubicBezTo>
                  <a:cubicBezTo>
                    <a:pt x="8238" y="12588"/>
                    <a:pt x="8238" y="12589"/>
                    <a:pt x="8256" y="12622"/>
                  </a:cubicBezTo>
                  <a:lnTo>
                    <a:pt x="8382" y="12867"/>
                  </a:lnTo>
                  <a:cubicBezTo>
                    <a:pt x="8575" y="12657"/>
                    <a:pt x="8816" y="12518"/>
                    <a:pt x="9008" y="12308"/>
                  </a:cubicBezTo>
                  <a:cubicBezTo>
                    <a:pt x="9008" y="12308"/>
                    <a:pt x="9008" y="12307"/>
                    <a:pt x="9002" y="12291"/>
                  </a:cubicBezTo>
                  <a:lnTo>
                    <a:pt x="8960" y="12168"/>
                  </a:lnTo>
                  <a:cubicBezTo>
                    <a:pt x="8960" y="12168"/>
                    <a:pt x="8961" y="12166"/>
                    <a:pt x="8972" y="12142"/>
                  </a:cubicBezTo>
                  <a:lnTo>
                    <a:pt x="9056" y="11959"/>
                  </a:lnTo>
                  <a:cubicBezTo>
                    <a:pt x="9056" y="11958"/>
                    <a:pt x="9022" y="11927"/>
                    <a:pt x="5154" y="8326"/>
                  </a:cubicBezTo>
                  <a:cubicBezTo>
                    <a:pt x="7582" y="3894"/>
                    <a:pt x="10568" y="199"/>
                    <a:pt x="13637" y="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092" name="Shape 1092"/>
          <p:cNvSpPr/>
          <p:nvPr/>
        </p:nvSpPr>
        <p:spPr>
          <a:xfrm>
            <a:off x="274638" y="279399"/>
            <a:ext cx="8614055" cy="6280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0" h="21600" extrusionOk="0">
                <a:moveTo>
                  <a:pt x="20374" y="21600"/>
                </a:moveTo>
                <a:cubicBezTo>
                  <a:pt x="20210" y="20371"/>
                  <a:pt x="20942" y="19410"/>
                  <a:pt x="21590" y="19622"/>
                </a:cubicBezTo>
                <a:cubicBezTo>
                  <a:pt x="21600" y="13859"/>
                  <a:pt x="21492" y="7597"/>
                  <a:pt x="21503" y="1834"/>
                </a:cubicBezTo>
                <a:cubicBezTo>
                  <a:pt x="20839" y="1826"/>
                  <a:pt x="20065" y="933"/>
                  <a:pt x="20063" y="0"/>
                </a:cubicBezTo>
                <a:lnTo>
                  <a:pt x="1437" y="4"/>
                </a:lnTo>
                <a:cubicBezTo>
                  <a:pt x="1452" y="1031"/>
                  <a:pt x="1094" y="2178"/>
                  <a:pt x="0" y="2118"/>
                </a:cubicBezTo>
                <a:cubicBezTo>
                  <a:pt x="23" y="8002"/>
                  <a:pt x="48" y="13888"/>
                  <a:pt x="70" y="19772"/>
                </a:cubicBezTo>
                <a:cubicBezTo>
                  <a:pt x="701" y="19482"/>
                  <a:pt x="1553" y="20373"/>
                  <a:pt x="1404" y="21584"/>
                </a:cubicBezTo>
                <a:lnTo>
                  <a:pt x="20374" y="21600"/>
                </a:lnTo>
                <a:close/>
              </a:path>
            </a:pathLst>
          </a:custGeom>
          <a:solidFill>
            <a:srgbClr val="6A452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093" name="Shape 1093"/>
          <p:cNvSpPr/>
          <p:nvPr/>
        </p:nvSpPr>
        <p:spPr>
          <a:xfrm>
            <a:off x="-1588" y="-1588"/>
            <a:ext cx="3176" cy="3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0" h="21600" extrusionOk="0">
                <a:moveTo>
                  <a:pt x="20374" y="21600"/>
                </a:moveTo>
                <a:cubicBezTo>
                  <a:pt x="20210" y="20371"/>
                  <a:pt x="20942" y="19410"/>
                  <a:pt x="21590" y="19622"/>
                </a:cubicBezTo>
                <a:cubicBezTo>
                  <a:pt x="21600" y="13859"/>
                  <a:pt x="21492" y="7597"/>
                  <a:pt x="21503" y="1834"/>
                </a:cubicBezTo>
                <a:cubicBezTo>
                  <a:pt x="20839" y="1826"/>
                  <a:pt x="20065" y="933"/>
                  <a:pt x="20063" y="0"/>
                </a:cubicBezTo>
                <a:lnTo>
                  <a:pt x="1437" y="4"/>
                </a:lnTo>
                <a:cubicBezTo>
                  <a:pt x="1452" y="1031"/>
                  <a:pt x="1094" y="2178"/>
                  <a:pt x="0" y="2118"/>
                </a:cubicBezTo>
                <a:cubicBezTo>
                  <a:pt x="23" y="8002"/>
                  <a:pt x="48" y="13888"/>
                  <a:pt x="70" y="19772"/>
                </a:cubicBezTo>
                <a:cubicBezTo>
                  <a:pt x="701" y="19482"/>
                  <a:pt x="1553" y="20373"/>
                  <a:pt x="1404" y="21584"/>
                </a:cubicBezTo>
                <a:lnTo>
                  <a:pt x="20374" y="21600"/>
                </a:lnTo>
                <a:close/>
              </a:path>
            </a:pathLst>
          </a:custGeom>
          <a:solidFill>
            <a:srgbClr val="5C3413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094" name="Shape 1094"/>
          <p:cNvSpPr/>
          <p:nvPr/>
        </p:nvSpPr>
        <p:spPr>
          <a:xfrm>
            <a:off x="339724" y="336550"/>
            <a:ext cx="8491540" cy="6153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600" extrusionOk="0">
                <a:moveTo>
                  <a:pt x="1455" y="0"/>
                </a:moveTo>
                <a:lnTo>
                  <a:pt x="19954" y="0"/>
                </a:lnTo>
                <a:cubicBezTo>
                  <a:pt x="20043" y="934"/>
                  <a:pt x="21010" y="1863"/>
                  <a:pt x="21461" y="1928"/>
                </a:cubicBezTo>
                <a:cubicBezTo>
                  <a:pt x="21477" y="7810"/>
                  <a:pt x="21543" y="13658"/>
                  <a:pt x="21559" y="19540"/>
                </a:cubicBezTo>
                <a:cubicBezTo>
                  <a:pt x="20858" y="19474"/>
                  <a:pt x="20195" y="20619"/>
                  <a:pt x="20292" y="21600"/>
                </a:cubicBezTo>
                <a:lnTo>
                  <a:pt x="1483" y="21514"/>
                </a:lnTo>
                <a:cubicBezTo>
                  <a:pt x="1451" y="20666"/>
                  <a:pt x="1152" y="19728"/>
                  <a:pt x="33" y="19601"/>
                </a:cubicBezTo>
                <a:cubicBezTo>
                  <a:pt x="73" y="16556"/>
                  <a:pt x="-41" y="5310"/>
                  <a:pt x="17" y="2203"/>
                </a:cubicBezTo>
                <a:cubicBezTo>
                  <a:pt x="962" y="1995"/>
                  <a:pt x="1365" y="1274"/>
                  <a:pt x="1455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095" name="Shape 1095"/>
          <p:cNvSpPr>
            <a:spLocks noGrp="1"/>
          </p:cNvSpPr>
          <p:nvPr>
            <p:ph type="title"/>
          </p:nvPr>
        </p:nvSpPr>
        <p:spPr>
          <a:xfrm>
            <a:off x="970359" y="0"/>
            <a:ext cx="7200904" cy="1524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A4520"/>
                </a:solidFill>
              </a:rPr>
              <a:t>Texto del título</a:t>
            </a:r>
          </a:p>
        </p:txBody>
      </p:sp>
      <p:sp>
        <p:nvSpPr>
          <p:cNvPr id="1096" name="Shape 1096"/>
          <p:cNvSpPr>
            <a:spLocks noGrp="1"/>
          </p:cNvSpPr>
          <p:nvPr>
            <p:ph type="body" idx="1"/>
          </p:nvPr>
        </p:nvSpPr>
        <p:spPr>
          <a:xfrm>
            <a:off x="970359" y="1524000"/>
            <a:ext cx="3429001" cy="1138239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FontTx/>
              <a:buNone/>
              <a:defRPr sz="2400">
                <a:solidFill>
                  <a:srgbClr val="3F5118"/>
                </a:solidFill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2400">
                <a:solidFill>
                  <a:srgbClr val="3F5118"/>
                </a:solidFill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2400">
                <a:solidFill>
                  <a:srgbClr val="3F5118"/>
                </a:solidFill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2400">
                <a:solidFill>
                  <a:srgbClr val="3F5118"/>
                </a:solidFill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2400">
                <a:solidFill>
                  <a:srgbClr val="3F511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F5118"/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F5118"/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F5118"/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F5118"/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F5118"/>
                </a:solidFill>
              </a:rPr>
              <a:t>Nivel de texto 5</a:t>
            </a:r>
          </a:p>
        </p:txBody>
      </p:sp>
      <p:sp>
        <p:nvSpPr>
          <p:cNvPr id="1097" name="Shape 10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Shape 1099"/>
          <p:cNvSpPr>
            <a:spLocks noGrp="1"/>
          </p:cNvSpPr>
          <p:nvPr>
            <p:ph type="title"/>
          </p:nvPr>
        </p:nvSpPr>
        <p:spPr>
          <a:xfrm>
            <a:off x="969962" y="0"/>
            <a:ext cx="7200901" cy="1524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A4520"/>
                </a:solidFill>
              </a:rPr>
              <a:t>Texto del título</a:t>
            </a:r>
          </a:p>
        </p:txBody>
      </p:sp>
      <p:sp>
        <p:nvSpPr>
          <p:cNvPr id="1100" name="Shape 1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Shape 11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ojas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5" name="Group 1205"/>
          <p:cNvGrpSpPr/>
          <p:nvPr/>
        </p:nvGrpSpPr>
        <p:grpSpPr>
          <a:xfrm>
            <a:off x="-508076" y="-336848"/>
            <a:ext cx="10037825" cy="7612695"/>
            <a:chOff x="0" y="0"/>
            <a:chExt cx="10037824" cy="7612694"/>
          </a:xfrm>
        </p:grpSpPr>
        <p:sp>
          <p:nvSpPr>
            <p:cNvPr id="1104" name="Shape 1104"/>
            <p:cNvSpPr/>
            <p:nvPr/>
          </p:nvSpPr>
          <p:spPr>
            <a:xfrm rot="20746899">
              <a:off x="4476825" y="6059787"/>
              <a:ext cx="1128715" cy="1085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2" h="21530" extrusionOk="0">
                  <a:moveTo>
                    <a:pt x="2978" y="17494"/>
                  </a:moveTo>
                  <a:cubicBezTo>
                    <a:pt x="2779" y="17774"/>
                    <a:pt x="2579" y="17983"/>
                    <a:pt x="2355" y="18228"/>
                  </a:cubicBezTo>
                  <a:lnTo>
                    <a:pt x="2530" y="18473"/>
                  </a:lnTo>
                  <a:cubicBezTo>
                    <a:pt x="2729" y="18263"/>
                    <a:pt x="2928" y="18053"/>
                    <a:pt x="3152" y="17739"/>
                  </a:cubicBezTo>
                  <a:close/>
                  <a:moveTo>
                    <a:pt x="8485" y="18058"/>
                  </a:moveTo>
                  <a:lnTo>
                    <a:pt x="8175" y="18058"/>
                  </a:lnTo>
                  <a:lnTo>
                    <a:pt x="8093" y="19185"/>
                  </a:lnTo>
                  <a:lnTo>
                    <a:pt x="8320" y="19244"/>
                  </a:lnTo>
                  <a:close/>
                  <a:moveTo>
                    <a:pt x="4745" y="15648"/>
                  </a:moveTo>
                  <a:cubicBezTo>
                    <a:pt x="4647" y="15718"/>
                    <a:pt x="4599" y="15789"/>
                    <a:pt x="4550" y="15859"/>
                  </a:cubicBezTo>
                  <a:cubicBezTo>
                    <a:pt x="4550" y="15859"/>
                    <a:pt x="4540" y="15854"/>
                    <a:pt x="3866" y="15507"/>
                  </a:cubicBezTo>
                  <a:cubicBezTo>
                    <a:pt x="3866" y="15507"/>
                    <a:pt x="3865" y="15516"/>
                    <a:pt x="3817" y="15930"/>
                  </a:cubicBezTo>
                  <a:cubicBezTo>
                    <a:pt x="3818" y="15930"/>
                    <a:pt x="3824" y="15933"/>
                    <a:pt x="4257" y="16141"/>
                  </a:cubicBezTo>
                  <a:cubicBezTo>
                    <a:pt x="4208" y="16211"/>
                    <a:pt x="4159" y="16282"/>
                    <a:pt x="4086" y="16387"/>
                  </a:cubicBezTo>
                  <a:lnTo>
                    <a:pt x="4257" y="16634"/>
                  </a:lnTo>
                  <a:cubicBezTo>
                    <a:pt x="4452" y="16423"/>
                    <a:pt x="4647" y="16211"/>
                    <a:pt x="4873" y="15956"/>
                  </a:cubicBezTo>
                  <a:close/>
                  <a:moveTo>
                    <a:pt x="1835" y="14528"/>
                  </a:moveTo>
                  <a:lnTo>
                    <a:pt x="1752" y="14884"/>
                  </a:lnTo>
                  <a:lnTo>
                    <a:pt x="2537" y="15299"/>
                  </a:lnTo>
                  <a:lnTo>
                    <a:pt x="2620" y="14943"/>
                  </a:lnTo>
                  <a:close/>
                  <a:moveTo>
                    <a:pt x="8816" y="15092"/>
                  </a:moveTo>
                  <a:lnTo>
                    <a:pt x="8568" y="15003"/>
                  </a:lnTo>
                  <a:lnTo>
                    <a:pt x="8423" y="16130"/>
                  </a:lnTo>
                  <a:lnTo>
                    <a:pt x="8671" y="16219"/>
                  </a:lnTo>
                  <a:close/>
                  <a:moveTo>
                    <a:pt x="6518" y="13965"/>
                  </a:moveTo>
                  <a:cubicBezTo>
                    <a:pt x="6269" y="14177"/>
                    <a:pt x="6070" y="14389"/>
                    <a:pt x="5840" y="14637"/>
                  </a:cubicBezTo>
                  <a:lnTo>
                    <a:pt x="5970" y="14884"/>
                  </a:lnTo>
                  <a:cubicBezTo>
                    <a:pt x="6219" y="14672"/>
                    <a:pt x="6419" y="14460"/>
                    <a:pt x="6649" y="14212"/>
                  </a:cubicBezTo>
                  <a:close/>
                  <a:moveTo>
                    <a:pt x="15301" y="17138"/>
                  </a:moveTo>
                  <a:lnTo>
                    <a:pt x="15053" y="17049"/>
                  </a:lnTo>
                  <a:lnTo>
                    <a:pt x="14908" y="18206"/>
                  </a:lnTo>
                  <a:lnTo>
                    <a:pt x="15156" y="18265"/>
                  </a:lnTo>
                  <a:close/>
                  <a:moveTo>
                    <a:pt x="9167" y="12333"/>
                  </a:moveTo>
                  <a:lnTo>
                    <a:pt x="8919" y="12244"/>
                  </a:lnTo>
                  <a:lnTo>
                    <a:pt x="8816" y="13105"/>
                  </a:lnTo>
                  <a:lnTo>
                    <a:pt x="9063" y="13164"/>
                  </a:lnTo>
                  <a:close/>
                  <a:moveTo>
                    <a:pt x="15693" y="14083"/>
                  </a:moveTo>
                  <a:lnTo>
                    <a:pt x="15404" y="14024"/>
                  </a:lnTo>
                  <a:lnTo>
                    <a:pt x="15259" y="15151"/>
                  </a:lnTo>
                  <a:lnTo>
                    <a:pt x="15549" y="15210"/>
                  </a:lnTo>
                  <a:close/>
                  <a:moveTo>
                    <a:pt x="10153" y="10702"/>
                  </a:moveTo>
                  <a:cubicBezTo>
                    <a:pt x="9904" y="10844"/>
                    <a:pt x="9705" y="11056"/>
                    <a:pt x="9456" y="11268"/>
                  </a:cubicBezTo>
                  <a:lnTo>
                    <a:pt x="9605" y="11622"/>
                  </a:lnTo>
                  <a:cubicBezTo>
                    <a:pt x="9805" y="11409"/>
                    <a:pt x="10054" y="11197"/>
                    <a:pt x="10284" y="11012"/>
                  </a:cubicBezTo>
                  <a:close/>
                  <a:moveTo>
                    <a:pt x="16044" y="11058"/>
                  </a:moveTo>
                  <a:lnTo>
                    <a:pt x="15796" y="10969"/>
                  </a:lnTo>
                  <a:lnTo>
                    <a:pt x="15652" y="12096"/>
                  </a:lnTo>
                  <a:lnTo>
                    <a:pt x="15900" y="12185"/>
                  </a:lnTo>
                  <a:close/>
                  <a:moveTo>
                    <a:pt x="11414" y="8715"/>
                  </a:moveTo>
                  <a:lnTo>
                    <a:pt x="11315" y="9066"/>
                  </a:lnTo>
                  <a:cubicBezTo>
                    <a:pt x="11315" y="9066"/>
                    <a:pt x="11322" y="9072"/>
                    <a:pt x="11763" y="9418"/>
                  </a:cubicBezTo>
                  <a:cubicBezTo>
                    <a:pt x="11614" y="9558"/>
                    <a:pt x="11464" y="9628"/>
                    <a:pt x="11333" y="9804"/>
                  </a:cubicBezTo>
                  <a:lnTo>
                    <a:pt x="11464" y="10050"/>
                  </a:lnTo>
                  <a:cubicBezTo>
                    <a:pt x="11713" y="9909"/>
                    <a:pt x="11912" y="9698"/>
                    <a:pt x="12155" y="9532"/>
                  </a:cubicBezTo>
                  <a:lnTo>
                    <a:pt x="12112" y="9347"/>
                  </a:lnTo>
                  <a:lnTo>
                    <a:pt x="12149" y="9268"/>
                  </a:lnTo>
                  <a:lnTo>
                    <a:pt x="12062" y="9207"/>
                  </a:lnTo>
                  <a:cubicBezTo>
                    <a:pt x="12062" y="9207"/>
                    <a:pt x="12053" y="9200"/>
                    <a:pt x="11414" y="8715"/>
                  </a:cubicBezTo>
                  <a:close/>
                  <a:moveTo>
                    <a:pt x="9559" y="7232"/>
                  </a:moveTo>
                  <a:lnTo>
                    <a:pt x="9456" y="7588"/>
                  </a:lnTo>
                  <a:lnTo>
                    <a:pt x="10137" y="8152"/>
                  </a:lnTo>
                  <a:lnTo>
                    <a:pt x="10303" y="7796"/>
                  </a:lnTo>
                  <a:close/>
                  <a:moveTo>
                    <a:pt x="7680" y="5749"/>
                  </a:moveTo>
                  <a:lnTo>
                    <a:pt x="7597" y="6016"/>
                  </a:lnTo>
                  <a:lnTo>
                    <a:pt x="8279" y="6580"/>
                  </a:lnTo>
                  <a:lnTo>
                    <a:pt x="8382" y="6313"/>
                  </a:lnTo>
                  <a:close/>
                  <a:moveTo>
                    <a:pt x="13983" y="7855"/>
                  </a:moveTo>
                  <a:cubicBezTo>
                    <a:pt x="13734" y="7998"/>
                    <a:pt x="13484" y="8213"/>
                    <a:pt x="13254" y="8401"/>
                  </a:cubicBezTo>
                  <a:lnTo>
                    <a:pt x="13385" y="8715"/>
                  </a:lnTo>
                  <a:cubicBezTo>
                    <a:pt x="13584" y="8572"/>
                    <a:pt x="13833" y="8357"/>
                    <a:pt x="14070" y="8169"/>
                  </a:cubicBezTo>
                  <a:close/>
                  <a:moveTo>
                    <a:pt x="16437" y="8003"/>
                  </a:moveTo>
                  <a:lnTo>
                    <a:pt x="16189" y="7944"/>
                  </a:lnTo>
                  <a:lnTo>
                    <a:pt x="16044" y="9071"/>
                  </a:lnTo>
                  <a:lnTo>
                    <a:pt x="16292" y="9130"/>
                  </a:lnTo>
                  <a:close/>
                  <a:moveTo>
                    <a:pt x="15987" y="6669"/>
                  </a:moveTo>
                  <a:cubicBezTo>
                    <a:pt x="15691" y="6809"/>
                    <a:pt x="15444" y="6949"/>
                    <a:pt x="15210" y="7133"/>
                  </a:cubicBezTo>
                  <a:lnTo>
                    <a:pt x="15296" y="7440"/>
                  </a:lnTo>
                  <a:cubicBezTo>
                    <a:pt x="15543" y="7300"/>
                    <a:pt x="15790" y="7159"/>
                    <a:pt x="16073" y="6975"/>
                  </a:cubicBezTo>
                  <a:close/>
                  <a:moveTo>
                    <a:pt x="18011" y="5660"/>
                  </a:moveTo>
                  <a:cubicBezTo>
                    <a:pt x="17764" y="5803"/>
                    <a:pt x="17518" y="5874"/>
                    <a:pt x="17234" y="6061"/>
                  </a:cubicBezTo>
                  <a:lnTo>
                    <a:pt x="17320" y="6372"/>
                  </a:lnTo>
                  <a:cubicBezTo>
                    <a:pt x="17567" y="6230"/>
                    <a:pt x="17814" y="6158"/>
                    <a:pt x="18097" y="5972"/>
                  </a:cubicBezTo>
                  <a:close/>
                  <a:moveTo>
                    <a:pt x="9559" y="1923"/>
                  </a:moveTo>
                  <a:lnTo>
                    <a:pt x="9415" y="2190"/>
                  </a:lnTo>
                  <a:lnTo>
                    <a:pt x="14764" y="7796"/>
                  </a:lnTo>
                  <a:lnTo>
                    <a:pt x="14970" y="7440"/>
                  </a:lnTo>
                  <a:close/>
                  <a:moveTo>
                    <a:pt x="17717" y="4741"/>
                  </a:moveTo>
                  <a:lnTo>
                    <a:pt x="17573" y="5037"/>
                  </a:lnTo>
                  <a:lnTo>
                    <a:pt x="18192" y="5749"/>
                  </a:lnTo>
                  <a:lnTo>
                    <a:pt x="18357" y="5453"/>
                  </a:lnTo>
                  <a:close/>
                  <a:moveTo>
                    <a:pt x="15982" y="2843"/>
                  </a:moveTo>
                  <a:lnTo>
                    <a:pt x="15838" y="3199"/>
                  </a:lnTo>
                  <a:lnTo>
                    <a:pt x="16478" y="3910"/>
                  </a:lnTo>
                  <a:lnTo>
                    <a:pt x="16623" y="3554"/>
                  </a:lnTo>
                  <a:close/>
                  <a:moveTo>
                    <a:pt x="14330" y="1004"/>
                  </a:moveTo>
                  <a:lnTo>
                    <a:pt x="14165" y="1271"/>
                  </a:lnTo>
                  <a:lnTo>
                    <a:pt x="14805" y="1983"/>
                  </a:lnTo>
                  <a:lnTo>
                    <a:pt x="14970" y="1716"/>
                  </a:lnTo>
                  <a:close/>
                  <a:moveTo>
                    <a:pt x="15141" y="311"/>
                  </a:moveTo>
                  <a:cubicBezTo>
                    <a:pt x="16629" y="911"/>
                    <a:pt x="18111" y="2410"/>
                    <a:pt x="19535" y="5096"/>
                  </a:cubicBezTo>
                  <a:cubicBezTo>
                    <a:pt x="19437" y="5096"/>
                    <a:pt x="19388" y="5096"/>
                    <a:pt x="19290" y="5167"/>
                  </a:cubicBezTo>
                  <a:cubicBezTo>
                    <a:pt x="19290" y="5167"/>
                    <a:pt x="19290" y="5169"/>
                    <a:pt x="19302" y="5211"/>
                  </a:cubicBezTo>
                  <a:lnTo>
                    <a:pt x="19388" y="5520"/>
                  </a:lnTo>
                  <a:cubicBezTo>
                    <a:pt x="19486" y="5450"/>
                    <a:pt x="19584" y="5450"/>
                    <a:pt x="19732" y="5379"/>
                  </a:cubicBezTo>
                  <a:cubicBezTo>
                    <a:pt x="19830" y="5662"/>
                    <a:pt x="19978" y="5945"/>
                    <a:pt x="20076" y="6157"/>
                  </a:cubicBezTo>
                  <a:cubicBezTo>
                    <a:pt x="21600" y="11392"/>
                    <a:pt x="20518" y="14858"/>
                    <a:pt x="18159" y="17192"/>
                  </a:cubicBezTo>
                  <a:cubicBezTo>
                    <a:pt x="18159" y="17192"/>
                    <a:pt x="18167" y="17136"/>
                    <a:pt x="19634" y="6369"/>
                  </a:cubicBezTo>
                  <a:cubicBezTo>
                    <a:pt x="19633" y="6369"/>
                    <a:pt x="19628" y="6368"/>
                    <a:pt x="19339" y="6299"/>
                  </a:cubicBezTo>
                  <a:lnTo>
                    <a:pt x="17864" y="17475"/>
                  </a:lnTo>
                  <a:cubicBezTo>
                    <a:pt x="16143" y="18961"/>
                    <a:pt x="13833" y="19951"/>
                    <a:pt x="11424" y="20588"/>
                  </a:cubicBezTo>
                  <a:cubicBezTo>
                    <a:pt x="11424" y="20587"/>
                    <a:pt x="11432" y="20531"/>
                    <a:pt x="12899" y="9694"/>
                  </a:cubicBezTo>
                  <a:cubicBezTo>
                    <a:pt x="12899" y="9694"/>
                    <a:pt x="12893" y="9693"/>
                    <a:pt x="12604" y="9623"/>
                  </a:cubicBezTo>
                  <a:cubicBezTo>
                    <a:pt x="12604" y="9624"/>
                    <a:pt x="12596" y="9682"/>
                    <a:pt x="11129" y="20729"/>
                  </a:cubicBezTo>
                  <a:cubicBezTo>
                    <a:pt x="10097" y="20941"/>
                    <a:pt x="9113" y="21153"/>
                    <a:pt x="8081" y="21295"/>
                  </a:cubicBezTo>
                  <a:cubicBezTo>
                    <a:pt x="8081" y="21295"/>
                    <a:pt x="8081" y="21293"/>
                    <a:pt x="8081" y="21268"/>
                  </a:cubicBezTo>
                  <a:lnTo>
                    <a:pt x="8081" y="21083"/>
                  </a:lnTo>
                  <a:cubicBezTo>
                    <a:pt x="8081" y="21083"/>
                    <a:pt x="8080" y="21083"/>
                    <a:pt x="8050" y="21083"/>
                  </a:cubicBezTo>
                  <a:lnTo>
                    <a:pt x="7835" y="21083"/>
                  </a:lnTo>
                  <a:cubicBezTo>
                    <a:pt x="7835" y="21083"/>
                    <a:pt x="7835" y="21085"/>
                    <a:pt x="7829" y="21118"/>
                  </a:cubicBezTo>
                  <a:lnTo>
                    <a:pt x="7786" y="21366"/>
                  </a:lnTo>
                  <a:lnTo>
                    <a:pt x="6370" y="21530"/>
                  </a:lnTo>
                  <a:lnTo>
                    <a:pt x="4842" y="20974"/>
                  </a:lnTo>
                  <a:cubicBezTo>
                    <a:pt x="4950" y="20196"/>
                    <a:pt x="5171" y="18605"/>
                    <a:pt x="5623" y="15353"/>
                  </a:cubicBezTo>
                  <a:cubicBezTo>
                    <a:pt x="5623" y="15353"/>
                    <a:pt x="5622" y="15353"/>
                    <a:pt x="5592" y="15344"/>
                  </a:cubicBezTo>
                  <a:lnTo>
                    <a:pt x="5377" y="15282"/>
                  </a:lnTo>
                  <a:cubicBezTo>
                    <a:pt x="5377" y="15282"/>
                    <a:pt x="5372" y="15316"/>
                    <a:pt x="4566" y="20874"/>
                  </a:cubicBezTo>
                  <a:lnTo>
                    <a:pt x="1407" y="19724"/>
                  </a:lnTo>
                  <a:cubicBezTo>
                    <a:pt x="1420" y="19710"/>
                    <a:pt x="1431" y="19694"/>
                    <a:pt x="1442" y="19677"/>
                  </a:cubicBezTo>
                  <a:lnTo>
                    <a:pt x="1295" y="19392"/>
                  </a:lnTo>
                  <a:lnTo>
                    <a:pt x="1098" y="19612"/>
                  </a:lnTo>
                  <a:lnTo>
                    <a:pt x="0" y="19212"/>
                  </a:lnTo>
                  <a:cubicBezTo>
                    <a:pt x="124" y="18786"/>
                    <a:pt x="263" y="18349"/>
                    <a:pt x="412" y="17900"/>
                  </a:cubicBezTo>
                  <a:cubicBezTo>
                    <a:pt x="412" y="17900"/>
                    <a:pt x="428" y="17909"/>
                    <a:pt x="2379" y="19102"/>
                  </a:cubicBezTo>
                  <a:cubicBezTo>
                    <a:pt x="2379" y="19102"/>
                    <a:pt x="2379" y="19100"/>
                    <a:pt x="2391" y="19058"/>
                  </a:cubicBezTo>
                  <a:lnTo>
                    <a:pt x="2477" y="18748"/>
                  </a:lnTo>
                  <a:cubicBezTo>
                    <a:pt x="2477" y="18748"/>
                    <a:pt x="2462" y="18739"/>
                    <a:pt x="511" y="17546"/>
                  </a:cubicBezTo>
                  <a:cubicBezTo>
                    <a:pt x="1445" y="14858"/>
                    <a:pt x="2772" y="11745"/>
                    <a:pt x="4345" y="8845"/>
                  </a:cubicBezTo>
                  <a:cubicBezTo>
                    <a:pt x="4345" y="8845"/>
                    <a:pt x="4367" y="8865"/>
                    <a:pt x="8130" y="12382"/>
                  </a:cubicBezTo>
                  <a:cubicBezTo>
                    <a:pt x="7934" y="12594"/>
                    <a:pt x="7786" y="12736"/>
                    <a:pt x="7639" y="12877"/>
                  </a:cubicBezTo>
                  <a:cubicBezTo>
                    <a:pt x="7639" y="12877"/>
                    <a:pt x="7639" y="12879"/>
                    <a:pt x="7657" y="12913"/>
                  </a:cubicBezTo>
                  <a:lnTo>
                    <a:pt x="7786" y="13160"/>
                  </a:lnTo>
                  <a:cubicBezTo>
                    <a:pt x="7983" y="12948"/>
                    <a:pt x="8229" y="12806"/>
                    <a:pt x="8425" y="12594"/>
                  </a:cubicBezTo>
                  <a:cubicBezTo>
                    <a:pt x="8425" y="12594"/>
                    <a:pt x="8425" y="12593"/>
                    <a:pt x="8419" y="12577"/>
                  </a:cubicBezTo>
                  <a:lnTo>
                    <a:pt x="8376" y="12453"/>
                  </a:lnTo>
                  <a:cubicBezTo>
                    <a:pt x="8376" y="12453"/>
                    <a:pt x="8377" y="12451"/>
                    <a:pt x="8388" y="12426"/>
                  </a:cubicBezTo>
                  <a:lnTo>
                    <a:pt x="8474" y="12241"/>
                  </a:lnTo>
                  <a:cubicBezTo>
                    <a:pt x="8474" y="12240"/>
                    <a:pt x="8451" y="12218"/>
                    <a:pt x="4492" y="8562"/>
                  </a:cubicBezTo>
                  <a:cubicBezTo>
                    <a:pt x="7104" y="3832"/>
                    <a:pt x="10349" y="-70"/>
                    <a:pt x="13652" y="0"/>
                  </a:cubicBezTo>
                  <a:cubicBezTo>
                    <a:pt x="14148" y="11"/>
                    <a:pt x="14644" y="111"/>
                    <a:pt x="15141" y="31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05" name="Shape 1105"/>
            <p:cNvSpPr/>
            <p:nvPr/>
          </p:nvSpPr>
          <p:spPr>
            <a:xfrm rot="2193362">
              <a:off x="323925" y="3421361"/>
              <a:ext cx="784227" cy="1001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2" h="21563" extrusionOk="0">
                  <a:moveTo>
                    <a:pt x="12332" y="18536"/>
                  </a:moveTo>
                  <a:lnTo>
                    <a:pt x="12127" y="19794"/>
                  </a:lnTo>
                  <a:lnTo>
                    <a:pt x="12478" y="19858"/>
                  </a:lnTo>
                  <a:lnTo>
                    <a:pt x="12683" y="18633"/>
                  </a:lnTo>
                  <a:close/>
                  <a:moveTo>
                    <a:pt x="12829" y="15247"/>
                  </a:moveTo>
                  <a:lnTo>
                    <a:pt x="12624" y="16472"/>
                  </a:lnTo>
                  <a:lnTo>
                    <a:pt x="13034" y="16537"/>
                  </a:lnTo>
                  <a:lnTo>
                    <a:pt x="13238" y="15312"/>
                  </a:lnTo>
                  <a:close/>
                  <a:moveTo>
                    <a:pt x="13384" y="11926"/>
                  </a:moveTo>
                  <a:lnTo>
                    <a:pt x="13180" y="13151"/>
                  </a:lnTo>
                  <a:lnTo>
                    <a:pt x="13531" y="13248"/>
                  </a:lnTo>
                  <a:lnTo>
                    <a:pt x="13735" y="12023"/>
                  </a:lnTo>
                  <a:close/>
                  <a:moveTo>
                    <a:pt x="13940" y="8637"/>
                  </a:moveTo>
                  <a:lnTo>
                    <a:pt x="13735" y="9862"/>
                  </a:lnTo>
                  <a:lnTo>
                    <a:pt x="14086" y="9927"/>
                  </a:lnTo>
                  <a:lnTo>
                    <a:pt x="14291" y="8702"/>
                  </a:lnTo>
                  <a:close/>
                  <a:moveTo>
                    <a:pt x="15419" y="6590"/>
                  </a:moveTo>
                  <a:lnTo>
                    <a:pt x="15541" y="6928"/>
                  </a:lnTo>
                  <a:cubicBezTo>
                    <a:pt x="15891" y="6773"/>
                    <a:pt x="16240" y="6696"/>
                    <a:pt x="16641" y="6493"/>
                  </a:cubicBezTo>
                  <a:lnTo>
                    <a:pt x="16519" y="6154"/>
                  </a:lnTo>
                  <a:cubicBezTo>
                    <a:pt x="16170" y="6309"/>
                    <a:pt x="15821" y="6387"/>
                    <a:pt x="15419" y="6590"/>
                  </a:cubicBezTo>
                  <a:close/>
                  <a:moveTo>
                    <a:pt x="16103" y="5155"/>
                  </a:moveTo>
                  <a:lnTo>
                    <a:pt x="15899" y="5477"/>
                  </a:lnTo>
                  <a:lnTo>
                    <a:pt x="16776" y="6251"/>
                  </a:lnTo>
                  <a:lnTo>
                    <a:pt x="17010" y="5929"/>
                  </a:lnTo>
                  <a:close/>
                  <a:moveTo>
                    <a:pt x="12554" y="7756"/>
                  </a:moveTo>
                  <a:lnTo>
                    <a:pt x="12676" y="8089"/>
                  </a:lnTo>
                  <a:cubicBezTo>
                    <a:pt x="13025" y="7937"/>
                    <a:pt x="13375" y="7784"/>
                    <a:pt x="13776" y="7584"/>
                  </a:cubicBezTo>
                  <a:lnTo>
                    <a:pt x="13654" y="7251"/>
                  </a:lnTo>
                  <a:cubicBezTo>
                    <a:pt x="13235" y="7403"/>
                    <a:pt x="12886" y="7556"/>
                    <a:pt x="12554" y="7756"/>
                  </a:cubicBezTo>
                  <a:close/>
                  <a:moveTo>
                    <a:pt x="9785" y="9135"/>
                  </a:moveTo>
                  <a:lnTo>
                    <a:pt x="9971" y="9476"/>
                  </a:lnTo>
                  <a:cubicBezTo>
                    <a:pt x="10253" y="9320"/>
                    <a:pt x="10605" y="9086"/>
                    <a:pt x="10940" y="8881"/>
                  </a:cubicBezTo>
                  <a:lnTo>
                    <a:pt x="10817" y="8540"/>
                  </a:lnTo>
                  <a:cubicBezTo>
                    <a:pt x="10464" y="8696"/>
                    <a:pt x="10112" y="8930"/>
                    <a:pt x="9785" y="9135"/>
                  </a:cubicBezTo>
                  <a:close/>
                  <a:moveTo>
                    <a:pt x="4409" y="12251"/>
                  </a:moveTo>
                  <a:lnTo>
                    <a:pt x="4620" y="12635"/>
                  </a:lnTo>
                  <a:cubicBezTo>
                    <a:pt x="4902" y="12405"/>
                    <a:pt x="5255" y="12174"/>
                    <a:pt x="5581" y="11972"/>
                  </a:cubicBezTo>
                  <a:lnTo>
                    <a:pt x="5396" y="11636"/>
                  </a:lnTo>
                  <a:cubicBezTo>
                    <a:pt x="5043" y="11790"/>
                    <a:pt x="4761" y="12020"/>
                    <a:pt x="4409" y="12251"/>
                  </a:cubicBezTo>
                  <a:close/>
                  <a:moveTo>
                    <a:pt x="7181" y="9476"/>
                  </a:moveTo>
                  <a:lnTo>
                    <a:pt x="7040" y="9857"/>
                  </a:lnTo>
                  <a:cubicBezTo>
                    <a:pt x="7040" y="9857"/>
                    <a:pt x="7048" y="9862"/>
                    <a:pt x="7675" y="10239"/>
                  </a:cubicBezTo>
                  <a:cubicBezTo>
                    <a:pt x="7463" y="10392"/>
                    <a:pt x="7251" y="10468"/>
                    <a:pt x="7066" y="10659"/>
                  </a:cubicBezTo>
                  <a:lnTo>
                    <a:pt x="7251" y="10927"/>
                  </a:lnTo>
                  <a:cubicBezTo>
                    <a:pt x="7604" y="10774"/>
                    <a:pt x="7886" y="10545"/>
                    <a:pt x="8230" y="10363"/>
                  </a:cubicBezTo>
                  <a:lnTo>
                    <a:pt x="8168" y="10163"/>
                  </a:lnTo>
                  <a:lnTo>
                    <a:pt x="8221" y="10077"/>
                  </a:lnTo>
                  <a:lnTo>
                    <a:pt x="8098" y="10010"/>
                  </a:lnTo>
                  <a:cubicBezTo>
                    <a:pt x="8098" y="10010"/>
                    <a:pt x="8088" y="10004"/>
                    <a:pt x="7181" y="9476"/>
                  </a:cubicBezTo>
                  <a:close/>
                  <a:moveTo>
                    <a:pt x="13648" y="3091"/>
                  </a:moveTo>
                  <a:lnTo>
                    <a:pt x="13443" y="3478"/>
                  </a:lnTo>
                  <a:lnTo>
                    <a:pt x="14349" y="4252"/>
                  </a:lnTo>
                  <a:lnTo>
                    <a:pt x="14554" y="3865"/>
                  </a:lnTo>
                  <a:close/>
                  <a:moveTo>
                    <a:pt x="4555" y="7863"/>
                  </a:moveTo>
                  <a:lnTo>
                    <a:pt x="4409" y="8250"/>
                  </a:lnTo>
                  <a:lnTo>
                    <a:pt x="5373" y="8863"/>
                  </a:lnTo>
                  <a:lnTo>
                    <a:pt x="5607" y="8476"/>
                  </a:lnTo>
                  <a:close/>
                  <a:moveTo>
                    <a:pt x="11309" y="1092"/>
                  </a:moveTo>
                  <a:lnTo>
                    <a:pt x="11075" y="1382"/>
                  </a:lnTo>
                  <a:lnTo>
                    <a:pt x="11981" y="2156"/>
                  </a:lnTo>
                  <a:lnTo>
                    <a:pt x="12215" y="1866"/>
                  </a:lnTo>
                  <a:close/>
                  <a:moveTo>
                    <a:pt x="1894" y="6251"/>
                  </a:moveTo>
                  <a:lnTo>
                    <a:pt x="1777" y="6541"/>
                  </a:lnTo>
                  <a:lnTo>
                    <a:pt x="2742" y="7154"/>
                  </a:lnTo>
                  <a:lnTo>
                    <a:pt x="2888" y="6864"/>
                  </a:lnTo>
                  <a:close/>
                  <a:moveTo>
                    <a:pt x="4555" y="2092"/>
                  </a:moveTo>
                  <a:lnTo>
                    <a:pt x="4350" y="2382"/>
                  </a:lnTo>
                  <a:lnTo>
                    <a:pt x="11923" y="8476"/>
                  </a:lnTo>
                  <a:lnTo>
                    <a:pt x="12215" y="8089"/>
                  </a:lnTo>
                  <a:close/>
                  <a:moveTo>
                    <a:pt x="3499" y="2698"/>
                  </a:moveTo>
                  <a:cubicBezTo>
                    <a:pt x="5694" y="1004"/>
                    <a:pt x="8011" y="-37"/>
                    <a:pt x="10349" y="1"/>
                  </a:cubicBezTo>
                  <a:cubicBezTo>
                    <a:pt x="13155" y="47"/>
                    <a:pt x="15989" y="1648"/>
                    <a:pt x="18677" y="5541"/>
                  </a:cubicBezTo>
                  <a:cubicBezTo>
                    <a:pt x="18538" y="5541"/>
                    <a:pt x="18468" y="5541"/>
                    <a:pt x="18329" y="5618"/>
                  </a:cubicBezTo>
                  <a:cubicBezTo>
                    <a:pt x="18329" y="5618"/>
                    <a:pt x="18330" y="5620"/>
                    <a:pt x="18347" y="5666"/>
                  </a:cubicBezTo>
                  <a:lnTo>
                    <a:pt x="18468" y="6002"/>
                  </a:lnTo>
                  <a:cubicBezTo>
                    <a:pt x="18608" y="5926"/>
                    <a:pt x="18747" y="5926"/>
                    <a:pt x="18956" y="5849"/>
                  </a:cubicBezTo>
                  <a:cubicBezTo>
                    <a:pt x="19095" y="6156"/>
                    <a:pt x="19304" y="6464"/>
                    <a:pt x="19443" y="6695"/>
                  </a:cubicBezTo>
                  <a:cubicBezTo>
                    <a:pt x="21600" y="12385"/>
                    <a:pt x="20069" y="16154"/>
                    <a:pt x="16729" y="18691"/>
                  </a:cubicBezTo>
                  <a:cubicBezTo>
                    <a:pt x="16729" y="18691"/>
                    <a:pt x="16740" y="18629"/>
                    <a:pt x="18816" y="6925"/>
                  </a:cubicBezTo>
                  <a:cubicBezTo>
                    <a:pt x="18816" y="6925"/>
                    <a:pt x="18810" y="6924"/>
                    <a:pt x="18399" y="6848"/>
                  </a:cubicBezTo>
                  <a:lnTo>
                    <a:pt x="16311" y="18999"/>
                  </a:lnTo>
                  <a:cubicBezTo>
                    <a:pt x="14665" y="20091"/>
                    <a:pt x="12637" y="20936"/>
                    <a:pt x="10438" y="21563"/>
                  </a:cubicBezTo>
                  <a:lnTo>
                    <a:pt x="7983" y="17911"/>
                  </a:lnTo>
                  <a:cubicBezTo>
                    <a:pt x="8285" y="16196"/>
                    <a:pt x="8704" y="13823"/>
                    <a:pt x="9282" y="10540"/>
                  </a:cubicBezTo>
                  <a:cubicBezTo>
                    <a:pt x="9282" y="10540"/>
                    <a:pt x="9276" y="10539"/>
                    <a:pt x="8865" y="10463"/>
                  </a:cubicBezTo>
                  <a:cubicBezTo>
                    <a:pt x="8865" y="10463"/>
                    <a:pt x="8857" y="10509"/>
                    <a:pt x="7660" y="17431"/>
                  </a:cubicBezTo>
                  <a:lnTo>
                    <a:pt x="0" y="6038"/>
                  </a:lnTo>
                  <a:cubicBezTo>
                    <a:pt x="1112" y="4767"/>
                    <a:pt x="2287" y="3633"/>
                    <a:pt x="3499" y="2698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06" name="Shape 1106"/>
            <p:cNvSpPr/>
            <p:nvPr/>
          </p:nvSpPr>
          <p:spPr>
            <a:xfrm rot="7668513">
              <a:off x="29444" y="5481142"/>
              <a:ext cx="1549401" cy="83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18509" y="4930"/>
                  </a:moveTo>
                  <a:lnTo>
                    <a:pt x="19134" y="5627"/>
                  </a:lnTo>
                  <a:lnTo>
                    <a:pt x="19301" y="5336"/>
                  </a:lnTo>
                  <a:lnTo>
                    <a:pt x="18655" y="4640"/>
                  </a:lnTo>
                  <a:close/>
                  <a:moveTo>
                    <a:pt x="16758" y="3131"/>
                  </a:moveTo>
                  <a:lnTo>
                    <a:pt x="17404" y="3827"/>
                  </a:lnTo>
                  <a:lnTo>
                    <a:pt x="17550" y="3479"/>
                  </a:lnTo>
                  <a:lnTo>
                    <a:pt x="16904" y="2782"/>
                  </a:lnTo>
                  <a:close/>
                  <a:moveTo>
                    <a:pt x="18254" y="6236"/>
                  </a:moveTo>
                  <a:cubicBezTo>
                    <a:pt x="18503" y="6097"/>
                    <a:pt x="18752" y="6027"/>
                    <a:pt x="19039" y="5844"/>
                  </a:cubicBezTo>
                  <a:lnTo>
                    <a:pt x="18951" y="5540"/>
                  </a:lnTo>
                  <a:cubicBezTo>
                    <a:pt x="18702" y="5679"/>
                    <a:pt x="18454" y="5749"/>
                    <a:pt x="18167" y="5931"/>
                  </a:cubicBezTo>
                  <a:close/>
                  <a:moveTo>
                    <a:pt x="15070" y="1244"/>
                  </a:moveTo>
                  <a:lnTo>
                    <a:pt x="15716" y="1941"/>
                  </a:lnTo>
                  <a:lnTo>
                    <a:pt x="15883" y="1679"/>
                  </a:lnTo>
                  <a:lnTo>
                    <a:pt x="15237" y="983"/>
                  </a:lnTo>
                  <a:close/>
                  <a:moveTo>
                    <a:pt x="16212" y="7281"/>
                  </a:moveTo>
                  <a:cubicBezTo>
                    <a:pt x="16461" y="7144"/>
                    <a:pt x="16710" y="7007"/>
                    <a:pt x="16996" y="6827"/>
                  </a:cubicBezTo>
                  <a:lnTo>
                    <a:pt x="16909" y="6526"/>
                  </a:lnTo>
                  <a:cubicBezTo>
                    <a:pt x="16610" y="6664"/>
                    <a:pt x="16361" y="6801"/>
                    <a:pt x="16125" y="6981"/>
                  </a:cubicBezTo>
                  <a:close/>
                  <a:moveTo>
                    <a:pt x="16967" y="8877"/>
                  </a:moveTo>
                  <a:lnTo>
                    <a:pt x="17217" y="8935"/>
                  </a:lnTo>
                  <a:lnTo>
                    <a:pt x="17363" y="7833"/>
                  </a:lnTo>
                  <a:lnTo>
                    <a:pt x="17113" y="7774"/>
                  </a:lnTo>
                  <a:close/>
                  <a:moveTo>
                    <a:pt x="16571" y="11838"/>
                  </a:moveTo>
                  <a:lnTo>
                    <a:pt x="16821" y="11925"/>
                  </a:lnTo>
                  <a:lnTo>
                    <a:pt x="16967" y="10822"/>
                  </a:lnTo>
                  <a:lnTo>
                    <a:pt x="16717" y="10735"/>
                  </a:lnTo>
                  <a:close/>
                  <a:moveTo>
                    <a:pt x="14283" y="8529"/>
                  </a:moveTo>
                  <a:cubicBezTo>
                    <a:pt x="14484" y="8389"/>
                    <a:pt x="14735" y="8178"/>
                    <a:pt x="14974" y="7994"/>
                  </a:cubicBezTo>
                  <a:lnTo>
                    <a:pt x="14886" y="7687"/>
                  </a:lnTo>
                  <a:cubicBezTo>
                    <a:pt x="14635" y="7828"/>
                    <a:pt x="14383" y="8038"/>
                    <a:pt x="14151" y="8222"/>
                  </a:cubicBezTo>
                  <a:close/>
                  <a:moveTo>
                    <a:pt x="10276" y="2144"/>
                  </a:moveTo>
                  <a:lnTo>
                    <a:pt x="15674" y="7629"/>
                  </a:lnTo>
                  <a:lnTo>
                    <a:pt x="15883" y="7281"/>
                  </a:lnTo>
                  <a:lnTo>
                    <a:pt x="10422" y="1883"/>
                  </a:lnTo>
                  <a:close/>
                  <a:moveTo>
                    <a:pt x="12344" y="9835"/>
                  </a:moveTo>
                  <a:cubicBezTo>
                    <a:pt x="12596" y="9698"/>
                    <a:pt x="12797" y="9491"/>
                    <a:pt x="13042" y="9328"/>
                  </a:cubicBezTo>
                  <a:lnTo>
                    <a:pt x="12998" y="9148"/>
                  </a:lnTo>
                  <a:lnTo>
                    <a:pt x="13036" y="9070"/>
                  </a:lnTo>
                  <a:lnTo>
                    <a:pt x="12948" y="9010"/>
                  </a:lnTo>
                  <a:cubicBezTo>
                    <a:pt x="12947" y="9010"/>
                    <a:pt x="12938" y="9004"/>
                    <a:pt x="12294" y="8529"/>
                  </a:cubicBezTo>
                  <a:lnTo>
                    <a:pt x="12194" y="8873"/>
                  </a:lnTo>
                  <a:cubicBezTo>
                    <a:pt x="12194" y="8873"/>
                    <a:pt x="12201" y="8878"/>
                    <a:pt x="12646" y="9217"/>
                  </a:cubicBezTo>
                  <a:cubicBezTo>
                    <a:pt x="12495" y="9354"/>
                    <a:pt x="12344" y="9423"/>
                    <a:pt x="12212" y="9595"/>
                  </a:cubicBezTo>
                  <a:close/>
                  <a:moveTo>
                    <a:pt x="10318" y="7426"/>
                  </a:moveTo>
                  <a:lnTo>
                    <a:pt x="11005" y="7978"/>
                  </a:lnTo>
                  <a:lnTo>
                    <a:pt x="11172" y="7629"/>
                  </a:lnTo>
                  <a:lnTo>
                    <a:pt x="10422" y="7078"/>
                  </a:lnTo>
                  <a:close/>
                  <a:moveTo>
                    <a:pt x="8442" y="5888"/>
                  </a:moveTo>
                  <a:lnTo>
                    <a:pt x="9130" y="6439"/>
                  </a:lnTo>
                  <a:lnTo>
                    <a:pt x="9234" y="6178"/>
                  </a:lnTo>
                  <a:lnTo>
                    <a:pt x="8525" y="5627"/>
                  </a:lnTo>
                  <a:close/>
                  <a:moveTo>
                    <a:pt x="10468" y="11373"/>
                  </a:moveTo>
                  <a:cubicBezTo>
                    <a:pt x="10669" y="11166"/>
                    <a:pt x="10921" y="10958"/>
                    <a:pt x="11153" y="10777"/>
                  </a:cubicBezTo>
                  <a:lnTo>
                    <a:pt x="11021" y="10474"/>
                  </a:lnTo>
                  <a:cubicBezTo>
                    <a:pt x="10770" y="10612"/>
                    <a:pt x="10569" y="10820"/>
                    <a:pt x="10318" y="11027"/>
                  </a:cubicBezTo>
                  <a:close/>
                  <a:moveTo>
                    <a:pt x="9671" y="12825"/>
                  </a:moveTo>
                  <a:lnTo>
                    <a:pt x="9922" y="12883"/>
                  </a:lnTo>
                  <a:lnTo>
                    <a:pt x="10026" y="12070"/>
                  </a:lnTo>
                  <a:lnTo>
                    <a:pt x="9776" y="11983"/>
                  </a:lnTo>
                  <a:close/>
                  <a:moveTo>
                    <a:pt x="9275" y="15785"/>
                  </a:moveTo>
                  <a:lnTo>
                    <a:pt x="9526" y="15872"/>
                  </a:lnTo>
                  <a:lnTo>
                    <a:pt x="9671" y="14769"/>
                  </a:lnTo>
                  <a:lnTo>
                    <a:pt x="9421" y="14682"/>
                  </a:lnTo>
                  <a:close/>
                  <a:moveTo>
                    <a:pt x="6800" y="14566"/>
                  </a:moveTo>
                  <a:cubicBezTo>
                    <a:pt x="7051" y="14359"/>
                    <a:pt x="7252" y="14151"/>
                    <a:pt x="7485" y="13909"/>
                  </a:cubicBezTo>
                  <a:lnTo>
                    <a:pt x="7353" y="13666"/>
                  </a:lnTo>
                  <a:cubicBezTo>
                    <a:pt x="7102" y="13874"/>
                    <a:pt x="6900" y="14082"/>
                    <a:pt x="6668" y="14324"/>
                  </a:cubicBezTo>
                  <a:close/>
                  <a:moveTo>
                    <a:pt x="8942" y="18775"/>
                  </a:moveTo>
                  <a:lnTo>
                    <a:pt x="9171" y="18833"/>
                  </a:lnTo>
                  <a:lnTo>
                    <a:pt x="9338" y="17672"/>
                  </a:lnTo>
                  <a:lnTo>
                    <a:pt x="9025" y="17672"/>
                  </a:lnTo>
                  <a:close/>
                  <a:moveTo>
                    <a:pt x="4627" y="15589"/>
                  </a:moveTo>
                  <a:cubicBezTo>
                    <a:pt x="4627" y="15589"/>
                    <a:pt x="4634" y="15593"/>
                    <a:pt x="5071" y="15796"/>
                  </a:cubicBezTo>
                  <a:cubicBezTo>
                    <a:pt x="5021" y="15865"/>
                    <a:pt x="4972" y="15934"/>
                    <a:pt x="4898" y="16037"/>
                  </a:cubicBezTo>
                  <a:lnTo>
                    <a:pt x="5071" y="16279"/>
                  </a:lnTo>
                  <a:cubicBezTo>
                    <a:pt x="5268" y="16072"/>
                    <a:pt x="5465" y="15865"/>
                    <a:pt x="5693" y="15615"/>
                  </a:cubicBezTo>
                  <a:lnTo>
                    <a:pt x="5563" y="15314"/>
                  </a:lnTo>
                  <a:cubicBezTo>
                    <a:pt x="5465" y="15382"/>
                    <a:pt x="5416" y="15451"/>
                    <a:pt x="5366" y="15520"/>
                  </a:cubicBezTo>
                  <a:cubicBezTo>
                    <a:pt x="5366" y="15520"/>
                    <a:pt x="5357" y="15516"/>
                    <a:pt x="4677" y="15176"/>
                  </a:cubicBezTo>
                  <a:cubicBezTo>
                    <a:pt x="4677" y="15176"/>
                    <a:pt x="4676" y="15182"/>
                    <a:pt x="4627" y="15589"/>
                  </a:cubicBezTo>
                  <a:close/>
                  <a:moveTo>
                    <a:pt x="2543" y="14566"/>
                  </a:moveTo>
                  <a:lnTo>
                    <a:pt x="3335" y="14972"/>
                  </a:lnTo>
                  <a:lnTo>
                    <a:pt x="3418" y="14624"/>
                  </a:lnTo>
                  <a:lnTo>
                    <a:pt x="2626" y="14218"/>
                  </a:lnTo>
                  <a:close/>
                  <a:moveTo>
                    <a:pt x="3152" y="17839"/>
                  </a:moveTo>
                  <a:lnTo>
                    <a:pt x="3328" y="18078"/>
                  </a:lnTo>
                  <a:cubicBezTo>
                    <a:pt x="3529" y="17873"/>
                    <a:pt x="3730" y="17668"/>
                    <a:pt x="3956" y="17360"/>
                  </a:cubicBezTo>
                  <a:lnTo>
                    <a:pt x="3780" y="17120"/>
                  </a:lnTo>
                  <a:cubicBezTo>
                    <a:pt x="3579" y="17394"/>
                    <a:pt x="3378" y="17599"/>
                    <a:pt x="3152" y="17839"/>
                  </a:cubicBezTo>
                  <a:close/>
                  <a:moveTo>
                    <a:pt x="1438" y="19674"/>
                  </a:moveTo>
                  <a:lnTo>
                    <a:pt x="1636" y="20023"/>
                  </a:lnTo>
                  <a:cubicBezTo>
                    <a:pt x="1834" y="19744"/>
                    <a:pt x="2032" y="19535"/>
                    <a:pt x="2230" y="19256"/>
                  </a:cubicBezTo>
                  <a:lnTo>
                    <a:pt x="2082" y="18978"/>
                  </a:lnTo>
                  <a:cubicBezTo>
                    <a:pt x="1834" y="19256"/>
                    <a:pt x="1636" y="19465"/>
                    <a:pt x="1438" y="19674"/>
                  </a:cubicBezTo>
                  <a:close/>
                  <a:moveTo>
                    <a:pt x="0" y="21394"/>
                  </a:moveTo>
                  <a:cubicBezTo>
                    <a:pt x="298" y="20286"/>
                    <a:pt x="695" y="18971"/>
                    <a:pt x="1191" y="17517"/>
                  </a:cubicBezTo>
                  <a:cubicBezTo>
                    <a:pt x="1191" y="17517"/>
                    <a:pt x="1207" y="17527"/>
                    <a:pt x="3175" y="18694"/>
                  </a:cubicBezTo>
                  <a:cubicBezTo>
                    <a:pt x="3175" y="18694"/>
                    <a:pt x="3176" y="18692"/>
                    <a:pt x="3188" y="18651"/>
                  </a:cubicBezTo>
                  <a:lnTo>
                    <a:pt x="3274" y="18348"/>
                  </a:lnTo>
                  <a:cubicBezTo>
                    <a:pt x="3274" y="18348"/>
                    <a:pt x="3259" y="18338"/>
                    <a:pt x="1290" y="17171"/>
                  </a:cubicBezTo>
                  <a:cubicBezTo>
                    <a:pt x="2233" y="14540"/>
                    <a:pt x="3572" y="11495"/>
                    <a:pt x="5160" y="8656"/>
                  </a:cubicBezTo>
                  <a:cubicBezTo>
                    <a:pt x="5160" y="8656"/>
                    <a:pt x="5182" y="8677"/>
                    <a:pt x="8980" y="12118"/>
                  </a:cubicBezTo>
                  <a:cubicBezTo>
                    <a:pt x="8781" y="12325"/>
                    <a:pt x="8633" y="12464"/>
                    <a:pt x="8484" y="12602"/>
                  </a:cubicBezTo>
                  <a:cubicBezTo>
                    <a:pt x="8484" y="12602"/>
                    <a:pt x="8485" y="12604"/>
                    <a:pt x="8502" y="12637"/>
                  </a:cubicBezTo>
                  <a:lnTo>
                    <a:pt x="8633" y="12879"/>
                  </a:lnTo>
                  <a:cubicBezTo>
                    <a:pt x="8831" y="12671"/>
                    <a:pt x="9079" y="12533"/>
                    <a:pt x="9278" y="12325"/>
                  </a:cubicBezTo>
                  <a:cubicBezTo>
                    <a:pt x="9277" y="12325"/>
                    <a:pt x="9277" y="12324"/>
                    <a:pt x="9271" y="12308"/>
                  </a:cubicBezTo>
                  <a:lnTo>
                    <a:pt x="9228" y="12187"/>
                  </a:lnTo>
                  <a:cubicBezTo>
                    <a:pt x="9228" y="12187"/>
                    <a:pt x="9229" y="12185"/>
                    <a:pt x="9240" y="12161"/>
                  </a:cubicBezTo>
                  <a:lnTo>
                    <a:pt x="9327" y="11979"/>
                  </a:lnTo>
                  <a:cubicBezTo>
                    <a:pt x="9327" y="11979"/>
                    <a:pt x="9304" y="11959"/>
                    <a:pt x="5309" y="8379"/>
                  </a:cubicBezTo>
                  <a:cubicBezTo>
                    <a:pt x="7944" y="3750"/>
                    <a:pt x="11219" y="-68"/>
                    <a:pt x="14553" y="1"/>
                  </a:cubicBezTo>
                  <a:cubicBezTo>
                    <a:pt x="16553" y="42"/>
                    <a:pt x="18574" y="1483"/>
                    <a:pt x="20490" y="4987"/>
                  </a:cubicBezTo>
                  <a:cubicBezTo>
                    <a:pt x="20391" y="4987"/>
                    <a:pt x="20341" y="4988"/>
                    <a:pt x="20242" y="5057"/>
                  </a:cubicBezTo>
                  <a:cubicBezTo>
                    <a:pt x="20242" y="5057"/>
                    <a:pt x="20242" y="5059"/>
                    <a:pt x="20254" y="5100"/>
                  </a:cubicBezTo>
                  <a:lnTo>
                    <a:pt x="20341" y="5403"/>
                  </a:lnTo>
                  <a:cubicBezTo>
                    <a:pt x="20440" y="5334"/>
                    <a:pt x="20540" y="5334"/>
                    <a:pt x="20688" y="5264"/>
                  </a:cubicBezTo>
                  <a:cubicBezTo>
                    <a:pt x="20788" y="5541"/>
                    <a:pt x="20936" y="5818"/>
                    <a:pt x="21036" y="6026"/>
                  </a:cubicBezTo>
                  <a:cubicBezTo>
                    <a:pt x="21317" y="6964"/>
                    <a:pt x="21511" y="7845"/>
                    <a:pt x="21600" y="8677"/>
                  </a:cubicBezTo>
                  <a:lnTo>
                    <a:pt x="20003" y="10402"/>
                  </a:lnTo>
                  <a:cubicBezTo>
                    <a:pt x="20167" y="9237"/>
                    <a:pt x="20361" y="7860"/>
                    <a:pt x="20589" y="6234"/>
                  </a:cubicBezTo>
                  <a:cubicBezTo>
                    <a:pt x="20589" y="6234"/>
                    <a:pt x="20583" y="6232"/>
                    <a:pt x="20291" y="6164"/>
                  </a:cubicBezTo>
                  <a:lnTo>
                    <a:pt x="19665" y="10768"/>
                  </a:lnTo>
                  <a:lnTo>
                    <a:pt x="16569" y="14113"/>
                  </a:lnTo>
                  <a:lnTo>
                    <a:pt x="16612" y="13782"/>
                  </a:lnTo>
                  <a:lnTo>
                    <a:pt x="16321" y="13724"/>
                  </a:lnTo>
                  <a:lnTo>
                    <a:pt x="16219" y="14491"/>
                  </a:lnTo>
                  <a:lnTo>
                    <a:pt x="12538" y="18468"/>
                  </a:lnTo>
                  <a:cubicBezTo>
                    <a:pt x="12738" y="17038"/>
                    <a:pt x="13108" y="14390"/>
                    <a:pt x="13792" y="9487"/>
                  </a:cubicBezTo>
                  <a:cubicBezTo>
                    <a:pt x="13792" y="9487"/>
                    <a:pt x="13786" y="9486"/>
                    <a:pt x="13495" y="9418"/>
                  </a:cubicBezTo>
                  <a:cubicBezTo>
                    <a:pt x="13495" y="9418"/>
                    <a:pt x="13487" y="9470"/>
                    <a:pt x="12206" y="18827"/>
                  </a:cubicBezTo>
                  <a:lnTo>
                    <a:pt x="10626" y="20535"/>
                  </a:lnTo>
                  <a:cubicBezTo>
                    <a:pt x="10066" y="20666"/>
                    <a:pt x="9506" y="20763"/>
                    <a:pt x="8930" y="20840"/>
                  </a:cubicBezTo>
                  <a:cubicBezTo>
                    <a:pt x="8930" y="20840"/>
                    <a:pt x="8930" y="20838"/>
                    <a:pt x="8930" y="20814"/>
                  </a:cubicBezTo>
                  <a:lnTo>
                    <a:pt x="8930" y="20632"/>
                  </a:lnTo>
                  <a:cubicBezTo>
                    <a:pt x="8930" y="20632"/>
                    <a:pt x="8929" y="20632"/>
                    <a:pt x="8899" y="20632"/>
                  </a:cubicBezTo>
                  <a:lnTo>
                    <a:pt x="8682" y="20632"/>
                  </a:lnTo>
                  <a:cubicBezTo>
                    <a:pt x="8682" y="20632"/>
                    <a:pt x="8682" y="20634"/>
                    <a:pt x="8676" y="20667"/>
                  </a:cubicBezTo>
                  <a:lnTo>
                    <a:pt x="8633" y="20909"/>
                  </a:lnTo>
                  <a:cubicBezTo>
                    <a:pt x="7591" y="21047"/>
                    <a:pt x="6549" y="21186"/>
                    <a:pt x="5557" y="21255"/>
                  </a:cubicBezTo>
                  <a:cubicBezTo>
                    <a:pt x="5557" y="21255"/>
                    <a:pt x="5562" y="21218"/>
                    <a:pt x="6450" y="15025"/>
                  </a:cubicBezTo>
                  <a:cubicBezTo>
                    <a:pt x="6450" y="15025"/>
                    <a:pt x="6448" y="15025"/>
                    <a:pt x="6419" y="15016"/>
                  </a:cubicBezTo>
                  <a:lnTo>
                    <a:pt x="6202" y="14956"/>
                  </a:lnTo>
                  <a:cubicBezTo>
                    <a:pt x="6201" y="14956"/>
                    <a:pt x="6196" y="14994"/>
                    <a:pt x="5259" y="21255"/>
                  </a:cubicBezTo>
                  <a:cubicBezTo>
                    <a:pt x="3324" y="21463"/>
                    <a:pt x="1538" y="21463"/>
                    <a:pt x="298" y="21532"/>
                  </a:cubicBezTo>
                  <a:lnTo>
                    <a:pt x="595" y="21186"/>
                  </a:lnTo>
                  <a:cubicBezTo>
                    <a:pt x="595" y="21186"/>
                    <a:pt x="594" y="21184"/>
                    <a:pt x="571" y="21151"/>
                  </a:cubicBezTo>
                  <a:lnTo>
                    <a:pt x="397" y="20909"/>
                  </a:lnTo>
                  <a:cubicBezTo>
                    <a:pt x="248" y="21117"/>
                    <a:pt x="99" y="21255"/>
                    <a:pt x="0" y="21394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07" name="Shape 1107"/>
            <p:cNvSpPr/>
            <p:nvPr/>
          </p:nvSpPr>
          <p:spPr>
            <a:xfrm rot="2025320">
              <a:off x="2921075" y="5797849"/>
              <a:ext cx="1169989" cy="1111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08" name="Shape 1108"/>
            <p:cNvSpPr/>
            <p:nvPr/>
          </p:nvSpPr>
          <p:spPr>
            <a:xfrm rot="14508995">
              <a:off x="1443113" y="1800522"/>
              <a:ext cx="1560514" cy="83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09" name="Shape 1109"/>
            <p:cNvSpPr/>
            <p:nvPr/>
          </p:nvSpPr>
          <p:spPr>
            <a:xfrm rot="12583257">
              <a:off x="6102425" y="5051723"/>
              <a:ext cx="822327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10" name="Shape 1110"/>
            <p:cNvSpPr/>
            <p:nvPr/>
          </p:nvSpPr>
          <p:spPr>
            <a:xfrm rot="452457">
              <a:off x="4767338" y="909936"/>
              <a:ext cx="565152" cy="53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11" name="Shape 1111"/>
            <p:cNvSpPr/>
            <p:nvPr/>
          </p:nvSpPr>
          <p:spPr>
            <a:xfrm rot="7646852">
              <a:off x="8557494" y="4112716"/>
              <a:ext cx="752476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12" name="Shape 1112"/>
            <p:cNvSpPr/>
            <p:nvPr/>
          </p:nvSpPr>
          <p:spPr>
            <a:xfrm rot="11218091">
              <a:off x="5557913" y="1340148"/>
              <a:ext cx="563563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13" name="Shape 1113"/>
            <p:cNvSpPr/>
            <p:nvPr/>
          </p:nvSpPr>
          <p:spPr>
            <a:xfrm rot="19178520">
              <a:off x="1104976" y="4745336"/>
              <a:ext cx="563564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14" name="Shape 1114"/>
            <p:cNvSpPr/>
            <p:nvPr/>
          </p:nvSpPr>
          <p:spPr>
            <a:xfrm rot="17698856">
              <a:off x="7755014" y="2225972"/>
              <a:ext cx="750889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15" name="Shape 1115"/>
            <p:cNvSpPr/>
            <p:nvPr/>
          </p:nvSpPr>
          <p:spPr>
            <a:xfrm rot="18361205">
              <a:off x="854150" y="3134024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16" name="Shape 1116"/>
            <p:cNvSpPr/>
            <p:nvPr/>
          </p:nvSpPr>
          <p:spPr>
            <a:xfrm rot="18887227">
              <a:off x="2549600" y="801986"/>
              <a:ext cx="750889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17" name="Shape 1117"/>
            <p:cNvSpPr/>
            <p:nvPr/>
          </p:nvSpPr>
          <p:spPr>
            <a:xfrm rot="2700000">
              <a:off x="3564806" y="1347292"/>
              <a:ext cx="752476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18" name="Shape 1118"/>
            <p:cNvSpPr/>
            <p:nvPr/>
          </p:nvSpPr>
          <p:spPr>
            <a:xfrm rot="3158362">
              <a:off x="4129163" y="451148"/>
              <a:ext cx="752477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19" name="Shape 1119"/>
            <p:cNvSpPr/>
            <p:nvPr/>
          </p:nvSpPr>
          <p:spPr>
            <a:xfrm rot="15300000">
              <a:off x="693019" y="513854"/>
              <a:ext cx="752476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20" name="Shape 1120"/>
            <p:cNvSpPr/>
            <p:nvPr/>
          </p:nvSpPr>
          <p:spPr>
            <a:xfrm rot="20748045">
              <a:off x="439812" y="889298"/>
              <a:ext cx="301628" cy="67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6" h="21600" extrusionOk="0">
                  <a:moveTo>
                    <a:pt x="6012" y="18280"/>
                  </a:moveTo>
                  <a:lnTo>
                    <a:pt x="5399" y="18179"/>
                  </a:lnTo>
                  <a:lnTo>
                    <a:pt x="5041" y="19488"/>
                  </a:lnTo>
                  <a:lnTo>
                    <a:pt x="5654" y="19555"/>
                  </a:lnTo>
                  <a:close/>
                  <a:moveTo>
                    <a:pt x="6983" y="14824"/>
                  </a:moveTo>
                  <a:lnTo>
                    <a:pt x="6268" y="14756"/>
                  </a:lnTo>
                  <a:lnTo>
                    <a:pt x="5910" y="16032"/>
                  </a:lnTo>
                  <a:lnTo>
                    <a:pt x="6626" y="16099"/>
                  </a:lnTo>
                  <a:close/>
                  <a:moveTo>
                    <a:pt x="7852" y="11401"/>
                  </a:moveTo>
                  <a:lnTo>
                    <a:pt x="7239" y="11300"/>
                  </a:lnTo>
                  <a:lnTo>
                    <a:pt x="6881" y="12575"/>
                  </a:lnTo>
                  <a:lnTo>
                    <a:pt x="7494" y="12676"/>
                  </a:lnTo>
                  <a:close/>
                  <a:moveTo>
                    <a:pt x="8823" y="7944"/>
                  </a:moveTo>
                  <a:lnTo>
                    <a:pt x="8210" y="7877"/>
                  </a:lnTo>
                  <a:lnTo>
                    <a:pt x="7852" y="9152"/>
                  </a:lnTo>
                  <a:lnTo>
                    <a:pt x="8465" y="9219"/>
                  </a:lnTo>
                  <a:close/>
                  <a:moveTo>
                    <a:pt x="7710" y="6434"/>
                  </a:moveTo>
                  <a:cubicBezTo>
                    <a:pt x="6978" y="6593"/>
                    <a:pt x="6367" y="6751"/>
                    <a:pt x="5787" y="6960"/>
                  </a:cubicBezTo>
                  <a:lnTo>
                    <a:pt x="6001" y="7307"/>
                  </a:lnTo>
                  <a:cubicBezTo>
                    <a:pt x="6611" y="7148"/>
                    <a:pt x="7222" y="6989"/>
                    <a:pt x="7924" y="6781"/>
                  </a:cubicBezTo>
                  <a:close/>
                  <a:moveTo>
                    <a:pt x="12719" y="5293"/>
                  </a:moveTo>
                  <a:cubicBezTo>
                    <a:pt x="12108" y="5454"/>
                    <a:pt x="11498" y="5535"/>
                    <a:pt x="10796" y="5746"/>
                  </a:cubicBezTo>
                  <a:lnTo>
                    <a:pt x="11009" y="6099"/>
                  </a:lnTo>
                  <a:cubicBezTo>
                    <a:pt x="11620" y="5938"/>
                    <a:pt x="12230" y="5857"/>
                    <a:pt x="12932" y="5646"/>
                  </a:cubicBezTo>
                  <a:close/>
                  <a:moveTo>
                    <a:pt x="11992" y="4253"/>
                  </a:moveTo>
                  <a:lnTo>
                    <a:pt x="11634" y="4589"/>
                  </a:lnTo>
                  <a:lnTo>
                    <a:pt x="13167" y="5394"/>
                  </a:lnTo>
                  <a:lnTo>
                    <a:pt x="13576" y="5058"/>
                  </a:lnTo>
                  <a:close/>
                  <a:moveTo>
                    <a:pt x="8324" y="0"/>
                  </a:moveTo>
                  <a:cubicBezTo>
                    <a:pt x="11119" y="849"/>
                    <a:pt x="13846" y="2374"/>
                    <a:pt x="16491" y="4655"/>
                  </a:cubicBezTo>
                  <a:cubicBezTo>
                    <a:pt x="16248" y="4655"/>
                    <a:pt x="16126" y="4655"/>
                    <a:pt x="15883" y="4735"/>
                  </a:cubicBezTo>
                  <a:cubicBezTo>
                    <a:pt x="15883" y="4735"/>
                    <a:pt x="15884" y="4737"/>
                    <a:pt x="15913" y="4785"/>
                  </a:cubicBezTo>
                  <a:lnTo>
                    <a:pt x="16126" y="5135"/>
                  </a:lnTo>
                  <a:cubicBezTo>
                    <a:pt x="16369" y="5055"/>
                    <a:pt x="16613" y="5055"/>
                    <a:pt x="16977" y="4975"/>
                  </a:cubicBezTo>
                  <a:cubicBezTo>
                    <a:pt x="17221" y="5295"/>
                    <a:pt x="17586" y="5615"/>
                    <a:pt x="17829" y="5855"/>
                  </a:cubicBezTo>
                  <a:cubicBezTo>
                    <a:pt x="21600" y="11778"/>
                    <a:pt x="18924" y="15700"/>
                    <a:pt x="13085" y="18341"/>
                  </a:cubicBezTo>
                  <a:cubicBezTo>
                    <a:pt x="13085" y="18341"/>
                    <a:pt x="13097" y="18299"/>
                    <a:pt x="16734" y="6096"/>
                  </a:cubicBezTo>
                  <a:cubicBezTo>
                    <a:pt x="16734" y="6096"/>
                    <a:pt x="16723" y="6094"/>
                    <a:pt x="16004" y="6015"/>
                  </a:cubicBezTo>
                  <a:lnTo>
                    <a:pt x="12355" y="18661"/>
                  </a:lnTo>
                  <a:cubicBezTo>
                    <a:pt x="8967" y="19999"/>
                    <a:pt x="4655" y="20981"/>
                    <a:pt x="0" y="21600"/>
                  </a:cubicBezTo>
                  <a:lnTo>
                    <a:pt x="7354" y="2515"/>
                  </a:lnTo>
                  <a:lnTo>
                    <a:pt x="8925" y="3313"/>
                  </a:lnTo>
                  <a:lnTo>
                    <a:pt x="9283" y="2911"/>
                  </a:lnTo>
                  <a:lnTo>
                    <a:pt x="7699" y="2105"/>
                  </a:lnTo>
                  <a:lnTo>
                    <a:pt x="7369" y="2476"/>
                  </a:ln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21" name="Shape 1121"/>
            <p:cNvSpPr/>
            <p:nvPr/>
          </p:nvSpPr>
          <p:spPr>
            <a:xfrm rot="18429800">
              <a:off x="1544713" y="443209"/>
              <a:ext cx="1524001" cy="82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8" y="19028"/>
                  </a:moveTo>
                  <a:cubicBezTo>
                    <a:pt x="1866" y="19309"/>
                    <a:pt x="1665" y="19519"/>
                    <a:pt x="1463" y="19730"/>
                  </a:cubicBezTo>
                  <a:lnTo>
                    <a:pt x="1665" y="20080"/>
                  </a:lnTo>
                  <a:cubicBezTo>
                    <a:pt x="1866" y="19800"/>
                    <a:pt x="2068" y="19589"/>
                    <a:pt x="2269" y="19309"/>
                  </a:cubicBezTo>
                  <a:close/>
                  <a:moveTo>
                    <a:pt x="4025" y="17399"/>
                  </a:moveTo>
                  <a:lnTo>
                    <a:pt x="3846" y="17158"/>
                  </a:lnTo>
                  <a:cubicBezTo>
                    <a:pt x="3641" y="17434"/>
                    <a:pt x="3437" y="17640"/>
                    <a:pt x="3206" y="17881"/>
                  </a:cubicBezTo>
                  <a:lnTo>
                    <a:pt x="3385" y="18122"/>
                  </a:lnTo>
                  <a:cubicBezTo>
                    <a:pt x="3590" y="17916"/>
                    <a:pt x="3795" y="17709"/>
                    <a:pt x="4025" y="17399"/>
                  </a:cubicBezTo>
                  <a:close/>
                  <a:moveTo>
                    <a:pt x="3478" y="14645"/>
                  </a:moveTo>
                  <a:lnTo>
                    <a:pt x="2672" y="14236"/>
                  </a:lnTo>
                  <a:lnTo>
                    <a:pt x="2587" y="14587"/>
                  </a:lnTo>
                  <a:lnTo>
                    <a:pt x="3393" y="14996"/>
                  </a:lnTo>
                  <a:close/>
                  <a:moveTo>
                    <a:pt x="5660" y="15339"/>
                  </a:moveTo>
                  <a:cubicBezTo>
                    <a:pt x="5560" y="15408"/>
                    <a:pt x="5510" y="15478"/>
                    <a:pt x="5460" y="15547"/>
                  </a:cubicBezTo>
                  <a:cubicBezTo>
                    <a:pt x="5459" y="15547"/>
                    <a:pt x="5452" y="15544"/>
                    <a:pt x="4758" y="15200"/>
                  </a:cubicBezTo>
                  <a:cubicBezTo>
                    <a:pt x="4758" y="15200"/>
                    <a:pt x="4757" y="15207"/>
                    <a:pt x="4708" y="15617"/>
                  </a:cubicBezTo>
                  <a:cubicBezTo>
                    <a:pt x="4708" y="15617"/>
                    <a:pt x="4713" y="15619"/>
                    <a:pt x="5159" y="15825"/>
                  </a:cubicBezTo>
                  <a:cubicBezTo>
                    <a:pt x="5109" y="15894"/>
                    <a:pt x="5059" y="15964"/>
                    <a:pt x="4983" y="16068"/>
                  </a:cubicBezTo>
                  <a:lnTo>
                    <a:pt x="5159" y="16311"/>
                  </a:lnTo>
                  <a:cubicBezTo>
                    <a:pt x="5359" y="16102"/>
                    <a:pt x="5560" y="15894"/>
                    <a:pt x="5792" y="15643"/>
                  </a:cubicBezTo>
                  <a:close/>
                  <a:moveTo>
                    <a:pt x="9500" y="17713"/>
                  </a:moveTo>
                  <a:lnTo>
                    <a:pt x="9182" y="17713"/>
                  </a:lnTo>
                  <a:lnTo>
                    <a:pt x="9097" y="18824"/>
                  </a:lnTo>
                  <a:lnTo>
                    <a:pt x="9331" y="18882"/>
                  </a:lnTo>
                  <a:close/>
                  <a:moveTo>
                    <a:pt x="7615" y="13925"/>
                  </a:moveTo>
                  <a:lnTo>
                    <a:pt x="7481" y="13681"/>
                  </a:lnTo>
                  <a:cubicBezTo>
                    <a:pt x="7225" y="13890"/>
                    <a:pt x="7020" y="14099"/>
                    <a:pt x="6784" y="14343"/>
                  </a:cubicBezTo>
                  <a:lnTo>
                    <a:pt x="6918" y="14587"/>
                  </a:lnTo>
                  <a:cubicBezTo>
                    <a:pt x="7174" y="14377"/>
                    <a:pt x="7378" y="14168"/>
                    <a:pt x="7615" y="13925"/>
                  </a:cubicBezTo>
                  <a:close/>
                  <a:moveTo>
                    <a:pt x="9839" y="14791"/>
                  </a:moveTo>
                  <a:lnTo>
                    <a:pt x="9585" y="14703"/>
                  </a:lnTo>
                  <a:lnTo>
                    <a:pt x="9437" y="15814"/>
                  </a:lnTo>
                  <a:lnTo>
                    <a:pt x="9691" y="15902"/>
                  </a:lnTo>
                  <a:close/>
                  <a:moveTo>
                    <a:pt x="10200" y="12073"/>
                  </a:moveTo>
                  <a:lnTo>
                    <a:pt x="9945" y="11986"/>
                  </a:lnTo>
                  <a:lnTo>
                    <a:pt x="9839" y="12833"/>
                  </a:lnTo>
                  <a:lnTo>
                    <a:pt x="10094" y="12892"/>
                  </a:lnTo>
                  <a:close/>
                  <a:moveTo>
                    <a:pt x="11213" y="10466"/>
                  </a:moveTo>
                  <a:cubicBezTo>
                    <a:pt x="10957" y="10605"/>
                    <a:pt x="10753" y="10815"/>
                    <a:pt x="10497" y="11024"/>
                  </a:cubicBezTo>
                  <a:lnTo>
                    <a:pt x="10650" y="11372"/>
                  </a:lnTo>
                  <a:cubicBezTo>
                    <a:pt x="10855" y="11163"/>
                    <a:pt x="11111" y="10954"/>
                    <a:pt x="11347" y="10771"/>
                  </a:cubicBezTo>
                  <a:close/>
                  <a:moveTo>
                    <a:pt x="9394" y="6141"/>
                  </a:moveTo>
                  <a:lnTo>
                    <a:pt x="8673" y="5586"/>
                  </a:lnTo>
                  <a:lnTo>
                    <a:pt x="8588" y="5849"/>
                  </a:lnTo>
                  <a:lnTo>
                    <a:pt x="9288" y="6404"/>
                  </a:lnTo>
                  <a:close/>
                  <a:moveTo>
                    <a:pt x="11366" y="7602"/>
                  </a:moveTo>
                  <a:lnTo>
                    <a:pt x="10603" y="7047"/>
                  </a:lnTo>
                  <a:lnTo>
                    <a:pt x="10497" y="7398"/>
                  </a:lnTo>
                  <a:lnTo>
                    <a:pt x="11197" y="7953"/>
                  </a:lnTo>
                  <a:close/>
                  <a:moveTo>
                    <a:pt x="16498" y="16807"/>
                  </a:moveTo>
                  <a:lnTo>
                    <a:pt x="16244" y="16720"/>
                  </a:lnTo>
                  <a:lnTo>
                    <a:pt x="16095" y="17859"/>
                  </a:lnTo>
                  <a:lnTo>
                    <a:pt x="16350" y="17918"/>
                  </a:lnTo>
                  <a:close/>
                  <a:moveTo>
                    <a:pt x="13262" y="9053"/>
                  </a:moveTo>
                  <a:lnTo>
                    <a:pt x="13173" y="8993"/>
                  </a:lnTo>
                  <a:cubicBezTo>
                    <a:pt x="13172" y="8993"/>
                    <a:pt x="13166" y="8988"/>
                    <a:pt x="12508" y="8508"/>
                  </a:cubicBezTo>
                  <a:lnTo>
                    <a:pt x="12405" y="8854"/>
                  </a:lnTo>
                  <a:cubicBezTo>
                    <a:pt x="12405" y="8854"/>
                    <a:pt x="12411" y="8859"/>
                    <a:pt x="12866" y="9200"/>
                  </a:cubicBezTo>
                  <a:cubicBezTo>
                    <a:pt x="12712" y="9339"/>
                    <a:pt x="12559" y="9408"/>
                    <a:pt x="12425" y="9581"/>
                  </a:cubicBezTo>
                  <a:lnTo>
                    <a:pt x="12559" y="9823"/>
                  </a:lnTo>
                  <a:cubicBezTo>
                    <a:pt x="12815" y="9685"/>
                    <a:pt x="13019" y="9477"/>
                    <a:pt x="13268" y="9313"/>
                  </a:cubicBezTo>
                  <a:lnTo>
                    <a:pt x="13224" y="9131"/>
                  </a:lnTo>
                  <a:close/>
                  <a:moveTo>
                    <a:pt x="16901" y="13797"/>
                  </a:moveTo>
                  <a:lnTo>
                    <a:pt x="16604" y="13739"/>
                  </a:lnTo>
                  <a:lnTo>
                    <a:pt x="16456" y="14850"/>
                  </a:lnTo>
                  <a:lnTo>
                    <a:pt x="16753" y="14908"/>
                  </a:lnTo>
                  <a:close/>
                  <a:moveTo>
                    <a:pt x="15145" y="7661"/>
                  </a:moveTo>
                  <a:cubicBezTo>
                    <a:pt x="14889" y="7802"/>
                    <a:pt x="14633" y="8014"/>
                    <a:pt x="14397" y="8199"/>
                  </a:cubicBezTo>
                  <a:lnTo>
                    <a:pt x="14531" y="8508"/>
                  </a:lnTo>
                  <a:cubicBezTo>
                    <a:pt x="14735" y="8367"/>
                    <a:pt x="14991" y="8155"/>
                    <a:pt x="15234" y="7970"/>
                  </a:cubicBezTo>
                  <a:close/>
                  <a:moveTo>
                    <a:pt x="17261" y="10817"/>
                  </a:moveTo>
                  <a:lnTo>
                    <a:pt x="17007" y="10729"/>
                  </a:lnTo>
                  <a:lnTo>
                    <a:pt x="16859" y="11840"/>
                  </a:lnTo>
                  <a:lnTo>
                    <a:pt x="17113" y="11927"/>
                  </a:lnTo>
                  <a:close/>
                  <a:moveTo>
                    <a:pt x="16159" y="7252"/>
                  </a:moveTo>
                  <a:lnTo>
                    <a:pt x="10603" y="1816"/>
                  </a:lnTo>
                  <a:lnTo>
                    <a:pt x="10454" y="2079"/>
                  </a:lnTo>
                  <a:lnTo>
                    <a:pt x="15947" y="7602"/>
                  </a:lnTo>
                  <a:close/>
                  <a:moveTo>
                    <a:pt x="17664" y="7807"/>
                  </a:moveTo>
                  <a:lnTo>
                    <a:pt x="17410" y="7748"/>
                  </a:lnTo>
                  <a:lnTo>
                    <a:pt x="17261" y="8859"/>
                  </a:lnTo>
                  <a:lnTo>
                    <a:pt x="17516" y="8917"/>
                  </a:lnTo>
                  <a:close/>
                  <a:moveTo>
                    <a:pt x="17203" y="6492"/>
                  </a:moveTo>
                  <a:cubicBezTo>
                    <a:pt x="16899" y="6630"/>
                    <a:pt x="16645" y="6768"/>
                    <a:pt x="16405" y="6949"/>
                  </a:cubicBezTo>
                  <a:lnTo>
                    <a:pt x="16493" y="7252"/>
                  </a:lnTo>
                  <a:cubicBezTo>
                    <a:pt x="16747" y="7113"/>
                    <a:pt x="17000" y="6975"/>
                    <a:pt x="17291" y="6794"/>
                  </a:cubicBezTo>
                  <a:close/>
                  <a:moveTo>
                    <a:pt x="20252" y="11093"/>
                  </a:moveTo>
                  <a:lnTo>
                    <a:pt x="21600" y="13544"/>
                  </a:lnTo>
                  <a:cubicBezTo>
                    <a:pt x="21150" y="14857"/>
                    <a:pt x="20395" y="15947"/>
                    <a:pt x="19433" y="16861"/>
                  </a:cubicBezTo>
                  <a:cubicBezTo>
                    <a:pt x="19433" y="16860"/>
                    <a:pt x="19437" y="16833"/>
                    <a:pt x="20252" y="11093"/>
                  </a:cubicBezTo>
                  <a:close/>
                  <a:moveTo>
                    <a:pt x="14150" y="0"/>
                  </a:moveTo>
                  <a:lnTo>
                    <a:pt x="20019" y="10670"/>
                  </a:lnTo>
                  <a:lnTo>
                    <a:pt x="19130" y="17139"/>
                  </a:lnTo>
                  <a:cubicBezTo>
                    <a:pt x="17363" y="18603"/>
                    <a:pt x="14991" y="19579"/>
                    <a:pt x="12518" y="20206"/>
                  </a:cubicBezTo>
                  <a:cubicBezTo>
                    <a:pt x="12518" y="20206"/>
                    <a:pt x="12524" y="20164"/>
                    <a:pt x="14032" y="9473"/>
                  </a:cubicBezTo>
                  <a:cubicBezTo>
                    <a:pt x="14032" y="9473"/>
                    <a:pt x="14027" y="9472"/>
                    <a:pt x="13729" y="9403"/>
                  </a:cubicBezTo>
                  <a:cubicBezTo>
                    <a:pt x="13729" y="9403"/>
                    <a:pt x="13723" y="9444"/>
                    <a:pt x="12215" y="20345"/>
                  </a:cubicBezTo>
                  <a:cubicBezTo>
                    <a:pt x="11155" y="20555"/>
                    <a:pt x="10145" y="20764"/>
                    <a:pt x="9085" y="20903"/>
                  </a:cubicBezTo>
                  <a:cubicBezTo>
                    <a:pt x="9085" y="20903"/>
                    <a:pt x="9085" y="20902"/>
                    <a:pt x="9085" y="20877"/>
                  </a:cubicBezTo>
                  <a:lnTo>
                    <a:pt x="9085" y="20694"/>
                  </a:lnTo>
                  <a:cubicBezTo>
                    <a:pt x="9085" y="20694"/>
                    <a:pt x="9084" y="20694"/>
                    <a:pt x="9054" y="20694"/>
                  </a:cubicBezTo>
                  <a:lnTo>
                    <a:pt x="8833" y="20694"/>
                  </a:lnTo>
                  <a:cubicBezTo>
                    <a:pt x="8833" y="20694"/>
                    <a:pt x="8833" y="20695"/>
                    <a:pt x="8827" y="20729"/>
                  </a:cubicBezTo>
                  <a:lnTo>
                    <a:pt x="8783" y="20973"/>
                  </a:lnTo>
                  <a:cubicBezTo>
                    <a:pt x="7723" y="21112"/>
                    <a:pt x="6663" y="21252"/>
                    <a:pt x="5653" y="21321"/>
                  </a:cubicBezTo>
                  <a:cubicBezTo>
                    <a:pt x="5653" y="21321"/>
                    <a:pt x="5658" y="21285"/>
                    <a:pt x="6562" y="15048"/>
                  </a:cubicBezTo>
                  <a:cubicBezTo>
                    <a:pt x="6562" y="15048"/>
                    <a:pt x="6560" y="15048"/>
                    <a:pt x="6530" y="15040"/>
                  </a:cubicBezTo>
                  <a:lnTo>
                    <a:pt x="6309" y="14979"/>
                  </a:lnTo>
                  <a:cubicBezTo>
                    <a:pt x="6309" y="14979"/>
                    <a:pt x="6304" y="15017"/>
                    <a:pt x="5350" y="21321"/>
                  </a:cubicBezTo>
                  <a:cubicBezTo>
                    <a:pt x="3382" y="21530"/>
                    <a:pt x="1565" y="21530"/>
                    <a:pt x="303" y="21600"/>
                  </a:cubicBezTo>
                  <a:lnTo>
                    <a:pt x="606" y="21252"/>
                  </a:lnTo>
                  <a:cubicBezTo>
                    <a:pt x="606" y="21251"/>
                    <a:pt x="605" y="21250"/>
                    <a:pt x="580" y="21217"/>
                  </a:cubicBezTo>
                  <a:lnTo>
                    <a:pt x="404" y="20973"/>
                  </a:lnTo>
                  <a:cubicBezTo>
                    <a:pt x="252" y="21182"/>
                    <a:pt x="101" y="21321"/>
                    <a:pt x="0" y="21461"/>
                  </a:cubicBezTo>
                  <a:cubicBezTo>
                    <a:pt x="303" y="20345"/>
                    <a:pt x="707" y="19021"/>
                    <a:pt x="1211" y="17558"/>
                  </a:cubicBezTo>
                  <a:cubicBezTo>
                    <a:pt x="1212" y="17558"/>
                    <a:pt x="1228" y="17567"/>
                    <a:pt x="3230" y="18742"/>
                  </a:cubicBezTo>
                  <a:cubicBezTo>
                    <a:pt x="3230" y="18742"/>
                    <a:pt x="3231" y="18741"/>
                    <a:pt x="3243" y="18699"/>
                  </a:cubicBezTo>
                  <a:lnTo>
                    <a:pt x="3331" y="18394"/>
                  </a:lnTo>
                  <a:cubicBezTo>
                    <a:pt x="3331" y="18394"/>
                    <a:pt x="3315" y="18385"/>
                    <a:pt x="1312" y="17209"/>
                  </a:cubicBezTo>
                  <a:cubicBezTo>
                    <a:pt x="2271" y="14561"/>
                    <a:pt x="3634" y="11494"/>
                    <a:pt x="5249" y="8636"/>
                  </a:cubicBezTo>
                  <a:cubicBezTo>
                    <a:pt x="5249" y="8636"/>
                    <a:pt x="5274" y="8658"/>
                    <a:pt x="9136" y="12121"/>
                  </a:cubicBezTo>
                  <a:cubicBezTo>
                    <a:pt x="8934" y="12330"/>
                    <a:pt x="8783" y="12470"/>
                    <a:pt x="8631" y="12609"/>
                  </a:cubicBezTo>
                  <a:cubicBezTo>
                    <a:pt x="8631" y="12609"/>
                    <a:pt x="8632" y="12611"/>
                    <a:pt x="8650" y="12644"/>
                  </a:cubicBezTo>
                  <a:lnTo>
                    <a:pt x="8783" y="12888"/>
                  </a:lnTo>
                  <a:cubicBezTo>
                    <a:pt x="8984" y="12679"/>
                    <a:pt x="9237" y="12539"/>
                    <a:pt x="9439" y="12330"/>
                  </a:cubicBezTo>
                  <a:cubicBezTo>
                    <a:pt x="9439" y="12330"/>
                    <a:pt x="9438" y="12329"/>
                    <a:pt x="9432" y="12313"/>
                  </a:cubicBezTo>
                  <a:lnTo>
                    <a:pt x="9388" y="12191"/>
                  </a:lnTo>
                  <a:cubicBezTo>
                    <a:pt x="9388" y="12191"/>
                    <a:pt x="9389" y="12190"/>
                    <a:pt x="9401" y="12165"/>
                  </a:cubicBezTo>
                  <a:lnTo>
                    <a:pt x="9489" y="11982"/>
                  </a:lnTo>
                  <a:cubicBezTo>
                    <a:pt x="9489" y="11982"/>
                    <a:pt x="9465" y="11961"/>
                    <a:pt x="5401" y="8358"/>
                  </a:cubicBezTo>
                  <a:cubicBezTo>
                    <a:pt x="7908" y="3999"/>
                    <a:pt x="10985" y="354"/>
                    <a:pt x="14150" y="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22" name="Shape 1122"/>
            <p:cNvSpPr/>
            <p:nvPr/>
          </p:nvSpPr>
          <p:spPr>
            <a:xfrm rot="9774837">
              <a:off x="6219900" y="546398"/>
              <a:ext cx="1169989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23" name="Shape 1123"/>
            <p:cNvSpPr/>
            <p:nvPr/>
          </p:nvSpPr>
          <p:spPr>
            <a:xfrm rot="1867808">
              <a:off x="730325" y="1829098"/>
              <a:ext cx="1171576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24" name="Shape 1124"/>
            <p:cNvSpPr/>
            <p:nvPr/>
          </p:nvSpPr>
          <p:spPr>
            <a:xfrm rot="4931296">
              <a:off x="1401838" y="4908848"/>
              <a:ext cx="1560514" cy="83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25" name="Shape 1125"/>
            <p:cNvSpPr/>
            <p:nvPr/>
          </p:nvSpPr>
          <p:spPr>
            <a:xfrm>
              <a:off x="6737425" y="5200948"/>
              <a:ext cx="1169990" cy="110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26" name="Shape 1126"/>
            <p:cNvSpPr/>
            <p:nvPr/>
          </p:nvSpPr>
          <p:spPr>
            <a:xfrm rot="4114373">
              <a:off x="7574039" y="4946949"/>
              <a:ext cx="1562102" cy="831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27" name="Shape 1127"/>
            <p:cNvSpPr/>
            <p:nvPr/>
          </p:nvSpPr>
          <p:spPr>
            <a:xfrm rot="5824085" flipH="1">
              <a:off x="454100" y="306684"/>
              <a:ext cx="536576" cy="482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16" y="7465"/>
                  </a:moveTo>
                  <a:lnTo>
                    <a:pt x="18114" y="7917"/>
                  </a:lnTo>
                  <a:lnTo>
                    <a:pt x="16123" y="6963"/>
                  </a:lnTo>
                  <a:lnTo>
                    <a:pt x="16365" y="6512"/>
                  </a:lnTo>
                  <a:close/>
                  <a:moveTo>
                    <a:pt x="21600" y="0"/>
                  </a:moveTo>
                  <a:cubicBezTo>
                    <a:pt x="16335" y="2616"/>
                    <a:pt x="11396" y="6717"/>
                    <a:pt x="7056" y="11272"/>
                  </a:cubicBezTo>
                  <a:cubicBezTo>
                    <a:pt x="18611" y="17457"/>
                    <a:pt x="18685" y="17497"/>
                    <a:pt x="18686" y="17498"/>
                  </a:cubicBezTo>
                  <a:lnTo>
                    <a:pt x="18435" y="17812"/>
                  </a:lnTo>
                  <a:lnTo>
                    <a:pt x="18524" y="18066"/>
                  </a:lnTo>
                  <a:cubicBezTo>
                    <a:pt x="17968" y="18455"/>
                    <a:pt x="17250" y="18695"/>
                    <a:pt x="16676" y="19054"/>
                  </a:cubicBezTo>
                  <a:lnTo>
                    <a:pt x="16299" y="18635"/>
                  </a:lnTo>
                  <a:cubicBezTo>
                    <a:pt x="16676" y="18335"/>
                    <a:pt x="17107" y="18096"/>
                    <a:pt x="17681" y="17737"/>
                  </a:cubicBezTo>
                  <a:cubicBezTo>
                    <a:pt x="6645" y="11762"/>
                    <a:pt x="6625" y="11751"/>
                    <a:pt x="6625" y="11751"/>
                  </a:cubicBezTo>
                  <a:cubicBezTo>
                    <a:pt x="4190" y="14353"/>
                    <a:pt x="1957" y="17055"/>
                    <a:pt x="0" y="19704"/>
                  </a:cubicBezTo>
                  <a:lnTo>
                    <a:pt x="12047" y="20946"/>
                  </a:lnTo>
                  <a:cubicBezTo>
                    <a:pt x="12327" y="20750"/>
                    <a:pt x="12634" y="20583"/>
                    <a:pt x="12973" y="20415"/>
                  </a:cubicBezTo>
                  <a:lnTo>
                    <a:pt x="13354" y="20834"/>
                  </a:lnTo>
                  <a:lnTo>
                    <a:pt x="12989" y="21044"/>
                  </a:lnTo>
                  <a:lnTo>
                    <a:pt x="18381" y="21600"/>
                  </a:lnTo>
                  <a:lnTo>
                    <a:pt x="21519" y="542"/>
                  </a:lnTo>
                  <a:lnTo>
                    <a:pt x="21432" y="488"/>
                  </a:lnTo>
                  <a:lnTo>
                    <a:pt x="21545" y="367"/>
                  </a:ln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28" name="Shape 1128"/>
            <p:cNvSpPr/>
            <p:nvPr/>
          </p:nvSpPr>
          <p:spPr>
            <a:xfrm rot="11792620" flipH="1">
              <a:off x="716038" y="1086148"/>
              <a:ext cx="823914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29" name="Shape 1129"/>
            <p:cNvSpPr/>
            <p:nvPr/>
          </p:nvSpPr>
          <p:spPr>
            <a:xfrm rot="7855726">
              <a:off x="3012357" y="772617"/>
              <a:ext cx="1096963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30" name="Shape 1130"/>
            <p:cNvSpPr/>
            <p:nvPr/>
          </p:nvSpPr>
          <p:spPr>
            <a:xfrm rot="11792620" flipH="1">
              <a:off x="3335413" y="1797348"/>
              <a:ext cx="822327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31" name="Shape 1131"/>
            <p:cNvSpPr/>
            <p:nvPr/>
          </p:nvSpPr>
          <p:spPr>
            <a:xfrm rot="17253486">
              <a:off x="1201813" y="3354686"/>
              <a:ext cx="1098552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32" name="Shape 1132"/>
            <p:cNvSpPr/>
            <p:nvPr/>
          </p:nvSpPr>
          <p:spPr>
            <a:xfrm rot="20678873">
              <a:off x="749375" y="4050011"/>
              <a:ext cx="822327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33" name="Shape 1133"/>
            <p:cNvSpPr/>
            <p:nvPr/>
          </p:nvSpPr>
          <p:spPr>
            <a:xfrm rot="7630649" flipH="1">
              <a:off x="4439519" y="5408117"/>
              <a:ext cx="1096964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34" name="Shape 1134"/>
            <p:cNvSpPr/>
            <p:nvPr/>
          </p:nvSpPr>
          <p:spPr>
            <a:xfrm rot="3063783" flipH="1">
              <a:off x="3975175" y="6193136"/>
              <a:ext cx="874714" cy="465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35" name="Shape 1135"/>
            <p:cNvSpPr/>
            <p:nvPr/>
          </p:nvSpPr>
          <p:spPr>
            <a:xfrm rot="15029794">
              <a:off x="558876" y="6555085"/>
              <a:ext cx="1041401" cy="523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32" extrusionOk="0">
                  <a:moveTo>
                    <a:pt x="2319" y="17409"/>
                  </a:moveTo>
                  <a:lnTo>
                    <a:pt x="2131" y="17168"/>
                  </a:lnTo>
                  <a:cubicBezTo>
                    <a:pt x="1915" y="17443"/>
                    <a:pt x="1699" y="17649"/>
                    <a:pt x="1456" y="17889"/>
                  </a:cubicBezTo>
                  <a:lnTo>
                    <a:pt x="1645" y="18129"/>
                  </a:lnTo>
                  <a:cubicBezTo>
                    <a:pt x="1861" y="17923"/>
                    <a:pt x="2077" y="17717"/>
                    <a:pt x="2319" y="17409"/>
                  </a:cubicBezTo>
                  <a:close/>
                  <a:moveTo>
                    <a:pt x="4184" y="15659"/>
                  </a:moveTo>
                  <a:lnTo>
                    <a:pt x="4045" y="15357"/>
                  </a:lnTo>
                  <a:cubicBezTo>
                    <a:pt x="3939" y="15426"/>
                    <a:pt x="3886" y="15495"/>
                    <a:pt x="3833" y="15564"/>
                  </a:cubicBezTo>
                  <a:cubicBezTo>
                    <a:pt x="3833" y="15564"/>
                    <a:pt x="3822" y="15559"/>
                    <a:pt x="3093" y="15218"/>
                  </a:cubicBezTo>
                  <a:cubicBezTo>
                    <a:pt x="3093" y="15219"/>
                    <a:pt x="3092" y="15227"/>
                    <a:pt x="3040" y="15633"/>
                  </a:cubicBezTo>
                  <a:cubicBezTo>
                    <a:pt x="3040" y="15633"/>
                    <a:pt x="3050" y="15638"/>
                    <a:pt x="3516" y="15840"/>
                  </a:cubicBezTo>
                  <a:cubicBezTo>
                    <a:pt x="3463" y="15910"/>
                    <a:pt x="3410" y="15979"/>
                    <a:pt x="3331" y="16082"/>
                  </a:cubicBezTo>
                  <a:lnTo>
                    <a:pt x="3516" y="16324"/>
                  </a:lnTo>
                  <a:cubicBezTo>
                    <a:pt x="3728" y="16117"/>
                    <a:pt x="3939" y="15910"/>
                    <a:pt x="4184" y="15659"/>
                  </a:cubicBezTo>
                  <a:close/>
                  <a:moveTo>
                    <a:pt x="7985" y="6196"/>
                  </a:moveTo>
                  <a:lnTo>
                    <a:pt x="7224" y="5643"/>
                  </a:lnTo>
                  <a:lnTo>
                    <a:pt x="7135" y="5905"/>
                  </a:lnTo>
                  <a:lnTo>
                    <a:pt x="7873" y="6458"/>
                  </a:lnTo>
                  <a:close/>
                  <a:moveTo>
                    <a:pt x="6108" y="13948"/>
                  </a:moveTo>
                  <a:lnTo>
                    <a:pt x="5966" y="13705"/>
                  </a:lnTo>
                  <a:cubicBezTo>
                    <a:pt x="5696" y="13913"/>
                    <a:pt x="5480" y="14121"/>
                    <a:pt x="5231" y="14364"/>
                  </a:cubicBezTo>
                  <a:lnTo>
                    <a:pt x="5372" y="14607"/>
                  </a:lnTo>
                  <a:cubicBezTo>
                    <a:pt x="5642" y="14399"/>
                    <a:pt x="5858" y="14191"/>
                    <a:pt x="6108" y="13948"/>
                  </a:cubicBezTo>
                  <a:close/>
                  <a:moveTo>
                    <a:pt x="10066" y="7651"/>
                  </a:moveTo>
                  <a:lnTo>
                    <a:pt x="9261" y="7098"/>
                  </a:lnTo>
                  <a:lnTo>
                    <a:pt x="9149" y="7447"/>
                  </a:lnTo>
                  <a:lnTo>
                    <a:pt x="9887" y="8000"/>
                  </a:lnTo>
                  <a:close/>
                  <a:moveTo>
                    <a:pt x="8724" y="12919"/>
                  </a:moveTo>
                  <a:lnTo>
                    <a:pt x="8835" y="12104"/>
                  </a:lnTo>
                  <a:lnTo>
                    <a:pt x="8567" y="12017"/>
                  </a:lnTo>
                  <a:lnTo>
                    <a:pt x="8455" y="12861"/>
                  </a:lnTo>
                  <a:close/>
                  <a:moveTo>
                    <a:pt x="8298" y="15917"/>
                  </a:moveTo>
                  <a:lnTo>
                    <a:pt x="8455" y="14811"/>
                  </a:lnTo>
                  <a:lnTo>
                    <a:pt x="8186" y="14724"/>
                  </a:lnTo>
                  <a:lnTo>
                    <a:pt x="8030" y="15830"/>
                  </a:lnTo>
                  <a:close/>
                  <a:moveTo>
                    <a:pt x="10046" y="10807"/>
                  </a:moveTo>
                  <a:lnTo>
                    <a:pt x="9904" y="10503"/>
                  </a:lnTo>
                  <a:cubicBezTo>
                    <a:pt x="9634" y="10642"/>
                    <a:pt x="9418" y="10850"/>
                    <a:pt x="9149" y="11058"/>
                  </a:cubicBezTo>
                  <a:lnTo>
                    <a:pt x="9311" y="11406"/>
                  </a:lnTo>
                  <a:cubicBezTo>
                    <a:pt x="9526" y="11197"/>
                    <a:pt x="9796" y="10989"/>
                    <a:pt x="10046" y="10807"/>
                  </a:cubicBezTo>
                  <a:close/>
                  <a:moveTo>
                    <a:pt x="7918" y="18886"/>
                  </a:moveTo>
                  <a:lnTo>
                    <a:pt x="8097" y="17721"/>
                  </a:lnTo>
                  <a:lnTo>
                    <a:pt x="7761" y="17721"/>
                  </a:lnTo>
                  <a:lnTo>
                    <a:pt x="7672" y="18827"/>
                  </a:lnTo>
                  <a:close/>
                  <a:moveTo>
                    <a:pt x="12073" y="9355"/>
                  </a:moveTo>
                  <a:lnTo>
                    <a:pt x="12026" y="9174"/>
                  </a:lnTo>
                  <a:lnTo>
                    <a:pt x="12066" y="9096"/>
                  </a:lnTo>
                  <a:lnTo>
                    <a:pt x="11972" y="9036"/>
                  </a:lnTo>
                  <a:cubicBezTo>
                    <a:pt x="11972" y="9036"/>
                    <a:pt x="11961" y="9028"/>
                    <a:pt x="11270" y="8553"/>
                  </a:cubicBezTo>
                  <a:lnTo>
                    <a:pt x="11163" y="8898"/>
                  </a:lnTo>
                  <a:cubicBezTo>
                    <a:pt x="11163" y="8898"/>
                    <a:pt x="11170" y="8903"/>
                    <a:pt x="11648" y="9243"/>
                  </a:cubicBezTo>
                  <a:cubicBezTo>
                    <a:pt x="11486" y="9380"/>
                    <a:pt x="11324" y="9449"/>
                    <a:pt x="11183" y="9622"/>
                  </a:cubicBezTo>
                  <a:lnTo>
                    <a:pt x="11324" y="9863"/>
                  </a:lnTo>
                  <a:cubicBezTo>
                    <a:pt x="11594" y="9725"/>
                    <a:pt x="11810" y="9518"/>
                    <a:pt x="12073" y="9355"/>
                  </a:cubicBezTo>
                  <a:close/>
                  <a:moveTo>
                    <a:pt x="15123" y="1684"/>
                  </a:moveTo>
                  <a:lnTo>
                    <a:pt x="14429" y="986"/>
                  </a:lnTo>
                  <a:lnTo>
                    <a:pt x="14250" y="1248"/>
                  </a:lnTo>
                  <a:lnTo>
                    <a:pt x="14944" y="1946"/>
                  </a:lnTo>
                  <a:close/>
                  <a:moveTo>
                    <a:pt x="14147" y="8017"/>
                  </a:moveTo>
                  <a:lnTo>
                    <a:pt x="14053" y="7709"/>
                  </a:lnTo>
                  <a:cubicBezTo>
                    <a:pt x="13783" y="7850"/>
                    <a:pt x="13513" y="8061"/>
                    <a:pt x="13264" y="8245"/>
                  </a:cubicBezTo>
                  <a:lnTo>
                    <a:pt x="13405" y="8553"/>
                  </a:lnTo>
                  <a:cubicBezTo>
                    <a:pt x="13621" y="8413"/>
                    <a:pt x="13891" y="8201"/>
                    <a:pt x="14147" y="8017"/>
                  </a:cubicBezTo>
                  <a:close/>
                  <a:moveTo>
                    <a:pt x="15123" y="7302"/>
                  </a:moveTo>
                  <a:lnTo>
                    <a:pt x="9261" y="1888"/>
                  </a:lnTo>
                  <a:lnTo>
                    <a:pt x="9104" y="2150"/>
                  </a:lnTo>
                  <a:lnTo>
                    <a:pt x="14899" y="7651"/>
                  </a:lnTo>
                  <a:close/>
                  <a:moveTo>
                    <a:pt x="16913" y="3489"/>
                  </a:moveTo>
                  <a:lnTo>
                    <a:pt x="16219" y="2790"/>
                  </a:lnTo>
                  <a:lnTo>
                    <a:pt x="16063" y="3140"/>
                  </a:lnTo>
                  <a:lnTo>
                    <a:pt x="16756" y="3838"/>
                  </a:lnTo>
                  <a:close/>
                  <a:moveTo>
                    <a:pt x="16318" y="6846"/>
                  </a:moveTo>
                  <a:lnTo>
                    <a:pt x="16224" y="6545"/>
                  </a:lnTo>
                  <a:cubicBezTo>
                    <a:pt x="15904" y="6682"/>
                    <a:pt x="15636" y="6820"/>
                    <a:pt x="15383" y="7001"/>
                  </a:cubicBezTo>
                  <a:lnTo>
                    <a:pt x="15476" y="7302"/>
                  </a:lnTo>
                  <a:cubicBezTo>
                    <a:pt x="15743" y="7164"/>
                    <a:pt x="16011" y="7026"/>
                    <a:pt x="16318" y="6846"/>
                  </a:cubicBezTo>
                  <a:close/>
                  <a:moveTo>
                    <a:pt x="16555" y="8961"/>
                  </a:moveTo>
                  <a:lnTo>
                    <a:pt x="16712" y="7855"/>
                  </a:lnTo>
                  <a:lnTo>
                    <a:pt x="16443" y="7796"/>
                  </a:lnTo>
                  <a:lnTo>
                    <a:pt x="16287" y="8902"/>
                  </a:lnTo>
                  <a:close/>
                  <a:moveTo>
                    <a:pt x="16130" y="11959"/>
                  </a:moveTo>
                  <a:lnTo>
                    <a:pt x="16287" y="10853"/>
                  </a:lnTo>
                  <a:lnTo>
                    <a:pt x="16018" y="10765"/>
                  </a:lnTo>
                  <a:lnTo>
                    <a:pt x="15861" y="11871"/>
                  </a:lnTo>
                  <a:close/>
                  <a:moveTo>
                    <a:pt x="15750" y="14927"/>
                  </a:moveTo>
                  <a:lnTo>
                    <a:pt x="15906" y="13821"/>
                  </a:lnTo>
                  <a:lnTo>
                    <a:pt x="15593" y="13763"/>
                  </a:lnTo>
                  <a:lnTo>
                    <a:pt x="15436" y="14869"/>
                  </a:lnTo>
                  <a:close/>
                  <a:moveTo>
                    <a:pt x="18511" y="5861"/>
                  </a:moveTo>
                  <a:lnTo>
                    <a:pt x="18417" y="5555"/>
                  </a:lnTo>
                  <a:cubicBezTo>
                    <a:pt x="18150" y="5695"/>
                    <a:pt x="17883" y="5765"/>
                    <a:pt x="17575" y="5948"/>
                  </a:cubicBezTo>
                  <a:lnTo>
                    <a:pt x="17669" y="6254"/>
                  </a:lnTo>
                  <a:cubicBezTo>
                    <a:pt x="17936" y="6114"/>
                    <a:pt x="18203" y="6044"/>
                    <a:pt x="18511" y="5861"/>
                  </a:cubicBezTo>
                  <a:close/>
                  <a:moveTo>
                    <a:pt x="15324" y="17925"/>
                  </a:moveTo>
                  <a:lnTo>
                    <a:pt x="15481" y="16819"/>
                  </a:lnTo>
                  <a:lnTo>
                    <a:pt x="15213" y="16732"/>
                  </a:lnTo>
                  <a:lnTo>
                    <a:pt x="15056" y="17867"/>
                  </a:lnTo>
                  <a:close/>
                  <a:moveTo>
                    <a:pt x="18793" y="5352"/>
                  </a:moveTo>
                  <a:lnTo>
                    <a:pt x="18099" y="4653"/>
                  </a:lnTo>
                  <a:lnTo>
                    <a:pt x="17942" y="4944"/>
                  </a:lnTo>
                  <a:lnTo>
                    <a:pt x="18614" y="5643"/>
                  </a:lnTo>
                  <a:close/>
                  <a:moveTo>
                    <a:pt x="21194" y="12525"/>
                  </a:moveTo>
                  <a:cubicBezTo>
                    <a:pt x="20788" y="14304"/>
                    <a:pt x="19856" y="15727"/>
                    <a:pt x="18578" y="16872"/>
                  </a:cubicBezTo>
                  <a:cubicBezTo>
                    <a:pt x="18578" y="16872"/>
                    <a:pt x="18586" y="16812"/>
                    <a:pt x="20175" y="6251"/>
                  </a:cubicBezTo>
                  <a:cubicBezTo>
                    <a:pt x="20175" y="6251"/>
                    <a:pt x="20169" y="6250"/>
                    <a:pt x="19856" y="6182"/>
                  </a:cubicBezTo>
                  <a:lnTo>
                    <a:pt x="18258" y="17150"/>
                  </a:lnTo>
                  <a:cubicBezTo>
                    <a:pt x="16394" y="18608"/>
                    <a:pt x="13891" y="19579"/>
                    <a:pt x="11281" y="20204"/>
                  </a:cubicBezTo>
                  <a:cubicBezTo>
                    <a:pt x="11281" y="20204"/>
                    <a:pt x="11290" y="20146"/>
                    <a:pt x="12879" y="9514"/>
                  </a:cubicBezTo>
                  <a:cubicBezTo>
                    <a:pt x="12879" y="9514"/>
                    <a:pt x="12872" y="9512"/>
                    <a:pt x="12559" y="9444"/>
                  </a:cubicBezTo>
                  <a:cubicBezTo>
                    <a:pt x="12559" y="9445"/>
                    <a:pt x="12551" y="9500"/>
                    <a:pt x="10961" y="20343"/>
                  </a:cubicBezTo>
                  <a:cubicBezTo>
                    <a:pt x="9843" y="20551"/>
                    <a:pt x="8778" y="20760"/>
                    <a:pt x="7659" y="20898"/>
                  </a:cubicBezTo>
                  <a:cubicBezTo>
                    <a:pt x="7659" y="20898"/>
                    <a:pt x="7659" y="20896"/>
                    <a:pt x="7659" y="20872"/>
                  </a:cubicBezTo>
                  <a:lnTo>
                    <a:pt x="7659" y="20690"/>
                  </a:lnTo>
                  <a:cubicBezTo>
                    <a:pt x="7659" y="20690"/>
                    <a:pt x="7657" y="20690"/>
                    <a:pt x="7626" y="20690"/>
                  </a:cubicBezTo>
                  <a:lnTo>
                    <a:pt x="7393" y="20690"/>
                  </a:lnTo>
                  <a:cubicBezTo>
                    <a:pt x="7393" y="20690"/>
                    <a:pt x="7393" y="20692"/>
                    <a:pt x="7386" y="20725"/>
                  </a:cubicBezTo>
                  <a:lnTo>
                    <a:pt x="7340" y="20968"/>
                  </a:lnTo>
                  <a:cubicBezTo>
                    <a:pt x="6221" y="21107"/>
                    <a:pt x="5103" y="21245"/>
                    <a:pt x="4038" y="21315"/>
                  </a:cubicBezTo>
                  <a:cubicBezTo>
                    <a:pt x="4038" y="21314"/>
                    <a:pt x="4045" y="21265"/>
                    <a:pt x="4996" y="15067"/>
                  </a:cubicBezTo>
                  <a:cubicBezTo>
                    <a:pt x="4996" y="15067"/>
                    <a:pt x="4994" y="15067"/>
                    <a:pt x="4963" y="15059"/>
                  </a:cubicBezTo>
                  <a:lnTo>
                    <a:pt x="4730" y="14998"/>
                  </a:lnTo>
                  <a:cubicBezTo>
                    <a:pt x="4730" y="14998"/>
                    <a:pt x="4722" y="15049"/>
                    <a:pt x="3718" y="21315"/>
                  </a:cubicBezTo>
                  <a:cubicBezTo>
                    <a:pt x="2373" y="21450"/>
                    <a:pt x="1095" y="21497"/>
                    <a:pt x="0" y="21532"/>
                  </a:cubicBezTo>
                  <a:lnTo>
                    <a:pt x="853" y="18399"/>
                  </a:lnTo>
                  <a:cubicBezTo>
                    <a:pt x="1039" y="18501"/>
                    <a:pt x="1247" y="18617"/>
                    <a:pt x="1481" y="18746"/>
                  </a:cubicBezTo>
                  <a:cubicBezTo>
                    <a:pt x="1481" y="18746"/>
                    <a:pt x="1482" y="18744"/>
                    <a:pt x="1495" y="18703"/>
                  </a:cubicBezTo>
                  <a:lnTo>
                    <a:pt x="1588" y="18399"/>
                  </a:lnTo>
                  <a:cubicBezTo>
                    <a:pt x="1588" y="18399"/>
                    <a:pt x="1578" y="18394"/>
                    <a:pt x="949" y="18046"/>
                  </a:cubicBezTo>
                  <a:lnTo>
                    <a:pt x="3384" y="9104"/>
                  </a:lnTo>
                  <a:cubicBezTo>
                    <a:pt x="3450" y="8953"/>
                    <a:pt x="3530" y="8817"/>
                    <a:pt x="3612" y="8681"/>
                  </a:cubicBezTo>
                  <a:cubicBezTo>
                    <a:pt x="3612" y="8681"/>
                    <a:pt x="3643" y="8708"/>
                    <a:pt x="7713" y="12152"/>
                  </a:cubicBezTo>
                  <a:cubicBezTo>
                    <a:pt x="7500" y="12360"/>
                    <a:pt x="7340" y="12499"/>
                    <a:pt x="7180" y="12638"/>
                  </a:cubicBezTo>
                  <a:cubicBezTo>
                    <a:pt x="7180" y="12638"/>
                    <a:pt x="7181" y="12640"/>
                    <a:pt x="7200" y="12672"/>
                  </a:cubicBezTo>
                  <a:lnTo>
                    <a:pt x="7340" y="12915"/>
                  </a:lnTo>
                  <a:cubicBezTo>
                    <a:pt x="7553" y="12707"/>
                    <a:pt x="7819" y="12568"/>
                    <a:pt x="8032" y="12360"/>
                  </a:cubicBezTo>
                  <a:cubicBezTo>
                    <a:pt x="8032" y="12360"/>
                    <a:pt x="8032" y="12359"/>
                    <a:pt x="8025" y="12343"/>
                  </a:cubicBezTo>
                  <a:lnTo>
                    <a:pt x="7979" y="12221"/>
                  </a:lnTo>
                  <a:cubicBezTo>
                    <a:pt x="7979" y="12221"/>
                    <a:pt x="7980" y="12220"/>
                    <a:pt x="7992" y="12195"/>
                  </a:cubicBezTo>
                  <a:lnTo>
                    <a:pt x="8085" y="12013"/>
                  </a:lnTo>
                  <a:cubicBezTo>
                    <a:pt x="8085" y="12013"/>
                    <a:pt x="8050" y="11983"/>
                    <a:pt x="3771" y="8403"/>
                  </a:cubicBezTo>
                  <a:cubicBezTo>
                    <a:pt x="6601" y="3761"/>
                    <a:pt x="10117" y="-68"/>
                    <a:pt x="13695" y="1"/>
                  </a:cubicBezTo>
                  <a:cubicBezTo>
                    <a:pt x="15842" y="43"/>
                    <a:pt x="18012" y="1487"/>
                    <a:pt x="20069" y="5002"/>
                  </a:cubicBezTo>
                  <a:cubicBezTo>
                    <a:pt x="19962" y="5002"/>
                    <a:pt x="19909" y="5002"/>
                    <a:pt x="19803" y="5071"/>
                  </a:cubicBezTo>
                  <a:cubicBezTo>
                    <a:pt x="19803" y="5071"/>
                    <a:pt x="19803" y="5074"/>
                    <a:pt x="19816" y="5114"/>
                  </a:cubicBezTo>
                  <a:lnTo>
                    <a:pt x="19909" y="5418"/>
                  </a:lnTo>
                  <a:cubicBezTo>
                    <a:pt x="20016" y="5349"/>
                    <a:pt x="20122" y="5349"/>
                    <a:pt x="20282" y="5279"/>
                  </a:cubicBezTo>
                  <a:cubicBezTo>
                    <a:pt x="20388" y="5557"/>
                    <a:pt x="20548" y="5835"/>
                    <a:pt x="20655" y="6043"/>
                  </a:cubicBezTo>
                  <a:cubicBezTo>
                    <a:pt x="21480" y="8611"/>
                    <a:pt x="21600" y="10746"/>
                    <a:pt x="21194" y="12525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36" name="Shape 1136"/>
            <p:cNvSpPr/>
            <p:nvPr/>
          </p:nvSpPr>
          <p:spPr>
            <a:xfrm rot="20866705" flipH="1">
              <a:off x="2093988" y="6166148"/>
              <a:ext cx="822326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37" name="Shape 1137"/>
            <p:cNvSpPr/>
            <p:nvPr/>
          </p:nvSpPr>
          <p:spPr>
            <a:xfrm rot="6300000">
              <a:off x="8166969" y="3704730"/>
              <a:ext cx="750889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38" name="Shape 1138"/>
            <p:cNvSpPr/>
            <p:nvPr/>
          </p:nvSpPr>
          <p:spPr>
            <a:xfrm rot="17520289" flipH="1">
              <a:off x="5369795" y="6347917"/>
              <a:ext cx="1096963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39" name="Shape 1139"/>
            <p:cNvSpPr/>
            <p:nvPr/>
          </p:nvSpPr>
          <p:spPr>
            <a:xfrm rot="17153747" flipH="1">
              <a:off x="2462287" y="5183486"/>
              <a:ext cx="1096964" cy="58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40" name="Shape 1140"/>
            <p:cNvSpPr/>
            <p:nvPr/>
          </p:nvSpPr>
          <p:spPr>
            <a:xfrm rot="16819536">
              <a:off x="7165256" y="3266580"/>
              <a:ext cx="1560515" cy="831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41" name="Shape 1141"/>
            <p:cNvSpPr/>
            <p:nvPr/>
          </p:nvSpPr>
          <p:spPr>
            <a:xfrm rot="13251594">
              <a:off x="7218438" y="543222"/>
              <a:ext cx="563563" cy="53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42" name="Shape 1142"/>
            <p:cNvSpPr/>
            <p:nvPr/>
          </p:nvSpPr>
          <p:spPr>
            <a:xfrm rot="4491075">
              <a:off x="1507407" y="6413004"/>
              <a:ext cx="558801" cy="296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43" name="Shape 1143"/>
            <p:cNvSpPr/>
            <p:nvPr/>
          </p:nvSpPr>
          <p:spPr>
            <a:xfrm rot="19564501">
              <a:off x="3810075" y="5475586"/>
              <a:ext cx="563565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44" name="Shape 1144"/>
            <p:cNvSpPr/>
            <p:nvPr/>
          </p:nvSpPr>
          <p:spPr>
            <a:xfrm rot="20242593">
              <a:off x="8964689" y="3626148"/>
              <a:ext cx="863601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2798" y="18978"/>
                  </a:moveTo>
                  <a:cubicBezTo>
                    <a:pt x="2465" y="19256"/>
                    <a:pt x="2199" y="19465"/>
                    <a:pt x="1933" y="19674"/>
                  </a:cubicBezTo>
                  <a:lnTo>
                    <a:pt x="2199" y="20023"/>
                  </a:lnTo>
                  <a:cubicBezTo>
                    <a:pt x="2465" y="19744"/>
                    <a:pt x="2732" y="19535"/>
                    <a:pt x="2998" y="19256"/>
                  </a:cubicBezTo>
                  <a:close/>
                  <a:moveTo>
                    <a:pt x="5081" y="17120"/>
                  </a:moveTo>
                  <a:cubicBezTo>
                    <a:pt x="4811" y="17394"/>
                    <a:pt x="4540" y="17599"/>
                    <a:pt x="4236" y="17839"/>
                  </a:cubicBezTo>
                  <a:lnTo>
                    <a:pt x="4473" y="18078"/>
                  </a:lnTo>
                  <a:cubicBezTo>
                    <a:pt x="4743" y="17873"/>
                    <a:pt x="5013" y="17668"/>
                    <a:pt x="5317" y="17360"/>
                  </a:cubicBezTo>
                  <a:close/>
                  <a:moveTo>
                    <a:pt x="4595" y="14624"/>
                  </a:moveTo>
                  <a:lnTo>
                    <a:pt x="3530" y="14218"/>
                  </a:lnTo>
                  <a:lnTo>
                    <a:pt x="3418" y="14566"/>
                  </a:lnTo>
                  <a:lnTo>
                    <a:pt x="4483" y="14972"/>
                  </a:lnTo>
                  <a:close/>
                  <a:moveTo>
                    <a:pt x="12552" y="17672"/>
                  </a:moveTo>
                  <a:lnTo>
                    <a:pt x="12131" y="17672"/>
                  </a:lnTo>
                  <a:lnTo>
                    <a:pt x="12019" y="18775"/>
                  </a:lnTo>
                  <a:lnTo>
                    <a:pt x="12327" y="18833"/>
                  </a:lnTo>
                  <a:close/>
                  <a:moveTo>
                    <a:pt x="7478" y="15314"/>
                  </a:moveTo>
                  <a:cubicBezTo>
                    <a:pt x="7345" y="15382"/>
                    <a:pt x="7279" y="15451"/>
                    <a:pt x="7213" y="15520"/>
                  </a:cubicBezTo>
                  <a:cubicBezTo>
                    <a:pt x="7213" y="15520"/>
                    <a:pt x="7200" y="15515"/>
                    <a:pt x="6286" y="15176"/>
                  </a:cubicBezTo>
                  <a:cubicBezTo>
                    <a:pt x="6286" y="15176"/>
                    <a:pt x="6285" y="15184"/>
                    <a:pt x="6220" y="15589"/>
                  </a:cubicBezTo>
                  <a:cubicBezTo>
                    <a:pt x="6220" y="15589"/>
                    <a:pt x="6229" y="15593"/>
                    <a:pt x="6816" y="15796"/>
                  </a:cubicBezTo>
                  <a:cubicBezTo>
                    <a:pt x="6749" y="15865"/>
                    <a:pt x="6683" y="15934"/>
                    <a:pt x="6584" y="16037"/>
                  </a:cubicBezTo>
                  <a:lnTo>
                    <a:pt x="6816" y="16279"/>
                  </a:lnTo>
                  <a:cubicBezTo>
                    <a:pt x="7081" y="16072"/>
                    <a:pt x="7345" y="15865"/>
                    <a:pt x="7652" y="15615"/>
                  </a:cubicBezTo>
                  <a:close/>
                  <a:moveTo>
                    <a:pt x="9883" y="13666"/>
                  </a:moveTo>
                  <a:cubicBezTo>
                    <a:pt x="9545" y="13874"/>
                    <a:pt x="9275" y="14082"/>
                    <a:pt x="8963" y="14324"/>
                  </a:cubicBezTo>
                  <a:lnTo>
                    <a:pt x="9140" y="14566"/>
                  </a:lnTo>
                  <a:cubicBezTo>
                    <a:pt x="9478" y="14359"/>
                    <a:pt x="9748" y="14151"/>
                    <a:pt x="10061" y="13909"/>
                  </a:cubicBezTo>
                  <a:close/>
                  <a:moveTo>
                    <a:pt x="13000" y="14769"/>
                  </a:moveTo>
                  <a:lnTo>
                    <a:pt x="12664" y="14682"/>
                  </a:lnTo>
                  <a:lnTo>
                    <a:pt x="12467" y="15785"/>
                  </a:lnTo>
                  <a:lnTo>
                    <a:pt x="12804" y="15872"/>
                  </a:lnTo>
                  <a:close/>
                  <a:moveTo>
                    <a:pt x="13476" y="12070"/>
                  </a:moveTo>
                  <a:lnTo>
                    <a:pt x="13140" y="11983"/>
                  </a:lnTo>
                  <a:lnTo>
                    <a:pt x="13000" y="12825"/>
                  </a:lnTo>
                  <a:lnTo>
                    <a:pt x="13336" y="12883"/>
                  </a:lnTo>
                  <a:close/>
                  <a:moveTo>
                    <a:pt x="14814" y="10474"/>
                  </a:moveTo>
                  <a:cubicBezTo>
                    <a:pt x="14476" y="10612"/>
                    <a:pt x="14206" y="10820"/>
                    <a:pt x="13868" y="11027"/>
                  </a:cubicBezTo>
                  <a:lnTo>
                    <a:pt x="14071" y="11373"/>
                  </a:lnTo>
                  <a:cubicBezTo>
                    <a:pt x="14341" y="11166"/>
                    <a:pt x="14679" y="10958"/>
                    <a:pt x="14992" y="10777"/>
                  </a:cubicBezTo>
                  <a:close/>
                  <a:moveTo>
                    <a:pt x="16525" y="8529"/>
                  </a:moveTo>
                  <a:lnTo>
                    <a:pt x="16390" y="8873"/>
                  </a:lnTo>
                  <a:cubicBezTo>
                    <a:pt x="16390" y="8873"/>
                    <a:pt x="16399" y="8878"/>
                    <a:pt x="16998" y="9217"/>
                  </a:cubicBezTo>
                  <a:cubicBezTo>
                    <a:pt x="16795" y="9354"/>
                    <a:pt x="16593" y="9423"/>
                    <a:pt x="16415" y="9595"/>
                  </a:cubicBezTo>
                  <a:lnTo>
                    <a:pt x="16593" y="9835"/>
                  </a:lnTo>
                  <a:cubicBezTo>
                    <a:pt x="16930" y="9698"/>
                    <a:pt x="17201" y="9491"/>
                    <a:pt x="17530" y="9328"/>
                  </a:cubicBezTo>
                  <a:lnTo>
                    <a:pt x="17471" y="9148"/>
                  </a:lnTo>
                  <a:lnTo>
                    <a:pt x="17522" y="9070"/>
                  </a:lnTo>
                  <a:lnTo>
                    <a:pt x="17403" y="9010"/>
                  </a:lnTo>
                  <a:cubicBezTo>
                    <a:pt x="17403" y="9010"/>
                    <a:pt x="17391" y="9003"/>
                    <a:pt x="16525" y="8529"/>
                  </a:cubicBezTo>
                  <a:close/>
                  <a:moveTo>
                    <a:pt x="14008" y="7078"/>
                  </a:moveTo>
                  <a:lnTo>
                    <a:pt x="13868" y="7426"/>
                  </a:lnTo>
                  <a:lnTo>
                    <a:pt x="14793" y="7978"/>
                  </a:lnTo>
                  <a:lnTo>
                    <a:pt x="15017" y="7629"/>
                  </a:lnTo>
                  <a:close/>
                  <a:moveTo>
                    <a:pt x="11459" y="5627"/>
                  </a:moveTo>
                  <a:lnTo>
                    <a:pt x="11347" y="5888"/>
                  </a:lnTo>
                  <a:lnTo>
                    <a:pt x="12271" y="6439"/>
                  </a:lnTo>
                  <a:lnTo>
                    <a:pt x="12411" y="6178"/>
                  </a:lnTo>
                  <a:close/>
                  <a:moveTo>
                    <a:pt x="21580" y="305"/>
                  </a:moveTo>
                  <a:cubicBezTo>
                    <a:pt x="21587" y="307"/>
                    <a:pt x="21594" y="309"/>
                    <a:pt x="21600" y="314"/>
                  </a:cubicBezTo>
                  <a:lnTo>
                    <a:pt x="21123" y="1499"/>
                  </a:lnTo>
                  <a:lnTo>
                    <a:pt x="20480" y="983"/>
                  </a:lnTo>
                  <a:lnTo>
                    <a:pt x="20256" y="1244"/>
                  </a:lnTo>
                  <a:lnTo>
                    <a:pt x="20989" y="1832"/>
                  </a:lnTo>
                  <a:lnTo>
                    <a:pt x="19380" y="5833"/>
                  </a:lnTo>
                  <a:lnTo>
                    <a:pt x="14008" y="1883"/>
                  </a:lnTo>
                  <a:lnTo>
                    <a:pt x="13812" y="2144"/>
                  </a:lnTo>
                  <a:lnTo>
                    <a:pt x="19219" y="6231"/>
                  </a:lnTo>
                  <a:lnTo>
                    <a:pt x="13419" y="20650"/>
                  </a:lnTo>
                  <a:cubicBezTo>
                    <a:pt x="12954" y="20737"/>
                    <a:pt x="12482" y="20792"/>
                    <a:pt x="12004" y="20840"/>
                  </a:cubicBezTo>
                  <a:cubicBezTo>
                    <a:pt x="12004" y="20840"/>
                    <a:pt x="12004" y="20838"/>
                    <a:pt x="12003" y="20814"/>
                  </a:cubicBezTo>
                  <a:lnTo>
                    <a:pt x="12004" y="20632"/>
                  </a:lnTo>
                  <a:cubicBezTo>
                    <a:pt x="12003" y="20632"/>
                    <a:pt x="12001" y="20632"/>
                    <a:pt x="11962" y="20632"/>
                  </a:cubicBezTo>
                  <a:lnTo>
                    <a:pt x="11670" y="20632"/>
                  </a:lnTo>
                  <a:cubicBezTo>
                    <a:pt x="11670" y="20632"/>
                    <a:pt x="11670" y="20634"/>
                    <a:pt x="11662" y="20667"/>
                  </a:cubicBezTo>
                  <a:lnTo>
                    <a:pt x="11603" y="20909"/>
                  </a:lnTo>
                  <a:cubicBezTo>
                    <a:pt x="10203" y="21047"/>
                    <a:pt x="8803" y="21186"/>
                    <a:pt x="7469" y="21255"/>
                  </a:cubicBezTo>
                  <a:cubicBezTo>
                    <a:pt x="7469" y="21255"/>
                    <a:pt x="7479" y="21205"/>
                    <a:pt x="8669" y="15025"/>
                  </a:cubicBezTo>
                  <a:cubicBezTo>
                    <a:pt x="8669" y="15025"/>
                    <a:pt x="8667" y="15024"/>
                    <a:pt x="8628" y="15016"/>
                  </a:cubicBezTo>
                  <a:lnTo>
                    <a:pt x="8336" y="14956"/>
                  </a:lnTo>
                  <a:cubicBezTo>
                    <a:pt x="8336" y="14956"/>
                    <a:pt x="8328" y="14994"/>
                    <a:pt x="7069" y="21255"/>
                  </a:cubicBezTo>
                  <a:cubicBezTo>
                    <a:pt x="4468" y="21463"/>
                    <a:pt x="2067" y="21463"/>
                    <a:pt x="400" y="21532"/>
                  </a:cubicBezTo>
                  <a:lnTo>
                    <a:pt x="800" y="21186"/>
                  </a:lnTo>
                  <a:cubicBezTo>
                    <a:pt x="800" y="21186"/>
                    <a:pt x="799" y="21184"/>
                    <a:pt x="767" y="21151"/>
                  </a:cubicBezTo>
                  <a:lnTo>
                    <a:pt x="533" y="20909"/>
                  </a:lnTo>
                  <a:cubicBezTo>
                    <a:pt x="333" y="21117"/>
                    <a:pt x="133" y="21255"/>
                    <a:pt x="0" y="21394"/>
                  </a:cubicBezTo>
                  <a:cubicBezTo>
                    <a:pt x="400" y="20286"/>
                    <a:pt x="934" y="18971"/>
                    <a:pt x="1600" y="17517"/>
                  </a:cubicBezTo>
                  <a:cubicBezTo>
                    <a:pt x="1601" y="17517"/>
                    <a:pt x="1629" y="17530"/>
                    <a:pt x="4268" y="18694"/>
                  </a:cubicBezTo>
                  <a:cubicBezTo>
                    <a:pt x="4268" y="18694"/>
                    <a:pt x="4269" y="18691"/>
                    <a:pt x="4285" y="18651"/>
                  </a:cubicBezTo>
                  <a:lnTo>
                    <a:pt x="4401" y="18348"/>
                  </a:lnTo>
                  <a:cubicBezTo>
                    <a:pt x="4401" y="18348"/>
                    <a:pt x="4374" y="18335"/>
                    <a:pt x="1734" y="17171"/>
                  </a:cubicBezTo>
                  <a:cubicBezTo>
                    <a:pt x="3001" y="14540"/>
                    <a:pt x="4801" y="11495"/>
                    <a:pt x="6935" y="8656"/>
                  </a:cubicBezTo>
                  <a:cubicBezTo>
                    <a:pt x="6936" y="8656"/>
                    <a:pt x="6965" y="8676"/>
                    <a:pt x="12070" y="12118"/>
                  </a:cubicBezTo>
                  <a:cubicBezTo>
                    <a:pt x="11803" y="12325"/>
                    <a:pt x="11603" y="12464"/>
                    <a:pt x="11403" y="12602"/>
                  </a:cubicBezTo>
                  <a:cubicBezTo>
                    <a:pt x="11403" y="12602"/>
                    <a:pt x="11405" y="12604"/>
                    <a:pt x="11428" y="12637"/>
                  </a:cubicBezTo>
                  <a:lnTo>
                    <a:pt x="11603" y="12879"/>
                  </a:lnTo>
                  <a:cubicBezTo>
                    <a:pt x="11870" y="12671"/>
                    <a:pt x="12204" y="12533"/>
                    <a:pt x="12470" y="12325"/>
                  </a:cubicBezTo>
                  <a:cubicBezTo>
                    <a:pt x="12470" y="12325"/>
                    <a:pt x="12470" y="12324"/>
                    <a:pt x="12462" y="12308"/>
                  </a:cubicBezTo>
                  <a:lnTo>
                    <a:pt x="12404" y="12187"/>
                  </a:lnTo>
                  <a:cubicBezTo>
                    <a:pt x="12404" y="12187"/>
                    <a:pt x="12405" y="12185"/>
                    <a:pt x="12420" y="12161"/>
                  </a:cubicBezTo>
                  <a:lnTo>
                    <a:pt x="12537" y="11979"/>
                  </a:lnTo>
                  <a:cubicBezTo>
                    <a:pt x="12537" y="11979"/>
                    <a:pt x="12507" y="11959"/>
                    <a:pt x="7135" y="8379"/>
                  </a:cubicBezTo>
                  <a:cubicBezTo>
                    <a:pt x="10678" y="3750"/>
                    <a:pt x="15080" y="-68"/>
                    <a:pt x="19561" y="1"/>
                  </a:cubicBezTo>
                  <a:cubicBezTo>
                    <a:pt x="20233" y="11"/>
                    <a:pt x="20907" y="109"/>
                    <a:pt x="21580" y="305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45" name="Shape 1145"/>
            <p:cNvSpPr/>
            <p:nvPr/>
          </p:nvSpPr>
          <p:spPr>
            <a:xfrm rot="14400000">
              <a:off x="8327307" y="6335217"/>
              <a:ext cx="1517652" cy="827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532" extrusionOk="0">
                  <a:moveTo>
                    <a:pt x="2767" y="15063"/>
                  </a:moveTo>
                  <a:lnTo>
                    <a:pt x="2851" y="14713"/>
                  </a:lnTo>
                  <a:lnTo>
                    <a:pt x="2051" y="14304"/>
                  </a:lnTo>
                  <a:lnTo>
                    <a:pt x="1967" y="14654"/>
                  </a:lnTo>
                  <a:close/>
                  <a:moveTo>
                    <a:pt x="1652" y="19373"/>
                  </a:moveTo>
                  <a:lnTo>
                    <a:pt x="1502" y="19093"/>
                  </a:lnTo>
                  <a:cubicBezTo>
                    <a:pt x="1252" y="19373"/>
                    <a:pt x="1052" y="19583"/>
                    <a:pt x="852" y="19793"/>
                  </a:cubicBezTo>
                  <a:lnTo>
                    <a:pt x="1052" y="20144"/>
                  </a:lnTo>
                  <a:cubicBezTo>
                    <a:pt x="1252" y="19863"/>
                    <a:pt x="1452" y="19653"/>
                    <a:pt x="1652" y="19373"/>
                  </a:cubicBezTo>
                  <a:close/>
                  <a:moveTo>
                    <a:pt x="3393" y="17465"/>
                  </a:moveTo>
                  <a:lnTo>
                    <a:pt x="3216" y="17224"/>
                  </a:lnTo>
                  <a:cubicBezTo>
                    <a:pt x="3013" y="17499"/>
                    <a:pt x="2810" y="17706"/>
                    <a:pt x="2582" y="17946"/>
                  </a:cubicBezTo>
                  <a:lnTo>
                    <a:pt x="2759" y="18187"/>
                  </a:lnTo>
                  <a:cubicBezTo>
                    <a:pt x="2962" y="17981"/>
                    <a:pt x="3165" y="17774"/>
                    <a:pt x="3393" y="17465"/>
                  </a:cubicBezTo>
                  <a:close/>
                  <a:moveTo>
                    <a:pt x="8614" y="6478"/>
                  </a:moveTo>
                  <a:lnTo>
                    <a:pt x="8720" y="6216"/>
                  </a:lnTo>
                  <a:lnTo>
                    <a:pt x="8004" y="5661"/>
                  </a:lnTo>
                  <a:lnTo>
                    <a:pt x="7920" y="5924"/>
                  </a:lnTo>
                  <a:close/>
                  <a:moveTo>
                    <a:pt x="5146" y="15710"/>
                  </a:moveTo>
                  <a:lnTo>
                    <a:pt x="5016" y="15406"/>
                  </a:lnTo>
                  <a:cubicBezTo>
                    <a:pt x="4916" y="15475"/>
                    <a:pt x="4866" y="15545"/>
                    <a:pt x="4817" y="15614"/>
                  </a:cubicBezTo>
                  <a:cubicBezTo>
                    <a:pt x="4816" y="15614"/>
                    <a:pt x="4805" y="15608"/>
                    <a:pt x="4121" y="15267"/>
                  </a:cubicBezTo>
                  <a:cubicBezTo>
                    <a:pt x="4121" y="15268"/>
                    <a:pt x="4119" y="15278"/>
                    <a:pt x="4071" y="15684"/>
                  </a:cubicBezTo>
                  <a:cubicBezTo>
                    <a:pt x="4071" y="15684"/>
                    <a:pt x="4079" y="15687"/>
                    <a:pt x="4518" y="15892"/>
                  </a:cubicBezTo>
                  <a:cubicBezTo>
                    <a:pt x="4469" y="15961"/>
                    <a:pt x="4419" y="16030"/>
                    <a:pt x="4344" y="16134"/>
                  </a:cubicBezTo>
                  <a:lnTo>
                    <a:pt x="4518" y="16377"/>
                  </a:lnTo>
                  <a:cubicBezTo>
                    <a:pt x="4717" y="16169"/>
                    <a:pt x="4916" y="15961"/>
                    <a:pt x="5146" y="15710"/>
                  </a:cubicBezTo>
                  <a:close/>
                  <a:moveTo>
                    <a:pt x="6955" y="13993"/>
                  </a:moveTo>
                  <a:lnTo>
                    <a:pt x="6821" y="13749"/>
                  </a:lnTo>
                  <a:cubicBezTo>
                    <a:pt x="6568" y="13958"/>
                    <a:pt x="6365" y="14167"/>
                    <a:pt x="6130" y="14411"/>
                  </a:cubicBezTo>
                  <a:lnTo>
                    <a:pt x="6263" y="14654"/>
                  </a:lnTo>
                  <a:cubicBezTo>
                    <a:pt x="6517" y="14445"/>
                    <a:pt x="6720" y="14236"/>
                    <a:pt x="6955" y="13993"/>
                  </a:cubicBezTo>
                  <a:close/>
                  <a:moveTo>
                    <a:pt x="10676" y="7676"/>
                  </a:moveTo>
                  <a:lnTo>
                    <a:pt x="9919" y="7121"/>
                  </a:lnTo>
                  <a:lnTo>
                    <a:pt x="9813" y="7471"/>
                  </a:lnTo>
                  <a:lnTo>
                    <a:pt x="10508" y="8026"/>
                  </a:lnTo>
                  <a:close/>
                  <a:moveTo>
                    <a:pt x="9414" y="12961"/>
                  </a:moveTo>
                  <a:lnTo>
                    <a:pt x="9519" y="12143"/>
                  </a:lnTo>
                  <a:lnTo>
                    <a:pt x="9266" y="12056"/>
                  </a:lnTo>
                  <a:lnTo>
                    <a:pt x="9161" y="12902"/>
                  </a:lnTo>
                  <a:close/>
                  <a:moveTo>
                    <a:pt x="10657" y="10842"/>
                  </a:moveTo>
                  <a:lnTo>
                    <a:pt x="10524" y="10537"/>
                  </a:lnTo>
                  <a:cubicBezTo>
                    <a:pt x="10270" y="10676"/>
                    <a:pt x="10067" y="10885"/>
                    <a:pt x="9813" y="11094"/>
                  </a:cubicBezTo>
                  <a:lnTo>
                    <a:pt x="9966" y="11442"/>
                  </a:lnTo>
                  <a:cubicBezTo>
                    <a:pt x="10169" y="11233"/>
                    <a:pt x="10422" y="11025"/>
                    <a:pt x="10657" y="10842"/>
                  </a:cubicBezTo>
                  <a:close/>
                  <a:moveTo>
                    <a:pt x="9014" y="15968"/>
                  </a:moveTo>
                  <a:lnTo>
                    <a:pt x="9161" y="14859"/>
                  </a:lnTo>
                  <a:lnTo>
                    <a:pt x="8909" y="14771"/>
                  </a:lnTo>
                  <a:lnTo>
                    <a:pt x="8762" y="15881"/>
                  </a:lnTo>
                  <a:close/>
                  <a:moveTo>
                    <a:pt x="15430" y="1690"/>
                  </a:moveTo>
                  <a:lnTo>
                    <a:pt x="14778" y="989"/>
                  </a:lnTo>
                  <a:lnTo>
                    <a:pt x="14609" y="1252"/>
                  </a:lnTo>
                  <a:lnTo>
                    <a:pt x="15262" y="1953"/>
                  </a:lnTo>
                  <a:close/>
                  <a:moveTo>
                    <a:pt x="12563" y="9385"/>
                  </a:moveTo>
                  <a:lnTo>
                    <a:pt x="12518" y="9203"/>
                  </a:lnTo>
                  <a:lnTo>
                    <a:pt x="12556" y="9125"/>
                  </a:lnTo>
                  <a:lnTo>
                    <a:pt x="12468" y="9065"/>
                  </a:lnTo>
                  <a:cubicBezTo>
                    <a:pt x="12467" y="9065"/>
                    <a:pt x="12456" y="9057"/>
                    <a:pt x="11808" y="8581"/>
                  </a:cubicBezTo>
                  <a:lnTo>
                    <a:pt x="11707" y="8927"/>
                  </a:lnTo>
                  <a:cubicBezTo>
                    <a:pt x="11707" y="8927"/>
                    <a:pt x="11715" y="8933"/>
                    <a:pt x="12163" y="9272"/>
                  </a:cubicBezTo>
                  <a:cubicBezTo>
                    <a:pt x="12011" y="9411"/>
                    <a:pt x="11859" y="9480"/>
                    <a:pt x="11726" y="9653"/>
                  </a:cubicBezTo>
                  <a:lnTo>
                    <a:pt x="11859" y="9895"/>
                  </a:lnTo>
                  <a:cubicBezTo>
                    <a:pt x="12112" y="9756"/>
                    <a:pt x="12315" y="9549"/>
                    <a:pt x="12563" y="9385"/>
                  </a:cubicBezTo>
                  <a:close/>
                  <a:moveTo>
                    <a:pt x="8656" y="18947"/>
                  </a:moveTo>
                  <a:lnTo>
                    <a:pt x="8825" y="17779"/>
                  </a:lnTo>
                  <a:lnTo>
                    <a:pt x="8509" y="17779"/>
                  </a:lnTo>
                  <a:lnTo>
                    <a:pt x="8425" y="18888"/>
                  </a:lnTo>
                  <a:close/>
                  <a:moveTo>
                    <a:pt x="14513" y="8043"/>
                  </a:moveTo>
                  <a:lnTo>
                    <a:pt x="14424" y="7734"/>
                  </a:lnTo>
                  <a:cubicBezTo>
                    <a:pt x="14170" y="7875"/>
                    <a:pt x="13917" y="8087"/>
                    <a:pt x="13682" y="8272"/>
                  </a:cubicBezTo>
                  <a:lnTo>
                    <a:pt x="13815" y="8581"/>
                  </a:lnTo>
                  <a:cubicBezTo>
                    <a:pt x="14018" y="8440"/>
                    <a:pt x="14272" y="8228"/>
                    <a:pt x="14513" y="8043"/>
                  </a:cubicBezTo>
                  <a:close/>
                  <a:moveTo>
                    <a:pt x="15430" y="7325"/>
                  </a:moveTo>
                  <a:lnTo>
                    <a:pt x="9919" y="1894"/>
                  </a:lnTo>
                  <a:lnTo>
                    <a:pt x="9771" y="2157"/>
                  </a:lnTo>
                  <a:lnTo>
                    <a:pt x="15219" y="7676"/>
                  </a:lnTo>
                  <a:close/>
                  <a:moveTo>
                    <a:pt x="17113" y="3500"/>
                  </a:moveTo>
                  <a:lnTo>
                    <a:pt x="16461" y="2799"/>
                  </a:lnTo>
                  <a:lnTo>
                    <a:pt x="16313" y="3150"/>
                  </a:lnTo>
                  <a:lnTo>
                    <a:pt x="16965" y="3851"/>
                  </a:lnTo>
                  <a:close/>
                  <a:moveTo>
                    <a:pt x="16553" y="6868"/>
                  </a:moveTo>
                  <a:lnTo>
                    <a:pt x="16465" y="6566"/>
                  </a:lnTo>
                  <a:cubicBezTo>
                    <a:pt x="16164" y="6704"/>
                    <a:pt x="15912" y="6842"/>
                    <a:pt x="15674" y="7023"/>
                  </a:cubicBezTo>
                  <a:lnTo>
                    <a:pt x="15762" y="7325"/>
                  </a:lnTo>
                  <a:cubicBezTo>
                    <a:pt x="16013" y="7187"/>
                    <a:pt x="16264" y="7049"/>
                    <a:pt x="16553" y="6868"/>
                  </a:cubicBezTo>
                  <a:close/>
                  <a:moveTo>
                    <a:pt x="16776" y="8990"/>
                  </a:moveTo>
                  <a:lnTo>
                    <a:pt x="16923" y="7880"/>
                  </a:lnTo>
                  <a:lnTo>
                    <a:pt x="16671" y="7822"/>
                  </a:lnTo>
                  <a:lnTo>
                    <a:pt x="16524" y="8931"/>
                  </a:lnTo>
                  <a:close/>
                  <a:moveTo>
                    <a:pt x="18615" y="5880"/>
                  </a:moveTo>
                  <a:lnTo>
                    <a:pt x="18527" y="5573"/>
                  </a:lnTo>
                  <a:cubicBezTo>
                    <a:pt x="18275" y="5713"/>
                    <a:pt x="18024" y="5784"/>
                    <a:pt x="17735" y="5968"/>
                  </a:cubicBezTo>
                  <a:lnTo>
                    <a:pt x="17823" y="6274"/>
                  </a:lnTo>
                  <a:cubicBezTo>
                    <a:pt x="18074" y="6134"/>
                    <a:pt x="18326" y="6064"/>
                    <a:pt x="18615" y="5880"/>
                  </a:cubicBezTo>
                  <a:close/>
                  <a:moveTo>
                    <a:pt x="18880" y="5369"/>
                  </a:moveTo>
                  <a:lnTo>
                    <a:pt x="18227" y="4668"/>
                  </a:lnTo>
                  <a:lnTo>
                    <a:pt x="18080" y="4960"/>
                  </a:lnTo>
                  <a:lnTo>
                    <a:pt x="18711" y="5661"/>
                  </a:lnTo>
                  <a:close/>
                  <a:moveTo>
                    <a:pt x="16376" y="11997"/>
                  </a:moveTo>
                  <a:lnTo>
                    <a:pt x="16524" y="10888"/>
                  </a:lnTo>
                  <a:lnTo>
                    <a:pt x="16271" y="10800"/>
                  </a:lnTo>
                  <a:lnTo>
                    <a:pt x="16124" y="11910"/>
                  </a:lnTo>
                  <a:close/>
                  <a:moveTo>
                    <a:pt x="16019" y="14975"/>
                  </a:moveTo>
                  <a:lnTo>
                    <a:pt x="16166" y="13866"/>
                  </a:lnTo>
                  <a:lnTo>
                    <a:pt x="15872" y="13807"/>
                  </a:lnTo>
                  <a:lnTo>
                    <a:pt x="15724" y="14917"/>
                  </a:lnTo>
                  <a:close/>
                  <a:moveTo>
                    <a:pt x="15619" y="17983"/>
                  </a:moveTo>
                  <a:lnTo>
                    <a:pt x="15766" y="16873"/>
                  </a:lnTo>
                  <a:lnTo>
                    <a:pt x="15514" y="16786"/>
                  </a:lnTo>
                  <a:lnTo>
                    <a:pt x="15367" y="17925"/>
                  </a:lnTo>
                  <a:close/>
                  <a:moveTo>
                    <a:pt x="20760" y="13838"/>
                  </a:moveTo>
                  <a:cubicBezTo>
                    <a:pt x="20297" y="15046"/>
                    <a:pt x="19579" y="16065"/>
                    <a:pt x="18677" y="16926"/>
                  </a:cubicBezTo>
                  <a:cubicBezTo>
                    <a:pt x="18677" y="16926"/>
                    <a:pt x="18687" y="16857"/>
                    <a:pt x="20179" y="6271"/>
                  </a:cubicBezTo>
                  <a:cubicBezTo>
                    <a:pt x="20179" y="6271"/>
                    <a:pt x="20172" y="6270"/>
                    <a:pt x="19879" y="6202"/>
                  </a:cubicBezTo>
                  <a:lnTo>
                    <a:pt x="18377" y="17205"/>
                  </a:lnTo>
                  <a:cubicBezTo>
                    <a:pt x="16625" y="18667"/>
                    <a:pt x="14271" y="19642"/>
                    <a:pt x="11818" y="20269"/>
                  </a:cubicBezTo>
                  <a:cubicBezTo>
                    <a:pt x="11818" y="20269"/>
                    <a:pt x="11828" y="20199"/>
                    <a:pt x="13320" y="9545"/>
                  </a:cubicBezTo>
                  <a:cubicBezTo>
                    <a:pt x="13320" y="9545"/>
                    <a:pt x="13313" y="9543"/>
                    <a:pt x="13020" y="9475"/>
                  </a:cubicBezTo>
                  <a:cubicBezTo>
                    <a:pt x="13020" y="9475"/>
                    <a:pt x="13010" y="9542"/>
                    <a:pt x="11518" y="20409"/>
                  </a:cubicBezTo>
                  <a:cubicBezTo>
                    <a:pt x="10466" y="20617"/>
                    <a:pt x="9465" y="20826"/>
                    <a:pt x="8413" y="20966"/>
                  </a:cubicBezTo>
                  <a:cubicBezTo>
                    <a:pt x="8413" y="20966"/>
                    <a:pt x="8413" y="20964"/>
                    <a:pt x="8413" y="20940"/>
                  </a:cubicBezTo>
                  <a:lnTo>
                    <a:pt x="8413" y="20757"/>
                  </a:lnTo>
                  <a:cubicBezTo>
                    <a:pt x="8413" y="20757"/>
                    <a:pt x="8411" y="20757"/>
                    <a:pt x="8382" y="20757"/>
                  </a:cubicBezTo>
                  <a:lnTo>
                    <a:pt x="8163" y="20757"/>
                  </a:lnTo>
                  <a:cubicBezTo>
                    <a:pt x="8163" y="20757"/>
                    <a:pt x="8163" y="20759"/>
                    <a:pt x="8157" y="20792"/>
                  </a:cubicBezTo>
                  <a:lnTo>
                    <a:pt x="8113" y="21035"/>
                  </a:lnTo>
                  <a:cubicBezTo>
                    <a:pt x="7061" y="21175"/>
                    <a:pt x="6010" y="21314"/>
                    <a:pt x="5009" y="21383"/>
                  </a:cubicBezTo>
                  <a:cubicBezTo>
                    <a:pt x="5009" y="21383"/>
                    <a:pt x="5017" y="21323"/>
                    <a:pt x="5910" y="15116"/>
                  </a:cubicBezTo>
                  <a:cubicBezTo>
                    <a:pt x="5910" y="15116"/>
                    <a:pt x="5908" y="15115"/>
                    <a:pt x="5879" y="15107"/>
                  </a:cubicBezTo>
                  <a:lnTo>
                    <a:pt x="5660" y="15046"/>
                  </a:lnTo>
                  <a:cubicBezTo>
                    <a:pt x="5659" y="15046"/>
                    <a:pt x="5653" y="15088"/>
                    <a:pt x="4708" y="21383"/>
                  </a:cubicBezTo>
                  <a:lnTo>
                    <a:pt x="2563" y="21532"/>
                  </a:lnTo>
                  <a:lnTo>
                    <a:pt x="0" y="19478"/>
                  </a:lnTo>
                  <a:cubicBezTo>
                    <a:pt x="179" y="18890"/>
                    <a:pt x="381" y="18270"/>
                    <a:pt x="603" y="17623"/>
                  </a:cubicBezTo>
                  <a:cubicBezTo>
                    <a:pt x="603" y="17623"/>
                    <a:pt x="628" y="17638"/>
                    <a:pt x="2605" y="18807"/>
                  </a:cubicBezTo>
                  <a:cubicBezTo>
                    <a:pt x="2605" y="18807"/>
                    <a:pt x="2606" y="18804"/>
                    <a:pt x="2618" y="18763"/>
                  </a:cubicBezTo>
                  <a:lnTo>
                    <a:pt x="2706" y="18459"/>
                  </a:lnTo>
                  <a:cubicBezTo>
                    <a:pt x="2705" y="18458"/>
                    <a:pt x="2680" y="18444"/>
                    <a:pt x="703" y="17275"/>
                  </a:cubicBezTo>
                  <a:cubicBezTo>
                    <a:pt x="1654" y="14628"/>
                    <a:pt x="3006" y="11564"/>
                    <a:pt x="4608" y="8709"/>
                  </a:cubicBezTo>
                  <a:cubicBezTo>
                    <a:pt x="4608" y="8709"/>
                    <a:pt x="4637" y="8735"/>
                    <a:pt x="8463" y="12191"/>
                  </a:cubicBezTo>
                  <a:cubicBezTo>
                    <a:pt x="8263" y="12400"/>
                    <a:pt x="8113" y="12539"/>
                    <a:pt x="7963" y="12678"/>
                  </a:cubicBezTo>
                  <a:cubicBezTo>
                    <a:pt x="7963" y="12679"/>
                    <a:pt x="7964" y="12681"/>
                    <a:pt x="7981" y="12713"/>
                  </a:cubicBezTo>
                  <a:lnTo>
                    <a:pt x="8113" y="12957"/>
                  </a:lnTo>
                  <a:cubicBezTo>
                    <a:pt x="8313" y="12748"/>
                    <a:pt x="8564" y="12609"/>
                    <a:pt x="8764" y="12400"/>
                  </a:cubicBezTo>
                  <a:cubicBezTo>
                    <a:pt x="8764" y="12400"/>
                    <a:pt x="8763" y="12398"/>
                    <a:pt x="8758" y="12382"/>
                  </a:cubicBezTo>
                  <a:lnTo>
                    <a:pt x="8714" y="12261"/>
                  </a:lnTo>
                  <a:cubicBezTo>
                    <a:pt x="8714" y="12260"/>
                    <a:pt x="8715" y="12259"/>
                    <a:pt x="8726" y="12234"/>
                  </a:cubicBezTo>
                  <a:lnTo>
                    <a:pt x="8814" y="12052"/>
                  </a:lnTo>
                  <a:cubicBezTo>
                    <a:pt x="8814" y="12051"/>
                    <a:pt x="8781" y="12023"/>
                    <a:pt x="4758" y="8430"/>
                  </a:cubicBezTo>
                  <a:cubicBezTo>
                    <a:pt x="7418" y="3773"/>
                    <a:pt x="10723" y="-68"/>
                    <a:pt x="14087" y="1"/>
                  </a:cubicBezTo>
                  <a:cubicBezTo>
                    <a:pt x="16106" y="43"/>
                    <a:pt x="18145" y="1492"/>
                    <a:pt x="20079" y="5018"/>
                  </a:cubicBezTo>
                  <a:cubicBezTo>
                    <a:pt x="19979" y="5018"/>
                    <a:pt x="19929" y="5018"/>
                    <a:pt x="19829" y="5088"/>
                  </a:cubicBezTo>
                  <a:cubicBezTo>
                    <a:pt x="19829" y="5088"/>
                    <a:pt x="19830" y="5090"/>
                    <a:pt x="19841" y="5131"/>
                  </a:cubicBezTo>
                  <a:lnTo>
                    <a:pt x="19929" y="5436"/>
                  </a:lnTo>
                  <a:cubicBezTo>
                    <a:pt x="20029" y="5366"/>
                    <a:pt x="20129" y="5366"/>
                    <a:pt x="20279" y="5296"/>
                  </a:cubicBezTo>
                  <a:cubicBezTo>
                    <a:pt x="20380" y="5575"/>
                    <a:pt x="20530" y="5854"/>
                    <a:pt x="20630" y="6063"/>
                  </a:cubicBezTo>
                  <a:cubicBezTo>
                    <a:pt x="21600" y="9283"/>
                    <a:pt x="21534" y="11824"/>
                    <a:pt x="20760" y="13838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46" name="Shape 1146"/>
            <p:cNvSpPr/>
            <p:nvPr/>
          </p:nvSpPr>
          <p:spPr>
            <a:xfrm rot="14281137">
              <a:off x="9355213" y="2776835"/>
              <a:ext cx="493714" cy="293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532" extrusionOk="0">
                  <a:moveTo>
                    <a:pt x="5406" y="10403"/>
                  </a:moveTo>
                  <a:lnTo>
                    <a:pt x="4302" y="9651"/>
                  </a:lnTo>
                  <a:lnTo>
                    <a:pt x="4149" y="10126"/>
                  </a:lnTo>
                  <a:lnTo>
                    <a:pt x="5160" y="10878"/>
                  </a:lnTo>
                  <a:close/>
                  <a:moveTo>
                    <a:pt x="12330" y="2290"/>
                  </a:moveTo>
                  <a:lnTo>
                    <a:pt x="11380" y="1340"/>
                  </a:lnTo>
                  <a:lnTo>
                    <a:pt x="11135" y="1696"/>
                  </a:lnTo>
                  <a:lnTo>
                    <a:pt x="12085" y="2646"/>
                  </a:lnTo>
                  <a:close/>
                  <a:moveTo>
                    <a:pt x="10994" y="10901"/>
                  </a:moveTo>
                  <a:lnTo>
                    <a:pt x="10865" y="10482"/>
                  </a:lnTo>
                  <a:cubicBezTo>
                    <a:pt x="10495" y="10673"/>
                    <a:pt x="10126" y="10960"/>
                    <a:pt x="9784" y="11211"/>
                  </a:cubicBezTo>
                  <a:lnTo>
                    <a:pt x="9978" y="11630"/>
                  </a:lnTo>
                  <a:cubicBezTo>
                    <a:pt x="10274" y="11439"/>
                    <a:pt x="10643" y="11152"/>
                    <a:pt x="10994" y="10901"/>
                  </a:cubicBezTo>
                  <a:close/>
                  <a:moveTo>
                    <a:pt x="14567" y="5219"/>
                  </a:moveTo>
                  <a:lnTo>
                    <a:pt x="14781" y="4744"/>
                  </a:lnTo>
                  <a:lnTo>
                    <a:pt x="13831" y="3794"/>
                  </a:lnTo>
                  <a:lnTo>
                    <a:pt x="13617" y="4269"/>
                  </a:lnTo>
                  <a:close/>
                  <a:moveTo>
                    <a:pt x="12330" y="9928"/>
                  </a:moveTo>
                  <a:lnTo>
                    <a:pt x="4302" y="2567"/>
                  </a:lnTo>
                  <a:lnTo>
                    <a:pt x="4088" y="2923"/>
                  </a:lnTo>
                  <a:lnTo>
                    <a:pt x="12024" y="10403"/>
                  </a:lnTo>
                  <a:close/>
                  <a:moveTo>
                    <a:pt x="13966" y="9308"/>
                  </a:moveTo>
                  <a:lnTo>
                    <a:pt x="13838" y="8899"/>
                  </a:lnTo>
                  <a:cubicBezTo>
                    <a:pt x="13399" y="9086"/>
                    <a:pt x="13033" y="9273"/>
                    <a:pt x="12685" y="9519"/>
                  </a:cubicBezTo>
                  <a:lnTo>
                    <a:pt x="12813" y="9928"/>
                  </a:lnTo>
                  <a:cubicBezTo>
                    <a:pt x="13179" y="9741"/>
                    <a:pt x="13545" y="9554"/>
                    <a:pt x="13966" y="9308"/>
                  </a:cubicBezTo>
                  <a:close/>
                  <a:moveTo>
                    <a:pt x="14291" y="12184"/>
                  </a:moveTo>
                  <a:lnTo>
                    <a:pt x="14505" y="10680"/>
                  </a:lnTo>
                  <a:lnTo>
                    <a:pt x="14138" y="10601"/>
                  </a:lnTo>
                  <a:lnTo>
                    <a:pt x="13923" y="12105"/>
                  </a:lnTo>
                  <a:close/>
                  <a:moveTo>
                    <a:pt x="16969" y="7969"/>
                  </a:moveTo>
                  <a:lnTo>
                    <a:pt x="16841" y="7554"/>
                  </a:lnTo>
                  <a:cubicBezTo>
                    <a:pt x="16475" y="7743"/>
                    <a:pt x="16109" y="7838"/>
                    <a:pt x="15688" y="8088"/>
                  </a:cubicBezTo>
                  <a:lnTo>
                    <a:pt x="15816" y="8503"/>
                  </a:lnTo>
                  <a:cubicBezTo>
                    <a:pt x="16182" y="8313"/>
                    <a:pt x="16548" y="8218"/>
                    <a:pt x="16969" y="7969"/>
                  </a:cubicBezTo>
                  <a:close/>
                  <a:moveTo>
                    <a:pt x="17355" y="7277"/>
                  </a:moveTo>
                  <a:lnTo>
                    <a:pt x="16405" y="6327"/>
                  </a:lnTo>
                  <a:lnTo>
                    <a:pt x="16191" y="6722"/>
                  </a:lnTo>
                  <a:lnTo>
                    <a:pt x="17110" y="7672"/>
                  </a:lnTo>
                  <a:close/>
                  <a:moveTo>
                    <a:pt x="13709" y="16260"/>
                  </a:moveTo>
                  <a:lnTo>
                    <a:pt x="13923" y="14756"/>
                  </a:lnTo>
                  <a:lnTo>
                    <a:pt x="13556" y="14638"/>
                  </a:lnTo>
                  <a:lnTo>
                    <a:pt x="13341" y="16141"/>
                  </a:lnTo>
                  <a:close/>
                  <a:moveTo>
                    <a:pt x="19299" y="20309"/>
                  </a:moveTo>
                  <a:cubicBezTo>
                    <a:pt x="19010" y="20775"/>
                    <a:pt x="18687" y="21218"/>
                    <a:pt x="18259" y="21532"/>
                  </a:cubicBezTo>
                  <a:lnTo>
                    <a:pt x="17381" y="20824"/>
                  </a:lnTo>
                  <a:cubicBezTo>
                    <a:pt x="17669" y="18926"/>
                    <a:pt x="18214" y="15326"/>
                    <a:pt x="19248" y="8500"/>
                  </a:cubicBezTo>
                  <a:cubicBezTo>
                    <a:pt x="19248" y="8500"/>
                    <a:pt x="19236" y="8497"/>
                    <a:pt x="18811" y="8405"/>
                  </a:cubicBezTo>
                  <a:lnTo>
                    <a:pt x="17030" y="20541"/>
                  </a:lnTo>
                  <a:lnTo>
                    <a:pt x="9078" y="14127"/>
                  </a:lnTo>
                  <a:cubicBezTo>
                    <a:pt x="9136" y="13741"/>
                    <a:pt x="9195" y="13344"/>
                    <a:pt x="9257" y="12936"/>
                  </a:cubicBezTo>
                  <a:cubicBezTo>
                    <a:pt x="9257" y="12936"/>
                    <a:pt x="9245" y="12933"/>
                    <a:pt x="8819" y="12842"/>
                  </a:cubicBezTo>
                  <a:cubicBezTo>
                    <a:pt x="8819" y="12842"/>
                    <a:pt x="8816" y="12861"/>
                    <a:pt x="8677" y="13804"/>
                  </a:cubicBezTo>
                  <a:lnTo>
                    <a:pt x="7706" y="13021"/>
                  </a:lnTo>
                  <a:cubicBezTo>
                    <a:pt x="7853" y="12924"/>
                    <a:pt x="7998" y="12816"/>
                    <a:pt x="8154" y="12719"/>
                  </a:cubicBezTo>
                  <a:lnTo>
                    <a:pt x="8089" y="12473"/>
                  </a:lnTo>
                  <a:lnTo>
                    <a:pt x="8145" y="12368"/>
                  </a:lnTo>
                  <a:lnTo>
                    <a:pt x="8015" y="12286"/>
                  </a:lnTo>
                  <a:cubicBezTo>
                    <a:pt x="8015" y="12286"/>
                    <a:pt x="7995" y="12272"/>
                    <a:pt x="7055" y="11630"/>
                  </a:cubicBezTo>
                  <a:lnTo>
                    <a:pt x="6907" y="12098"/>
                  </a:lnTo>
                  <a:cubicBezTo>
                    <a:pt x="6907" y="12099"/>
                    <a:pt x="6921" y="12108"/>
                    <a:pt x="7572" y="12567"/>
                  </a:cubicBezTo>
                  <a:lnTo>
                    <a:pt x="7358" y="12740"/>
                  </a:lnTo>
                  <a:lnTo>
                    <a:pt x="2415" y="8753"/>
                  </a:lnTo>
                  <a:lnTo>
                    <a:pt x="2556" y="8424"/>
                  </a:lnTo>
                  <a:lnTo>
                    <a:pt x="1514" y="7672"/>
                  </a:lnTo>
                  <a:lnTo>
                    <a:pt x="1419" y="7950"/>
                  </a:lnTo>
                  <a:lnTo>
                    <a:pt x="0" y="6806"/>
                  </a:lnTo>
                  <a:cubicBezTo>
                    <a:pt x="3174" y="2761"/>
                    <a:pt x="6751" y="-68"/>
                    <a:pt x="10375" y="2"/>
                  </a:cubicBezTo>
                  <a:cubicBezTo>
                    <a:pt x="13315" y="58"/>
                    <a:pt x="16285" y="2022"/>
                    <a:pt x="19102" y="6801"/>
                  </a:cubicBezTo>
                  <a:cubicBezTo>
                    <a:pt x="18956" y="6801"/>
                    <a:pt x="18883" y="6801"/>
                    <a:pt x="18738" y="6895"/>
                  </a:cubicBezTo>
                  <a:cubicBezTo>
                    <a:pt x="18738" y="6896"/>
                    <a:pt x="18739" y="6900"/>
                    <a:pt x="18756" y="6954"/>
                  </a:cubicBezTo>
                  <a:lnTo>
                    <a:pt x="18883" y="7367"/>
                  </a:lnTo>
                  <a:cubicBezTo>
                    <a:pt x="19029" y="7273"/>
                    <a:pt x="19175" y="7273"/>
                    <a:pt x="19394" y="7178"/>
                  </a:cubicBezTo>
                  <a:cubicBezTo>
                    <a:pt x="19540" y="7556"/>
                    <a:pt x="19759" y="7933"/>
                    <a:pt x="19904" y="8217"/>
                  </a:cubicBezTo>
                  <a:cubicBezTo>
                    <a:pt x="21600" y="13455"/>
                    <a:pt x="21121" y="17366"/>
                    <a:pt x="19299" y="20309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47" name="Shape 1147"/>
            <p:cNvSpPr/>
            <p:nvPr/>
          </p:nvSpPr>
          <p:spPr>
            <a:xfrm rot="2707324">
              <a:off x="8202689" y="3029248"/>
              <a:ext cx="750890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48" name="Shape 1148"/>
            <p:cNvSpPr/>
            <p:nvPr/>
          </p:nvSpPr>
          <p:spPr>
            <a:xfrm rot="20449547">
              <a:off x="8794825" y="1619548"/>
              <a:ext cx="996952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2428" y="18978"/>
                  </a:moveTo>
                  <a:cubicBezTo>
                    <a:pt x="2139" y="19256"/>
                    <a:pt x="1908" y="19465"/>
                    <a:pt x="1678" y="19674"/>
                  </a:cubicBezTo>
                  <a:lnTo>
                    <a:pt x="1908" y="20023"/>
                  </a:lnTo>
                  <a:cubicBezTo>
                    <a:pt x="2139" y="19744"/>
                    <a:pt x="2370" y="19535"/>
                    <a:pt x="2601" y="19256"/>
                  </a:cubicBezTo>
                  <a:close/>
                  <a:moveTo>
                    <a:pt x="4409" y="17120"/>
                  </a:moveTo>
                  <a:cubicBezTo>
                    <a:pt x="4174" y="17394"/>
                    <a:pt x="3940" y="17599"/>
                    <a:pt x="3676" y="17839"/>
                  </a:cubicBezTo>
                  <a:lnTo>
                    <a:pt x="3881" y="18078"/>
                  </a:lnTo>
                  <a:cubicBezTo>
                    <a:pt x="4116" y="17873"/>
                    <a:pt x="4350" y="17668"/>
                    <a:pt x="4614" y="17360"/>
                  </a:cubicBezTo>
                  <a:close/>
                  <a:moveTo>
                    <a:pt x="10892" y="17672"/>
                  </a:moveTo>
                  <a:lnTo>
                    <a:pt x="10527" y="17672"/>
                  </a:lnTo>
                  <a:lnTo>
                    <a:pt x="10430" y="18775"/>
                  </a:lnTo>
                  <a:lnTo>
                    <a:pt x="10697" y="18833"/>
                  </a:lnTo>
                  <a:close/>
                  <a:moveTo>
                    <a:pt x="3063" y="14218"/>
                  </a:moveTo>
                  <a:lnTo>
                    <a:pt x="2966" y="14566"/>
                  </a:lnTo>
                  <a:lnTo>
                    <a:pt x="3890" y="14972"/>
                  </a:lnTo>
                  <a:lnTo>
                    <a:pt x="3987" y="14624"/>
                  </a:lnTo>
                  <a:close/>
                  <a:moveTo>
                    <a:pt x="6489" y="15314"/>
                  </a:moveTo>
                  <a:cubicBezTo>
                    <a:pt x="6374" y="15382"/>
                    <a:pt x="6317" y="15451"/>
                    <a:pt x="6259" y="15520"/>
                  </a:cubicBezTo>
                  <a:cubicBezTo>
                    <a:pt x="6259" y="15520"/>
                    <a:pt x="6248" y="15515"/>
                    <a:pt x="5455" y="15176"/>
                  </a:cubicBezTo>
                  <a:cubicBezTo>
                    <a:pt x="5455" y="15176"/>
                    <a:pt x="5453" y="15184"/>
                    <a:pt x="5397" y="15589"/>
                  </a:cubicBezTo>
                  <a:cubicBezTo>
                    <a:pt x="5397" y="15589"/>
                    <a:pt x="5406" y="15593"/>
                    <a:pt x="5914" y="15796"/>
                  </a:cubicBezTo>
                  <a:cubicBezTo>
                    <a:pt x="5857" y="15865"/>
                    <a:pt x="5799" y="15934"/>
                    <a:pt x="5713" y="16037"/>
                  </a:cubicBezTo>
                  <a:lnTo>
                    <a:pt x="5914" y="16279"/>
                  </a:lnTo>
                  <a:cubicBezTo>
                    <a:pt x="6144" y="16072"/>
                    <a:pt x="6374" y="15865"/>
                    <a:pt x="6640" y="15615"/>
                  </a:cubicBezTo>
                  <a:close/>
                  <a:moveTo>
                    <a:pt x="8576" y="13666"/>
                  </a:moveTo>
                  <a:cubicBezTo>
                    <a:pt x="8283" y="13874"/>
                    <a:pt x="8049" y="14082"/>
                    <a:pt x="7777" y="14324"/>
                  </a:cubicBezTo>
                  <a:lnTo>
                    <a:pt x="7931" y="14566"/>
                  </a:lnTo>
                  <a:cubicBezTo>
                    <a:pt x="8224" y="14359"/>
                    <a:pt x="8459" y="14151"/>
                    <a:pt x="8730" y="13909"/>
                  </a:cubicBezTo>
                  <a:close/>
                  <a:moveTo>
                    <a:pt x="11281" y="14769"/>
                  </a:moveTo>
                  <a:lnTo>
                    <a:pt x="10989" y="14682"/>
                  </a:lnTo>
                  <a:lnTo>
                    <a:pt x="10819" y="15785"/>
                  </a:lnTo>
                  <a:lnTo>
                    <a:pt x="11110" y="15872"/>
                  </a:lnTo>
                  <a:close/>
                  <a:moveTo>
                    <a:pt x="11694" y="12070"/>
                  </a:moveTo>
                  <a:lnTo>
                    <a:pt x="11402" y="11983"/>
                  </a:lnTo>
                  <a:lnTo>
                    <a:pt x="11281" y="12825"/>
                  </a:lnTo>
                  <a:lnTo>
                    <a:pt x="11572" y="12883"/>
                  </a:lnTo>
                  <a:close/>
                  <a:moveTo>
                    <a:pt x="12855" y="10474"/>
                  </a:moveTo>
                  <a:cubicBezTo>
                    <a:pt x="12562" y="10612"/>
                    <a:pt x="12327" y="10820"/>
                    <a:pt x="12034" y="11027"/>
                  </a:cubicBezTo>
                  <a:lnTo>
                    <a:pt x="12210" y="11373"/>
                  </a:lnTo>
                  <a:cubicBezTo>
                    <a:pt x="12445" y="11166"/>
                    <a:pt x="12738" y="10958"/>
                    <a:pt x="13009" y="10777"/>
                  </a:cubicBezTo>
                  <a:close/>
                  <a:moveTo>
                    <a:pt x="14339" y="8529"/>
                  </a:moveTo>
                  <a:lnTo>
                    <a:pt x="14222" y="8873"/>
                  </a:lnTo>
                  <a:cubicBezTo>
                    <a:pt x="14222" y="8873"/>
                    <a:pt x="14231" y="8878"/>
                    <a:pt x="14750" y="9217"/>
                  </a:cubicBezTo>
                  <a:cubicBezTo>
                    <a:pt x="14574" y="9354"/>
                    <a:pt x="14398" y="9423"/>
                    <a:pt x="14244" y="9595"/>
                  </a:cubicBezTo>
                  <a:lnTo>
                    <a:pt x="14398" y="9835"/>
                  </a:lnTo>
                  <a:cubicBezTo>
                    <a:pt x="14691" y="9698"/>
                    <a:pt x="14926" y="9491"/>
                    <a:pt x="15212" y="9328"/>
                  </a:cubicBezTo>
                  <a:lnTo>
                    <a:pt x="15160" y="9148"/>
                  </a:lnTo>
                  <a:lnTo>
                    <a:pt x="15204" y="9070"/>
                  </a:lnTo>
                  <a:lnTo>
                    <a:pt x="15102" y="9010"/>
                  </a:lnTo>
                  <a:cubicBezTo>
                    <a:pt x="15102" y="9010"/>
                    <a:pt x="15091" y="9003"/>
                    <a:pt x="14339" y="8529"/>
                  </a:cubicBezTo>
                  <a:close/>
                  <a:moveTo>
                    <a:pt x="12156" y="7078"/>
                  </a:moveTo>
                  <a:lnTo>
                    <a:pt x="12034" y="7426"/>
                  </a:lnTo>
                  <a:lnTo>
                    <a:pt x="12836" y="7978"/>
                  </a:lnTo>
                  <a:lnTo>
                    <a:pt x="13031" y="7629"/>
                  </a:lnTo>
                  <a:close/>
                  <a:moveTo>
                    <a:pt x="9943" y="5627"/>
                  </a:moveTo>
                  <a:lnTo>
                    <a:pt x="9846" y="5888"/>
                  </a:lnTo>
                  <a:lnTo>
                    <a:pt x="10648" y="6439"/>
                  </a:lnTo>
                  <a:lnTo>
                    <a:pt x="10770" y="6178"/>
                  </a:lnTo>
                  <a:close/>
                  <a:moveTo>
                    <a:pt x="17363" y="7687"/>
                  </a:moveTo>
                  <a:cubicBezTo>
                    <a:pt x="17069" y="7828"/>
                    <a:pt x="16776" y="8038"/>
                    <a:pt x="16505" y="8222"/>
                  </a:cubicBezTo>
                  <a:lnTo>
                    <a:pt x="16659" y="8529"/>
                  </a:lnTo>
                  <a:cubicBezTo>
                    <a:pt x="16894" y="8389"/>
                    <a:pt x="17187" y="8178"/>
                    <a:pt x="17465" y="7994"/>
                  </a:cubicBezTo>
                  <a:close/>
                  <a:moveTo>
                    <a:pt x="19722" y="6526"/>
                  </a:moveTo>
                  <a:cubicBezTo>
                    <a:pt x="19374" y="6664"/>
                    <a:pt x="19083" y="6801"/>
                    <a:pt x="18807" y="6981"/>
                  </a:cubicBezTo>
                  <a:lnTo>
                    <a:pt x="18909" y="7281"/>
                  </a:lnTo>
                  <a:cubicBezTo>
                    <a:pt x="19199" y="7144"/>
                    <a:pt x="19490" y="7007"/>
                    <a:pt x="19824" y="6827"/>
                  </a:cubicBezTo>
                  <a:close/>
                  <a:moveTo>
                    <a:pt x="12156" y="1883"/>
                  </a:moveTo>
                  <a:lnTo>
                    <a:pt x="11986" y="2144"/>
                  </a:lnTo>
                  <a:lnTo>
                    <a:pt x="18282" y="7629"/>
                  </a:lnTo>
                  <a:lnTo>
                    <a:pt x="18525" y="7281"/>
                  </a:lnTo>
                  <a:close/>
                  <a:moveTo>
                    <a:pt x="19717" y="2782"/>
                  </a:moveTo>
                  <a:lnTo>
                    <a:pt x="19546" y="3131"/>
                  </a:lnTo>
                  <a:lnTo>
                    <a:pt x="20300" y="3827"/>
                  </a:lnTo>
                  <a:lnTo>
                    <a:pt x="20470" y="3479"/>
                  </a:lnTo>
                  <a:close/>
                  <a:moveTo>
                    <a:pt x="17772" y="983"/>
                  </a:moveTo>
                  <a:lnTo>
                    <a:pt x="17577" y="1244"/>
                  </a:lnTo>
                  <a:lnTo>
                    <a:pt x="18331" y="1941"/>
                  </a:lnTo>
                  <a:lnTo>
                    <a:pt x="18525" y="1679"/>
                  </a:lnTo>
                  <a:close/>
                  <a:moveTo>
                    <a:pt x="18726" y="305"/>
                  </a:moveTo>
                  <a:cubicBezTo>
                    <a:pt x="19692" y="628"/>
                    <a:pt x="20656" y="1220"/>
                    <a:pt x="21600" y="2138"/>
                  </a:cubicBezTo>
                  <a:lnTo>
                    <a:pt x="16517" y="19589"/>
                  </a:lnTo>
                  <a:cubicBezTo>
                    <a:pt x="15810" y="19802"/>
                    <a:pt x="15084" y="19986"/>
                    <a:pt x="14351" y="20148"/>
                  </a:cubicBezTo>
                  <a:cubicBezTo>
                    <a:pt x="14351" y="20147"/>
                    <a:pt x="14360" y="20094"/>
                    <a:pt x="16087" y="9487"/>
                  </a:cubicBezTo>
                  <a:cubicBezTo>
                    <a:pt x="16087" y="9487"/>
                    <a:pt x="16080" y="9486"/>
                    <a:pt x="15740" y="9418"/>
                  </a:cubicBezTo>
                  <a:cubicBezTo>
                    <a:pt x="15740" y="9418"/>
                    <a:pt x="15730" y="9478"/>
                    <a:pt x="14004" y="20286"/>
                  </a:cubicBezTo>
                  <a:cubicBezTo>
                    <a:pt x="12789" y="20494"/>
                    <a:pt x="11631" y="20701"/>
                    <a:pt x="10416" y="20840"/>
                  </a:cubicBezTo>
                  <a:cubicBezTo>
                    <a:pt x="10416" y="20840"/>
                    <a:pt x="10416" y="20838"/>
                    <a:pt x="10416" y="20814"/>
                  </a:cubicBezTo>
                  <a:lnTo>
                    <a:pt x="10416" y="20632"/>
                  </a:lnTo>
                  <a:cubicBezTo>
                    <a:pt x="10416" y="20632"/>
                    <a:pt x="10414" y="20632"/>
                    <a:pt x="10380" y="20632"/>
                  </a:cubicBezTo>
                  <a:lnTo>
                    <a:pt x="10127" y="20632"/>
                  </a:lnTo>
                  <a:cubicBezTo>
                    <a:pt x="10127" y="20632"/>
                    <a:pt x="10126" y="20634"/>
                    <a:pt x="10119" y="20667"/>
                  </a:cubicBezTo>
                  <a:lnTo>
                    <a:pt x="10069" y="20909"/>
                  </a:lnTo>
                  <a:cubicBezTo>
                    <a:pt x="8854" y="21047"/>
                    <a:pt x="7638" y="21186"/>
                    <a:pt x="6481" y="21255"/>
                  </a:cubicBezTo>
                  <a:cubicBezTo>
                    <a:pt x="6481" y="21255"/>
                    <a:pt x="6487" y="21219"/>
                    <a:pt x="7523" y="15025"/>
                  </a:cubicBezTo>
                  <a:cubicBezTo>
                    <a:pt x="7523" y="15025"/>
                    <a:pt x="7521" y="15024"/>
                    <a:pt x="7486" y="15016"/>
                  </a:cubicBezTo>
                  <a:lnTo>
                    <a:pt x="7233" y="14956"/>
                  </a:lnTo>
                  <a:cubicBezTo>
                    <a:pt x="7233" y="14956"/>
                    <a:pt x="7227" y="14991"/>
                    <a:pt x="6134" y="21255"/>
                  </a:cubicBezTo>
                  <a:cubicBezTo>
                    <a:pt x="3877" y="21463"/>
                    <a:pt x="1794" y="21463"/>
                    <a:pt x="347" y="21532"/>
                  </a:cubicBezTo>
                  <a:lnTo>
                    <a:pt x="694" y="21186"/>
                  </a:lnTo>
                  <a:cubicBezTo>
                    <a:pt x="694" y="21186"/>
                    <a:pt x="693" y="21184"/>
                    <a:pt x="665" y="21151"/>
                  </a:cubicBezTo>
                  <a:lnTo>
                    <a:pt x="463" y="20909"/>
                  </a:lnTo>
                  <a:cubicBezTo>
                    <a:pt x="289" y="21117"/>
                    <a:pt x="116" y="21255"/>
                    <a:pt x="0" y="21394"/>
                  </a:cubicBezTo>
                  <a:cubicBezTo>
                    <a:pt x="347" y="20286"/>
                    <a:pt x="810" y="18971"/>
                    <a:pt x="1389" y="17517"/>
                  </a:cubicBezTo>
                  <a:cubicBezTo>
                    <a:pt x="1389" y="17517"/>
                    <a:pt x="1413" y="17529"/>
                    <a:pt x="3703" y="18694"/>
                  </a:cubicBezTo>
                  <a:cubicBezTo>
                    <a:pt x="3703" y="18694"/>
                    <a:pt x="3704" y="18692"/>
                    <a:pt x="3718" y="18651"/>
                  </a:cubicBezTo>
                  <a:lnTo>
                    <a:pt x="3819" y="18348"/>
                  </a:lnTo>
                  <a:cubicBezTo>
                    <a:pt x="3819" y="18348"/>
                    <a:pt x="3795" y="18335"/>
                    <a:pt x="1505" y="17171"/>
                  </a:cubicBezTo>
                  <a:cubicBezTo>
                    <a:pt x="2604" y="14540"/>
                    <a:pt x="4166" y="11495"/>
                    <a:pt x="6018" y="8656"/>
                  </a:cubicBezTo>
                  <a:cubicBezTo>
                    <a:pt x="6018" y="8656"/>
                    <a:pt x="6043" y="8676"/>
                    <a:pt x="10474" y="12118"/>
                  </a:cubicBezTo>
                  <a:cubicBezTo>
                    <a:pt x="10242" y="12325"/>
                    <a:pt x="10069" y="12464"/>
                    <a:pt x="9895" y="12602"/>
                  </a:cubicBezTo>
                  <a:cubicBezTo>
                    <a:pt x="9895" y="12602"/>
                    <a:pt x="9896" y="12604"/>
                    <a:pt x="9917" y="12637"/>
                  </a:cubicBezTo>
                  <a:lnTo>
                    <a:pt x="10069" y="12879"/>
                  </a:lnTo>
                  <a:cubicBezTo>
                    <a:pt x="10300" y="12671"/>
                    <a:pt x="10590" y="12533"/>
                    <a:pt x="10821" y="12325"/>
                  </a:cubicBezTo>
                  <a:cubicBezTo>
                    <a:pt x="10821" y="12325"/>
                    <a:pt x="10820" y="12324"/>
                    <a:pt x="10814" y="12308"/>
                  </a:cubicBezTo>
                  <a:lnTo>
                    <a:pt x="10763" y="12187"/>
                  </a:lnTo>
                  <a:cubicBezTo>
                    <a:pt x="10763" y="12187"/>
                    <a:pt x="10764" y="12185"/>
                    <a:pt x="10778" y="12161"/>
                  </a:cubicBezTo>
                  <a:lnTo>
                    <a:pt x="10879" y="11979"/>
                  </a:lnTo>
                  <a:cubicBezTo>
                    <a:pt x="10879" y="11979"/>
                    <a:pt x="10850" y="11957"/>
                    <a:pt x="6192" y="8379"/>
                  </a:cubicBezTo>
                  <a:cubicBezTo>
                    <a:pt x="9266" y="3750"/>
                    <a:pt x="13086" y="-68"/>
                    <a:pt x="16974" y="1"/>
                  </a:cubicBezTo>
                  <a:cubicBezTo>
                    <a:pt x="17557" y="11"/>
                    <a:pt x="18142" y="109"/>
                    <a:pt x="18726" y="305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49" name="Shape 1149"/>
            <p:cNvSpPr/>
            <p:nvPr/>
          </p:nvSpPr>
          <p:spPr>
            <a:xfrm rot="3063783" flipH="1">
              <a:off x="8027269" y="551953"/>
              <a:ext cx="1098552" cy="585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50" name="Shape 1150"/>
            <p:cNvSpPr/>
            <p:nvPr/>
          </p:nvSpPr>
          <p:spPr>
            <a:xfrm rot="15200418">
              <a:off x="8524157" y="5314455"/>
              <a:ext cx="1457326" cy="795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529" extrusionOk="0">
                  <a:moveTo>
                    <a:pt x="2094" y="15311"/>
                  </a:moveTo>
                  <a:lnTo>
                    <a:pt x="1259" y="14886"/>
                  </a:lnTo>
                  <a:lnTo>
                    <a:pt x="1171" y="15251"/>
                  </a:lnTo>
                  <a:lnTo>
                    <a:pt x="2006" y="15676"/>
                  </a:lnTo>
                  <a:close/>
                  <a:moveTo>
                    <a:pt x="4492" y="16349"/>
                  </a:moveTo>
                  <a:lnTo>
                    <a:pt x="4356" y="16033"/>
                  </a:lnTo>
                  <a:cubicBezTo>
                    <a:pt x="4252" y="16105"/>
                    <a:pt x="4200" y="16177"/>
                    <a:pt x="4148" y="16250"/>
                  </a:cubicBezTo>
                  <a:cubicBezTo>
                    <a:pt x="4148" y="16250"/>
                    <a:pt x="4138" y="16245"/>
                    <a:pt x="3421" y="15889"/>
                  </a:cubicBezTo>
                  <a:cubicBezTo>
                    <a:pt x="3421" y="15889"/>
                    <a:pt x="3420" y="15898"/>
                    <a:pt x="3369" y="16322"/>
                  </a:cubicBezTo>
                  <a:cubicBezTo>
                    <a:pt x="3369" y="16322"/>
                    <a:pt x="3376" y="16325"/>
                    <a:pt x="3836" y="16538"/>
                  </a:cubicBezTo>
                  <a:cubicBezTo>
                    <a:pt x="3785" y="16610"/>
                    <a:pt x="3733" y="16683"/>
                    <a:pt x="3655" y="16791"/>
                  </a:cubicBezTo>
                  <a:lnTo>
                    <a:pt x="3836" y="17043"/>
                  </a:lnTo>
                  <a:cubicBezTo>
                    <a:pt x="4044" y="16827"/>
                    <a:pt x="4252" y="16610"/>
                    <a:pt x="4492" y="16349"/>
                  </a:cubicBezTo>
                  <a:close/>
                  <a:moveTo>
                    <a:pt x="6382" y="14562"/>
                  </a:moveTo>
                  <a:lnTo>
                    <a:pt x="6243" y="14309"/>
                  </a:lnTo>
                  <a:cubicBezTo>
                    <a:pt x="5978" y="14526"/>
                    <a:pt x="5766" y="14743"/>
                    <a:pt x="5521" y="14997"/>
                  </a:cubicBezTo>
                  <a:lnTo>
                    <a:pt x="5660" y="15251"/>
                  </a:lnTo>
                  <a:cubicBezTo>
                    <a:pt x="5925" y="15033"/>
                    <a:pt x="6137" y="14816"/>
                    <a:pt x="6382" y="14562"/>
                  </a:cubicBezTo>
                  <a:close/>
                  <a:moveTo>
                    <a:pt x="8226" y="6469"/>
                  </a:moveTo>
                  <a:lnTo>
                    <a:pt x="7479" y="5891"/>
                  </a:lnTo>
                  <a:lnTo>
                    <a:pt x="7391" y="6165"/>
                  </a:lnTo>
                  <a:lnTo>
                    <a:pt x="8116" y="6742"/>
                  </a:lnTo>
                  <a:close/>
                  <a:moveTo>
                    <a:pt x="8952" y="13488"/>
                  </a:moveTo>
                  <a:lnTo>
                    <a:pt x="9062" y="12637"/>
                  </a:lnTo>
                  <a:lnTo>
                    <a:pt x="8798" y="12546"/>
                  </a:lnTo>
                  <a:lnTo>
                    <a:pt x="8688" y="13427"/>
                  </a:lnTo>
                  <a:close/>
                  <a:moveTo>
                    <a:pt x="10270" y="7988"/>
                  </a:moveTo>
                  <a:lnTo>
                    <a:pt x="9479" y="7411"/>
                  </a:lnTo>
                  <a:lnTo>
                    <a:pt x="9369" y="7775"/>
                  </a:lnTo>
                  <a:lnTo>
                    <a:pt x="10095" y="8353"/>
                  </a:lnTo>
                  <a:close/>
                  <a:moveTo>
                    <a:pt x="8534" y="16618"/>
                  </a:moveTo>
                  <a:lnTo>
                    <a:pt x="8688" y="15463"/>
                  </a:lnTo>
                  <a:lnTo>
                    <a:pt x="8424" y="15372"/>
                  </a:lnTo>
                  <a:lnTo>
                    <a:pt x="8270" y="16527"/>
                  </a:lnTo>
                  <a:close/>
                  <a:moveTo>
                    <a:pt x="8160" y="19718"/>
                  </a:moveTo>
                  <a:lnTo>
                    <a:pt x="8336" y="18502"/>
                  </a:lnTo>
                  <a:lnTo>
                    <a:pt x="8007" y="18502"/>
                  </a:lnTo>
                  <a:lnTo>
                    <a:pt x="7919" y="19657"/>
                  </a:lnTo>
                  <a:close/>
                  <a:moveTo>
                    <a:pt x="10251" y="11283"/>
                  </a:moveTo>
                  <a:lnTo>
                    <a:pt x="10111" y="10966"/>
                  </a:lnTo>
                  <a:cubicBezTo>
                    <a:pt x="9846" y="11111"/>
                    <a:pt x="9634" y="11328"/>
                    <a:pt x="9369" y="11546"/>
                  </a:cubicBezTo>
                  <a:lnTo>
                    <a:pt x="9528" y="11908"/>
                  </a:lnTo>
                  <a:cubicBezTo>
                    <a:pt x="9740" y="11691"/>
                    <a:pt x="10005" y="11473"/>
                    <a:pt x="10251" y="11283"/>
                  </a:cubicBezTo>
                  <a:close/>
                  <a:moveTo>
                    <a:pt x="12242" y="9767"/>
                  </a:moveTo>
                  <a:lnTo>
                    <a:pt x="12196" y="9578"/>
                  </a:lnTo>
                  <a:lnTo>
                    <a:pt x="12235" y="9497"/>
                  </a:lnTo>
                  <a:lnTo>
                    <a:pt x="12143" y="9434"/>
                  </a:lnTo>
                  <a:cubicBezTo>
                    <a:pt x="12142" y="9434"/>
                    <a:pt x="12133" y="9427"/>
                    <a:pt x="11453" y="8930"/>
                  </a:cubicBezTo>
                  <a:lnTo>
                    <a:pt x="11347" y="9290"/>
                  </a:lnTo>
                  <a:cubicBezTo>
                    <a:pt x="11348" y="9290"/>
                    <a:pt x="11355" y="9295"/>
                    <a:pt x="11825" y="9650"/>
                  </a:cubicBezTo>
                  <a:cubicBezTo>
                    <a:pt x="11665" y="9794"/>
                    <a:pt x="11506" y="9866"/>
                    <a:pt x="11367" y="10046"/>
                  </a:cubicBezTo>
                  <a:lnTo>
                    <a:pt x="11506" y="10297"/>
                  </a:lnTo>
                  <a:cubicBezTo>
                    <a:pt x="11772" y="10153"/>
                    <a:pt x="11984" y="9938"/>
                    <a:pt x="12242" y="9767"/>
                  </a:cubicBezTo>
                  <a:close/>
                  <a:moveTo>
                    <a:pt x="15238" y="1758"/>
                  </a:moveTo>
                  <a:lnTo>
                    <a:pt x="14556" y="1029"/>
                  </a:lnTo>
                  <a:lnTo>
                    <a:pt x="14381" y="1303"/>
                  </a:lnTo>
                  <a:lnTo>
                    <a:pt x="15062" y="2032"/>
                  </a:lnTo>
                  <a:close/>
                  <a:moveTo>
                    <a:pt x="14279" y="8370"/>
                  </a:moveTo>
                  <a:lnTo>
                    <a:pt x="14187" y="8049"/>
                  </a:lnTo>
                  <a:cubicBezTo>
                    <a:pt x="13922" y="8196"/>
                    <a:pt x="13657" y="8416"/>
                    <a:pt x="13411" y="8609"/>
                  </a:cubicBezTo>
                  <a:lnTo>
                    <a:pt x="13551" y="8930"/>
                  </a:lnTo>
                  <a:cubicBezTo>
                    <a:pt x="13763" y="8783"/>
                    <a:pt x="14028" y="8563"/>
                    <a:pt x="14279" y="8370"/>
                  </a:cubicBezTo>
                  <a:close/>
                  <a:moveTo>
                    <a:pt x="15238" y="7623"/>
                  </a:moveTo>
                  <a:lnTo>
                    <a:pt x="9479" y="1971"/>
                  </a:lnTo>
                  <a:lnTo>
                    <a:pt x="9325" y="2245"/>
                  </a:lnTo>
                  <a:lnTo>
                    <a:pt x="15018" y="7988"/>
                  </a:lnTo>
                  <a:close/>
                  <a:moveTo>
                    <a:pt x="16996" y="3642"/>
                  </a:moveTo>
                  <a:lnTo>
                    <a:pt x="16315" y="2913"/>
                  </a:lnTo>
                  <a:lnTo>
                    <a:pt x="16161" y="3278"/>
                  </a:lnTo>
                  <a:lnTo>
                    <a:pt x="16842" y="4007"/>
                  </a:lnTo>
                  <a:close/>
                  <a:moveTo>
                    <a:pt x="16412" y="7147"/>
                  </a:moveTo>
                  <a:lnTo>
                    <a:pt x="16320" y="6833"/>
                  </a:lnTo>
                  <a:cubicBezTo>
                    <a:pt x="16005" y="6977"/>
                    <a:pt x="15742" y="7120"/>
                    <a:pt x="15493" y="7309"/>
                  </a:cubicBezTo>
                  <a:lnTo>
                    <a:pt x="15585" y="7623"/>
                  </a:lnTo>
                  <a:cubicBezTo>
                    <a:pt x="15847" y="7480"/>
                    <a:pt x="16110" y="7336"/>
                    <a:pt x="16412" y="7147"/>
                  </a:cubicBezTo>
                  <a:close/>
                  <a:moveTo>
                    <a:pt x="16644" y="9355"/>
                  </a:moveTo>
                  <a:lnTo>
                    <a:pt x="16798" y="8201"/>
                  </a:lnTo>
                  <a:lnTo>
                    <a:pt x="16535" y="8140"/>
                  </a:lnTo>
                  <a:lnTo>
                    <a:pt x="16381" y="9295"/>
                  </a:lnTo>
                  <a:close/>
                  <a:moveTo>
                    <a:pt x="16227" y="12485"/>
                  </a:moveTo>
                  <a:lnTo>
                    <a:pt x="16381" y="11331"/>
                  </a:lnTo>
                  <a:lnTo>
                    <a:pt x="16117" y="11239"/>
                  </a:lnTo>
                  <a:lnTo>
                    <a:pt x="15963" y="12394"/>
                  </a:lnTo>
                  <a:close/>
                  <a:moveTo>
                    <a:pt x="15853" y="15585"/>
                  </a:moveTo>
                  <a:lnTo>
                    <a:pt x="16007" y="14430"/>
                  </a:lnTo>
                  <a:lnTo>
                    <a:pt x="15699" y="14369"/>
                  </a:lnTo>
                  <a:lnTo>
                    <a:pt x="15546" y="15524"/>
                  </a:lnTo>
                  <a:close/>
                  <a:moveTo>
                    <a:pt x="15436" y="18715"/>
                  </a:moveTo>
                  <a:lnTo>
                    <a:pt x="15589" y="17560"/>
                  </a:lnTo>
                  <a:lnTo>
                    <a:pt x="15326" y="17469"/>
                  </a:lnTo>
                  <a:lnTo>
                    <a:pt x="15172" y="18654"/>
                  </a:lnTo>
                  <a:close/>
                  <a:moveTo>
                    <a:pt x="18566" y="6119"/>
                  </a:moveTo>
                  <a:lnTo>
                    <a:pt x="18474" y="5800"/>
                  </a:lnTo>
                  <a:cubicBezTo>
                    <a:pt x="18211" y="5946"/>
                    <a:pt x="17949" y="6019"/>
                    <a:pt x="17647" y="6210"/>
                  </a:cubicBezTo>
                  <a:lnTo>
                    <a:pt x="17739" y="6529"/>
                  </a:lnTo>
                  <a:cubicBezTo>
                    <a:pt x="18001" y="6383"/>
                    <a:pt x="18264" y="6311"/>
                    <a:pt x="18566" y="6119"/>
                  </a:cubicBezTo>
                  <a:close/>
                  <a:moveTo>
                    <a:pt x="18842" y="5587"/>
                  </a:moveTo>
                  <a:lnTo>
                    <a:pt x="18161" y="4858"/>
                  </a:lnTo>
                  <a:lnTo>
                    <a:pt x="18007" y="5162"/>
                  </a:lnTo>
                  <a:lnTo>
                    <a:pt x="18667" y="5891"/>
                  </a:lnTo>
                  <a:close/>
                  <a:moveTo>
                    <a:pt x="21201" y="13077"/>
                  </a:moveTo>
                  <a:cubicBezTo>
                    <a:pt x="20802" y="14934"/>
                    <a:pt x="19887" y="16420"/>
                    <a:pt x="18631" y="17615"/>
                  </a:cubicBezTo>
                  <a:cubicBezTo>
                    <a:pt x="18631" y="17615"/>
                    <a:pt x="18640" y="17553"/>
                    <a:pt x="20201" y="6527"/>
                  </a:cubicBezTo>
                  <a:cubicBezTo>
                    <a:pt x="20200" y="6527"/>
                    <a:pt x="20194" y="6525"/>
                    <a:pt x="19887" y="6454"/>
                  </a:cubicBezTo>
                  <a:lnTo>
                    <a:pt x="18317" y="17905"/>
                  </a:lnTo>
                  <a:cubicBezTo>
                    <a:pt x="16486" y="19427"/>
                    <a:pt x="14027" y="20442"/>
                    <a:pt x="11464" y="21094"/>
                  </a:cubicBezTo>
                  <a:cubicBezTo>
                    <a:pt x="11464" y="21094"/>
                    <a:pt x="11472" y="21038"/>
                    <a:pt x="13033" y="9933"/>
                  </a:cubicBezTo>
                  <a:cubicBezTo>
                    <a:pt x="13033" y="9933"/>
                    <a:pt x="13027" y="9931"/>
                    <a:pt x="12719" y="9860"/>
                  </a:cubicBezTo>
                  <a:cubicBezTo>
                    <a:pt x="12719" y="9861"/>
                    <a:pt x="12711" y="9923"/>
                    <a:pt x="11150" y="21239"/>
                  </a:cubicBezTo>
                  <a:lnTo>
                    <a:pt x="9528" y="21529"/>
                  </a:lnTo>
                  <a:lnTo>
                    <a:pt x="4740" y="19548"/>
                  </a:lnTo>
                  <a:cubicBezTo>
                    <a:pt x="4873" y="18625"/>
                    <a:pt x="5051" y="17389"/>
                    <a:pt x="5291" y="15731"/>
                  </a:cubicBezTo>
                  <a:cubicBezTo>
                    <a:pt x="5290" y="15731"/>
                    <a:pt x="5289" y="15730"/>
                    <a:pt x="5258" y="15722"/>
                  </a:cubicBezTo>
                  <a:lnTo>
                    <a:pt x="5029" y="15659"/>
                  </a:lnTo>
                  <a:cubicBezTo>
                    <a:pt x="5029" y="15659"/>
                    <a:pt x="5023" y="15695"/>
                    <a:pt x="4460" y="19432"/>
                  </a:cubicBezTo>
                  <a:lnTo>
                    <a:pt x="2347" y="18558"/>
                  </a:lnTo>
                  <a:cubicBezTo>
                    <a:pt x="2449" y="18447"/>
                    <a:pt x="2552" y="18323"/>
                    <a:pt x="2661" y="18175"/>
                  </a:cubicBezTo>
                  <a:lnTo>
                    <a:pt x="2476" y="17925"/>
                  </a:lnTo>
                  <a:lnTo>
                    <a:pt x="2032" y="18428"/>
                  </a:lnTo>
                  <a:lnTo>
                    <a:pt x="0" y="17587"/>
                  </a:lnTo>
                  <a:cubicBezTo>
                    <a:pt x="978" y="14921"/>
                    <a:pt x="2336" y="11894"/>
                    <a:pt x="3930" y="9063"/>
                  </a:cubicBezTo>
                  <a:cubicBezTo>
                    <a:pt x="3931" y="9063"/>
                    <a:pt x="3962" y="9092"/>
                    <a:pt x="7959" y="12687"/>
                  </a:cubicBezTo>
                  <a:cubicBezTo>
                    <a:pt x="7749" y="12904"/>
                    <a:pt x="7592" y="13049"/>
                    <a:pt x="7435" y="13194"/>
                  </a:cubicBezTo>
                  <a:cubicBezTo>
                    <a:pt x="7436" y="13194"/>
                    <a:pt x="7437" y="13196"/>
                    <a:pt x="7455" y="13231"/>
                  </a:cubicBezTo>
                  <a:lnTo>
                    <a:pt x="7592" y="13484"/>
                  </a:lnTo>
                  <a:cubicBezTo>
                    <a:pt x="7802" y="13267"/>
                    <a:pt x="8063" y="13122"/>
                    <a:pt x="8273" y="12904"/>
                  </a:cubicBezTo>
                  <a:cubicBezTo>
                    <a:pt x="8273" y="12904"/>
                    <a:pt x="8272" y="12903"/>
                    <a:pt x="8266" y="12886"/>
                  </a:cubicBezTo>
                  <a:lnTo>
                    <a:pt x="8220" y="12759"/>
                  </a:lnTo>
                  <a:cubicBezTo>
                    <a:pt x="8220" y="12759"/>
                    <a:pt x="8221" y="12758"/>
                    <a:pt x="8233" y="12732"/>
                  </a:cubicBezTo>
                  <a:lnTo>
                    <a:pt x="8325" y="12542"/>
                  </a:lnTo>
                  <a:cubicBezTo>
                    <a:pt x="8325" y="12542"/>
                    <a:pt x="8301" y="12521"/>
                    <a:pt x="4087" y="8773"/>
                  </a:cubicBezTo>
                  <a:cubicBezTo>
                    <a:pt x="6867" y="3926"/>
                    <a:pt x="10320" y="-71"/>
                    <a:pt x="13835" y="1"/>
                  </a:cubicBezTo>
                  <a:cubicBezTo>
                    <a:pt x="15944" y="44"/>
                    <a:pt x="18075" y="1553"/>
                    <a:pt x="20096" y="5222"/>
                  </a:cubicBezTo>
                  <a:cubicBezTo>
                    <a:pt x="19991" y="5222"/>
                    <a:pt x="19939" y="5222"/>
                    <a:pt x="19834" y="5294"/>
                  </a:cubicBezTo>
                  <a:cubicBezTo>
                    <a:pt x="19834" y="5295"/>
                    <a:pt x="19835" y="5296"/>
                    <a:pt x="19847" y="5340"/>
                  </a:cubicBezTo>
                  <a:lnTo>
                    <a:pt x="19939" y="5657"/>
                  </a:lnTo>
                  <a:cubicBezTo>
                    <a:pt x="20044" y="5584"/>
                    <a:pt x="20148" y="5584"/>
                    <a:pt x="20305" y="5512"/>
                  </a:cubicBezTo>
                  <a:cubicBezTo>
                    <a:pt x="20410" y="5802"/>
                    <a:pt x="20567" y="6092"/>
                    <a:pt x="20671" y="6309"/>
                  </a:cubicBezTo>
                  <a:cubicBezTo>
                    <a:pt x="21482" y="8991"/>
                    <a:pt x="21600" y="11219"/>
                    <a:pt x="21201" y="13077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51" name="Shape 1151"/>
            <p:cNvSpPr/>
            <p:nvPr/>
          </p:nvSpPr>
          <p:spPr>
            <a:xfrm rot="9239460">
              <a:off x="8705925" y="547986"/>
              <a:ext cx="1147764" cy="1104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5" h="21532" extrusionOk="0">
                  <a:moveTo>
                    <a:pt x="14915" y="1949"/>
                  </a:moveTo>
                  <a:lnTo>
                    <a:pt x="15078" y="1687"/>
                  </a:lnTo>
                  <a:lnTo>
                    <a:pt x="14448" y="987"/>
                  </a:lnTo>
                  <a:lnTo>
                    <a:pt x="14285" y="1250"/>
                  </a:lnTo>
                  <a:close/>
                  <a:moveTo>
                    <a:pt x="16561" y="3844"/>
                  </a:moveTo>
                  <a:lnTo>
                    <a:pt x="16703" y="3494"/>
                  </a:lnTo>
                  <a:lnTo>
                    <a:pt x="16073" y="2795"/>
                  </a:lnTo>
                  <a:lnTo>
                    <a:pt x="15931" y="3144"/>
                  </a:lnTo>
                  <a:close/>
                  <a:moveTo>
                    <a:pt x="18247" y="5651"/>
                  </a:moveTo>
                  <a:lnTo>
                    <a:pt x="18410" y="5360"/>
                  </a:lnTo>
                  <a:lnTo>
                    <a:pt x="17780" y="4660"/>
                  </a:lnTo>
                  <a:lnTo>
                    <a:pt x="17638" y="4952"/>
                  </a:lnTo>
                  <a:close/>
                  <a:moveTo>
                    <a:pt x="17389" y="6263"/>
                  </a:moveTo>
                  <a:cubicBezTo>
                    <a:pt x="17632" y="6123"/>
                    <a:pt x="17875" y="6053"/>
                    <a:pt x="18154" y="5870"/>
                  </a:cubicBezTo>
                  <a:lnTo>
                    <a:pt x="18069" y="5564"/>
                  </a:lnTo>
                  <a:cubicBezTo>
                    <a:pt x="17826" y="5704"/>
                    <a:pt x="17584" y="5774"/>
                    <a:pt x="17305" y="5957"/>
                  </a:cubicBezTo>
                  <a:close/>
                  <a:moveTo>
                    <a:pt x="15398" y="7313"/>
                  </a:moveTo>
                  <a:cubicBezTo>
                    <a:pt x="15641" y="7175"/>
                    <a:pt x="15884" y="7037"/>
                    <a:pt x="16163" y="6856"/>
                  </a:cubicBezTo>
                  <a:lnTo>
                    <a:pt x="16078" y="6555"/>
                  </a:lnTo>
                  <a:cubicBezTo>
                    <a:pt x="15787" y="6693"/>
                    <a:pt x="15544" y="6830"/>
                    <a:pt x="15313" y="7011"/>
                  </a:cubicBezTo>
                  <a:close/>
                  <a:moveTo>
                    <a:pt x="14874" y="7663"/>
                  </a:moveTo>
                  <a:lnTo>
                    <a:pt x="15078" y="7313"/>
                  </a:lnTo>
                  <a:lnTo>
                    <a:pt x="9754" y="1891"/>
                  </a:lnTo>
                  <a:lnTo>
                    <a:pt x="9612" y="2153"/>
                  </a:lnTo>
                  <a:close/>
                  <a:moveTo>
                    <a:pt x="16134" y="8916"/>
                  </a:moveTo>
                  <a:lnTo>
                    <a:pt x="16378" y="8974"/>
                  </a:lnTo>
                  <a:lnTo>
                    <a:pt x="16520" y="7867"/>
                  </a:lnTo>
                  <a:lnTo>
                    <a:pt x="16276" y="7808"/>
                  </a:lnTo>
                  <a:close/>
                  <a:moveTo>
                    <a:pt x="13518" y="8566"/>
                  </a:moveTo>
                  <a:cubicBezTo>
                    <a:pt x="13714" y="8425"/>
                    <a:pt x="13959" y="8214"/>
                    <a:pt x="14192" y="8029"/>
                  </a:cubicBezTo>
                  <a:lnTo>
                    <a:pt x="14106" y="7721"/>
                  </a:lnTo>
                  <a:cubicBezTo>
                    <a:pt x="13861" y="7862"/>
                    <a:pt x="13616" y="8073"/>
                    <a:pt x="13389" y="8258"/>
                  </a:cubicBezTo>
                  <a:close/>
                  <a:moveTo>
                    <a:pt x="8494" y="6467"/>
                  </a:moveTo>
                  <a:lnTo>
                    <a:pt x="8596" y="6205"/>
                  </a:lnTo>
                  <a:lnTo>
                    <a:pt x="7905" y="5651"/>
                  </a:lnTo>
                  <a:lnTo>
                    <a:pt x="7824" y="5914"/>
                  </a:lnTo>
                  <a:close/>
                  <a:moveTo>
                    <a:pt x="10323" y="8012"/>
                  </a:moveTo>
                  <a:lnTo>
                    <a:pt x="10486" y="7663"/>
                  </a:lnTo>
                  <a:lnTo>
                    <a:pt x="9754" y="7109"/>
                  </a:lnTo>
                  <a:lnTo>
                    <a:pt x="9653" y="7458"/>
                  </a:lnTo>
                  <a:close/>
                  <a:moveTo>
                    <a:pt x="15748" y="11889"/>
                  </a:moveTo>
                  <a:lnTo>
                    <a:pt x="15992" y="11977"/>
                  </a:lnTo>
                  <a:lnTo>
                    <a:pt x="16134" y="10869"/>
                  </a:lnTo>
                  <a:lnTo>
                    <a:pt x="15890" y="10782"/>
                  </a:lnTo>
                  <a:close/>
                  <a:moveTo>
                    <a:pt x="11628" y="9878"/>
                  </a:moveTo>
                  <a:cubicBezTo>
                    <a:pt x="11873" y="9740"/>
                    <a:pt x="12069" y="9533"/>
                    <a:pt x="12308" y="9369"/>
                  </a:cubicBezTo>
                  <a:lnTo>
                    <a:pt x="12265" y="9188"/>
                  </a:lnTo>
                  <a:lnTo>
                    <a:pt x="12302" y="9110"/>
                  </a:lnTo>
                  <a:lnTo>
                    <a:pt x="12216" y="9049"/>
                  </a:lnTo>
                  <a:cubicBezTo>
                    <a:pt x="12216" y="9049"/>
                    <a:pt x="12206" y="9042"/>
                    <a:pt x="11579" y="8566"/>
                  </a:cubicBezTo>
                  <a:lnTo>
                    <a:pt x="11481" y="8911"/>
                  </a:lnTo>
                  <a:cubicBezTo>
                    <a:pt x="11481" y="8911"/>
                    <a:pt x="11489" y="8917"/>
                    <a:pt x="11922" y="9257"/>
                  </a:cubicBezTo>
                  <a:cubicBezTo>
                    <a:pt x="11775" y="9395"/>
                    <a:pt x="11628" y="9464"/>
                    <a:pt x="11500" y="9636"/>
                  </a:cubicBezTo>
                  <a:close/>
                  <a:moveTo>
                    <a:pt x="15362" y="14892"/>
                  </a:moveTo>
                  <a:lnTo>
                    <a:pt x="15647" y="14950"/>
                  </a:lnTo>
                  <a:lnTo>
                    <a:pt x="15789" y="13842"/>
                  </a:lnTo>
                  <a:lnTo>
                    <a:pt x="15504" y="13784"/>
                  </a:lnTo>
                  <a:close/>
                  <a:moveTo>
                    <a:pt x="9800" y="11423"/>
                  </a:moveTo>
                  <a:cubicBezTo>
                    <a:pt x="9996" y="11214"/>
                    <a:pt x="10241" y="11006"/>
                    <a:pt x="10467" y="10823"/>
                  </a:cubicBezTo>
                  <a:lnTo>
                    <a:pt x="10339" y="10519"/>
                  </a:lnTo>
                  <a:cubicBezTo>
                    <a:pt x="10094" y="10658"/>
                    <a:pt x="9898" y="10867"/>
                    <a:pt x="9653" y="11075"/>
                  </a:cubicBezTo>
                  <a:close/>
                  <a:moveTo>
                    <a:pt x="9023" y="12880"/>
                  </a:moveTo>
                  <a:lnTo>
                    <a:pt x="9266" y="12939"/>
                  </a:lnTo>
                  <a:lnTo>
                    <a:pt x="9368" y="12122"/>
                  </a:lnTo>
                  <a:lnTo>
                    <a:pt x="9124" y="12035"/>
                  </a:lnTo>
                  <a:close/>
                  <a:moveTo>
                    <a:pt x="15017" y="17894"/>
                  </a:moveTo>
                  <a:lnTo>
                    <a:pt x="15261" y="17952"/>
                  </a:lnTo>
                  <a:lnTo>
                    <a:pt x="15403" y="16845"/>
                  </a:lnTo>
                  <a:lnTo>
                    <a:pt x="15159" y="16757"/>
                  </a:lnTo>
                  <a:close/>
                  <a:moveTo>
                    <a:pt x="8637" y="15854"/>
                  </a:moveTo>
                  <a:lnTo>
                    <a:pt x="8880" y="15941"/>
                  </a:lnTo>
                  <a:lnTo>
                    <a:pt x="9023" y="14833"/>
                  </a:lnTo>
                  <a:lnTo>
                    <a:pt x="8779" y="14746"/>
                  </a:lnTo>
                  <a:close/>
                  <a:moveTo>
                    <a:pt x="6223" y="14629"/>
                  </a:moveTo>
                  <a:cubicBezTo>
                    <a:pt x="6468" y="14421"/>
                    <a:pt x="6664" y="14212"/>
                    <a:pt x="6891" y="13969"/>
                  </a:cubicBezTo>
                  <a:lnTo>
                    <a:pt x="6762" y="13726"/>
                  </a:lnTo>
                  <a:cubicBezTo>
                    <a:pt x="6517" y="13934"/>
                    <a:pt x="6321" y="14143"/>
                    <a:pt x="6095" y="14386"/>
                  </a:cubicBezTo>
                  <a:close/>
                  <a:moveTo>
                    <a:pt x="8311" y="18856"/>
                  </a:moveTo>
                  <a:lnTo>
                    <a:pt x="8535" y="18914"/>
                  </a:lnTo>
                  <a:lnTo>
                    <a:pt x="8698" y="17748"/>
                  </a:lnTo>
                  <a:lnTo>
                    <a:pt x="8393" y="17748"/>
                  </a:lnTo>
                  <a:close/>
                  <a:moveTo>
                    <a:pt x="4538" y="16349"/>
                  </a:moveTo>
                  <a:cubicBezTo>
                    <a:pt x="4730" y="16141"/>
                    <a:pt x="4922" y="15934"/>
                    <a:pt x="5144" y="15683"/>
                  </a:cubicBezTo>
                  <a:lnTo>
                    <a:pt x="5018" y="15380"/>
                  </a:lnTo>
                  <a:cubicBezTo>
                    <a:pt x="4922" y="15449"/>
                    <a:pt x="4874" y="15518"/>
                    <a:pt x="4826" y="15588"/>
                  </a:cubicBezTo>
                  <a:cubicBezTo>
                    <a:pt x="4826" y="15588"/>
                    <a:pt x="4817" y="15583"/>
                    <a:pt x="4153" y="15241"/>
                  </a:cubicBezTo>
                  <a:cubicBezTo>
                    <a:pt x="4153" y="15242"/>
                    <a:pt x="4152" y="15250"/>
                    <a:pt x="4105" y="15657"/>
                  </a:cubicBezTo>
                  <a:cubicBezTo>
                    <a:pt x="4106" y="15657"/>
                    <a:pt x="4112" y="15660"/>
                    <a:pt x="4538" y="15864"/>
                  </a:cubicBezTo>
                  <a:cubicBezTo>
                    <a:pt x="4490" y="15934"/>
                    <a:pt x="4442" y="16003"/>
                    <a:pt x="4370" y="16107"/>
                  </a:cubicBezTo>
                  <a:close/>
                  <a:moveTo>
                    <a:pt x="2074" y="14629"/>
                  </a:moveTo>
                  <a:lnTo>
                    <a:pt x="2846" y="15037"/>
                  </a:lnTo>
                  <a:lnTo>
                    <a:pt x="2927" y="14688"/>
                  </a:lnTo>
                  <a:lnTo>
                    <a:pt x="2155" y="14279"/>
                  </a:lnTo>
                  <a:close/>
                  <a:moveTo>
                    <a:pt x="2838" y="18156"/>
                  </a:moveTo>
                  <a:cubicBezTo>
                    <a:pt x="3035" y="17950"/>
                    <a:pt x="3231" y="17744"/>
                    <a:pt x="3451" y="17435"/>
                  </a:cubicBezTo>
                  <a:lnTo>
                    <a:pt x="3280" y="17194"/>
                  </a:lnTo>
                  <a:cubicBezTo>
                    <a:pt x="3084" y="17469"/>
                    <a:pt x="2888" y="17675"/>
                    <a:pt x="2667" y="17916"/>
                  </a:cubicBezTo>
                  <a:close/>
                  <a:moveTo>
                    <a:pt x="1190" y="20109"/>
                  </a:moveTo>
                  <a:cubicBezTo>
                    <a:pt x="1383" y="19830"/>
                    <a:pt x="1576" y="19620"/>
                    <a:pt x="1769" y="19340"/>
                  </a:cubicBezTo>
                  <a:lnTo>
                    <a:pt x="1624" y="19060"/>
                  </a:lnTo>
                  <a:cubicBezTo>
                    <a:pt x="1383" y="19340"/>
                    <a:pt x="1190" y="19550"/>
                    <a:pt x="997" y="19760"/>
                  </a:cubicBezTo>
                  <a:close/>
                  <a:moveTo>
                    <a:pt x="2137" y="21532"/>
                  </a:moveTo>
                  <a:lnTo>
                    <a:pt x="0" y="20036"/>
                  </a:lnTo>
                  <a:cubicBezTo>
                    <a:pt x="215" y="19279"/>
                    <a:pt x="468" y="18460"/>
                    <a:pt x="755" y="17593"/>
                  </a:cubicBezTo>
                  <a:cubicBezTo>
                    <a:pt x="756" y="17593"/>
                    <a:pt x="776" y="17605"/>
                    <a:pt x="2690" y="18775"/>
                  </a:cubicBezTo>
                  <a:cubicBezTo>
                    <a:pt x="2690" y="18775"/>
                    <a:pt x="2691" y="18772"/>
                    <a:pt x="2702" y="18731"/>
                  </a:cubicBezTo>
                  <a:lnTo>
                    <a:pt x="2787" y="18427"/>
                  </a:lnTo>
                  <a:cubicBezTo>
                    <a:pt x="2786" y="18427"/>
                    <a:pt x="2767" y="18415"/>
                    <a:pt x="852" y="17245"/>
                  </a:cubicBezTo>
                  <a:cubicBezTo>
                    <a:pt x="1771" y="14603"/>
                    <a:pt x="3077" y="11544"/>
                    <a:pt x="4624" y="8694"/>
                  </a:cubicBezTo>
                  <a:cubicBezTo>
                    <a:pt x="4625" y="8694"/>
                    <a:pt x="4651" y="8719"/>
                    <a:pt x="8348" y="12170"/>
                  </a:cubicBezTo>
                  <a:cubicBezTo>
                    <a:pt x="8155" y="12379"/>
                    <a:pt x="8010" y="12518"/>
                    <a:pt x="7865" y="12657"/>
                  </a:cubicBezTo>
                  <a:cubicBezTo>
                    <a:pt x="7865" y="12657"/>
                    <a:pt x="7866" y="12659"/>
                    <a:pt x="7883" y="12692"/>
                  </a:cubicBezTo>
                  <a:lnTo>
                    <a:pt x="8010" y="12935"/>
                  </a:lnTo>
                  <a:cubicBezTo>
                    <a:pt x="8203" y="12726"/>
                    <a:pt x="8445" y="12587"/>
                    <a:pt x="8639" y="12379"/>
                  </a:cubicBezTo>
                  <a:cubicBezTo>
                    <a:pt x="8639" y="12379"/>
                    <a:pt x="8638" y="12377"/>
                    <a:pt x="8633" y="12361"/>
                  </a:cubicBezTo>
                  <a:lnTo>
                    <a:pt x="8590" y="12240"/>
                  </a:lnTo>
                  <a:cubicBezTo>
                    <a:pt x="8590" y="12240"/>
                    <a:pt x="8591" y="12238"/>
                    <a:pt x="8602" y="12214"/>
                  </a:cubicBezTo>
                  <a:lnTo>
                    <a:pt x="8687" y="12031"/>
                  </a:lnTo>
                  <a:cubicBezTo>
                    <a:pt x="8687" y="12031"/>
                    <a:pt x="8667" y="12013"/>
                    <a:pt x="4770" y="8416"/>
                  </a:cubicBezTo>
                  <a:cubicBezTo>
                    <a:pt x="7339" y="3767"/>
                    <a:pt x="10532" y="-68"/>
                    <a:pt x="13781" y="1"/>
                  </a:cubicBezTo>
                  <a:cubicBezTo>
                    <a:pt x="15731" y="43"/>
                    <a:pt x="17701" y="1490"/>
                    <a:pt x="19569" y="5009"/>
                  </a:cubicBezTo>
                  <a:cubicBezTo>
                    <a:pt x="19472" y="5009"/>
                    <a:pt x="19424" y="5009"/>
                    <a:pt x="19327" y="5079"/>
                  </a:cubicBezTo>
                  <a:cubicBezTo>
                    <a:pt x="19327" y="5079"/>
                    <a:pt x="19327" y="5081"/>
                    <a:pt x="19339" y="5122"/>
                  </a:cubicBezTo>
                  <a:lnTo>
                    <a:pt x="19424" y="5426"/>
                  </a:lnTo>
                  <a:cubicBezTo>
                    <a:pt x="19520" y="5357"/>
                    <a:pt x="19617" y="5357"/>
                    <a:pt x="19762" y="5287"/>
                  </a:cubicBezTo>
                  <a:cubicBezTo>
                    <a:pt x="19859" y="5565"/>
                    <a:pt x="20004" y="5844"/>
                    <a:pt x="20101" y="6052"/>
                  </a:cubicBezTo>
                  <a:cubicBezTo>
                    <a:pt x="21600" y="11197"/>
                    <a:pt x="20536" y="14603"/>
                    <a:pt x="18215" y="16898"/>
                  </a:cubicBezTo>
                  <a:cubicBezTo>
                    <a:pt x="18215" y="16897"/>
                    <a:pt x="18222" y="16846"/>
                    <a:pt x="19665" y="6261"/>
                  </a:cubicBezTo>
                  <a:cubicBezTo>
                    <a:pt x="19665" y="6261"/>
                    <a:pt x="19660" y="6259"/>
                    <a:pt x="19375" y="6191"/>
                  </a:cubicBezTo>
                  <a:lnTo>
                    <a:pt x="17924" y="17176"/>
                  </a:lnTo>
                  <a:cubicBezTo>
                    <a:pt x="16232" y="18636"/>
                    <a:pt x="13959" y="19609"/>
                    <a:pt x="11589" y="20235"/>
                  </a:cubicBezTo>
                  <a:cubicBezTo>
                    <a:pt x="11589" y="20234"/>
                    <a:pt x="11597" y="20173"/>
                    <a:pt x="13040" y="9528"/>
                  </a:cubicBezTo>
                  <a:cubicBezTo>
                    <a:pt x="13040" y="9528"/>
                    <a:pt x="13033" y="9527"/>
                    <a:pt x="12749" y="9459"/>
                  </a:cubicBezTo>
                  <a:cubicBezTo>
                    <a:pt x="12749" y="9459"/>
                    <a:pt x="12742" y="9514"/>
                    <a:pt x="11299" y="20374"/>
                  </a:cubicBezTo>
                  <a:cubicBezTo>
                    <a:pt x="10283" y="20582"/>
                    <a:pt x="9316" y="20791"/>
                    <a:pt x="8300" y="20930"/>
                  </a:cubicBezTo>
                  <a:cubicBezTo>
                    <a:pt x="8300" y="20930"/>
                    <a:pt x="8300" y="20928"/>
                    <a:pt x="8300" y="20904"/>
                  </a:cubicBezTo>
                  <a:lnTo>
                    <a:pt x="8300" y="20721"/>
                  </a:lnTo>
                  <a:cubicBezTo>
                    <a:pt x="8300" y="20721"/>
                    <a:pt x="8298" y="20721"/>
                    <a:pt x="8270" y="20721"/>
                  </a:cubicBezTo>
                  <a:lnTo>
                    <a:pt x="8058" y="20721"/>
                  </a:lnTo>
                  <a:cubicBezTo>
                    <a:pt x="8058" y="20721"/>
                    <a:pt x="8058" y="20723"/>
                    <a:pt x="8052" y="20756"/>
                  </a:cubicBezTo>
                  <a:lnTo>
                    <a:pt x="8010" y="20999"/>
                  </a:lnTo>
                  <a:cubicBezTo>
                    <a:pt x="6994" y="21139"/>
                    <a:pt x="5979" y="21278"/>
                    <a:pt x="5011" y="21347"/>
                  </a:cubicBezTo>
                  <a:cubicBezTo>
                    <a:pt x="5011" y="21347"/>
                    <a:pt x="5016" y="21317"/>
                    <a:pt x="5882" y="15090"/>
                  </a:cubicBezTo>
                  <a:cubicBezTo>
                    <a:pt x="5882" y="15090"/>
                    <a:pt x="5880" y="15090"/>
                    <a:pt x="5852" y="15081"/>
                  </a:cubicBezTo>
                  <a:lnTo>
                    <a:pt x="5640" y="15021"/>
                  </a:lnTo>
                  <a:cubicBezTo>
                    <a:pt x="5640" y="15021"/>
                    <a:pt x="5632" y="15073"/>
                    <a:pt x="4721" y="21347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52" name="Shape 1152"/>
            <p:cNvSpPr/>
            <p:nvPr/>
          </p:nvSpPr>
          <p:spPr>
            <a:xfrm rot="9147145">
              <a:off x="8885314" y="3148311"/>
              <a:ext cx="561976" cy="53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53" name="Shape 1153"/>
            <p:cNvSpPr/>
            <p:nvPr/>
          </p:nvSpPr>
          <p:spPr>
            <a:xfrm rot="10082065">
              <a:off x="462037" y="4591348"/>
              <a:ext cx="346077" cy="530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91" y="6355"/>
                  </a:moveTo>
                  <a:lnTo>
                    <a:pt x="14960" y="6091"/>
                  </a:lnTo>
                  <a:lnTo>
                    <a:pt x="13812" y="5534"/>
                  </a:lnTo>
                  <a:lnTo>
                    <a:pt x="13677" y="5798"/>
                  </a:lnTo>
                  <a:close/>
                  <a:moveTo>
                    <a:pt x="17831" y="7909"/>
                  </a:moveTo>
                  <a:lnTo>
                    <a:pt x="18101" y="7557"/>
                  </a:lnTo>
                  <a:lnTo>
                    <a:pt x="16885" y="7000"/>
                  </a:lnTo>
                  <a:lnTo>
                    <a:pt x="16716" y="7351"/>
                  </a:lnTo>
                  <a:close/>
                  <a:moveTo>
                    <a:pt x="16960" y="11339"/>
                  </a:moveTo>
                  <a:cubicBezTo>
                    <a:pt x="17286" y="11129"/>
                    <a:pt x="17693" y="10919"/>
                    <a:pt x="18070" y="10736"/>
                  </a:cubicBezTo>
                  <a:lnTo>
                    <a:pt x="17856" y="10430"/>
                  </a:lnTo>
                  <a:cubicBezTo>
                    <a:pt x="17449" y="10570"/>
                    <a:pt x="17123" y="10779"/>
                    <a:pt x="16716" y="10989"/>
                  </a:cubicBezTo>
                  <a:close/>
                  <a:moveTo>
                    <a:pt x="15669" y="12805"/>
                  </a:moveTo>
                  <a:lnTo>
                    <a:pt x="16074" y="12863"/>
                  </a:lnTo>
                  <a:lnTo>
                    <a:pt x="16243" y="12042"/>
                  </a:lnTo>
                  <a:lnTo>
                    <a:pt x="15838" y="11954"/>
                  </a:lnTo>
                  <a:close/>
                  <a:moveTo>
                    <a:pt x="11017" y="14564"/>
                  </a:moveTo>
                  <a:cubicBezTo>
                    <a:pt x="11424" y="14354"/>
                    <a:pt x="11750" y="14144"/>
                    <a:pt x="12127" y="13900"/>
                  </a:cubicBezTo>
                  <a:lnTo>
                    <a:pt x="11913" y="13655"/>
                  </a:lnTo>
                  <a:cubicBezTo>
                    <a:pt x="11506" y="13865"/>
                    <a:pt x="11180" y="14074"/>
                    <a:pt x="10803" y="14319"/>
                  </a:cubicBezTo>
                  <a:close/>
                  <a:moveTo>
                    <a:pt x="15433" y="15883"/>
                  </a:moveTo>
                  <a:lnTo>
                    <a:pt x="15669" y="14769"/>
                  </a:lnTo>
                  <a:lnTo>
                    <a:pt x="15264" y="14681"/>
                  </a:lnTo>
                  <a:lnTo>
                    <a:pt x="15028" y="15795"/>
                  </a:lnTo>
                  <a:close/>
                  <a:moveTo>
                    <a:pt x="5403" y="14974"/>
                  </a:moveTo>
                  <a:lnTo>
                    <a:pt x="5538" y="14622"/>
                  </a:lnTo>
                  <a:lnTo>
                    <a:pt x="4255" y="14212"/>
                  </a:lnTo>
                  <a:lnTo>
                    <a:pt x="4120" y="14564"/>
                  </a:lnTo>
                  <a:close/>
                  <a:moveTo>
                    <a:pt x="8215" y="16293"/>
                  </a:moveTo>
                  <a:cubicBezTo>
                    <a:pt x="8535" y="16085"/>
                    <a:pt x="8854" y="15876"/>
                    <a:pt x="9223" y="15623"/>
                  </a:cubicBezTo>
                  <a:lnTo>
                    <a:pt x="9013" y="15319"/>
                  </a:lnTo>
                  <a:cubicBezTo>
                    <a:pt x="8854" y="15388"/>
                    <a:pt x="8774" y="15458"/>
                    <a:pt x="8694" y="15528"/>
                  </a:cubicBezTo>
                  <a:cubicBezTo>
                    <a:pt x="8694" y="15527"/>
                    <a:pt x="8676" y="15522"/>
                    <a:pt x="7577" y="15179"/>
                  </a:cubicBezTo>
                  <a:cubicBezTo>
                    <a:pt x="7577" y="15180"/>
                    <a:pt x="7575" y="15188"/>
                    <a:pt x="7497" y="15597"/>
                  </a:cubicBezTo>
                  <a:cubicBezTo>
                    <a:pt x="7497" y="15597"/>
                    <a:pt x="7512" y="15602"/>
                    <a:pt x="8215" y="15806"/>
                  </a:cubicBezTo>
                  <a:cubicBezTo>
                    <a:pt x="8135" y="15876"/>
                    <a:pt x="8056" y="15945"/>
                    <a:pt x="7936" y="16050"/>
                  </a:cubicBezTo>
                  <a:close/>
                  <a:moveTo>
                    <a:pt x="14487" y="18815"/>
                  </a:moveTo>
                  <a:lnTo>
                    <a:pt x="14859" y="18873"/>
                  </a:lnTo>
                  <a:lnTo>
                    <a:pt x="15129" y="17701"/>
                  </a:lnTo>
                  <a:lnTo>
                    <a:pt x="14622" y="17701"/>
                  </a:lnTo>
                  <a:close/>
                  <a:moveTo>
                    <a:pt x="5391" y="18111"/>
                  </a:moveTo>
                  <a:cubicBezTo>
                    <a:pt x="5717" y="17904"/>
                    <a:pt x="6043" y="17697"/>
                    <a:pt x="6409" y="17386"/>
                  </a:cubicBezTo>
                  <a:lnTo>
                    <a:pt x="6124" y="17144"/>
                  </a:lnTo>
                  <a:cubicBezTo>
                    <a:pt x="5799" y="17420"/>
                    <a:pt x="5473" y="17627"/>
                    <a:pt x="5106" y="17869"/>
                  </a:cubicBezTo>
                  <a:close/>
                  <a:moveTo>
                    <a:pt x="2651" y="20075"/>
                  </a:moveTo>
                  <a:cubicBezTo>
                    <a:pt x="2972" y="19794"/>
                    <a:pt x="3293" y="19583"/>
                    <a:pt x="3613" y="19301"/>
                  </a:cubicBezTo>
                  <a:lnTo>
                    <a:pt x="3373" y="19020"/>
                  </a:lnTo>
                  <a:cubicBezTo>
                    <a:pt x="2972" y="19301"/>
                    <a:pt x="2651" y="19513"/>
                    <a:pt x="2330" y="19724"/>
                  </a:cubicBezTo>
                  <a:close/>
                  <a:moveTo>
                    <a:pt x="482" y="21600"/>
                  </a:moveTo>
                  <a:lnTo>
                    <a:pt x="965" y="21250"/>
                  </a:lnTo>
                  <a:cubicBezTo>
                    <a:pt x="964" y="21250"/>
                    <a:pt x="962" y="21248"/>
                    <a:pt x="924" y="21215"/>
                  </a:cubicBezTo>
                  <a:lnTo>
                    <a:pt x="643" y="20971"/>
                  </a:lnTo>
                  <a:cubicBezTo>
                    <a:pt x="402" y="21180"/>
                    <a:pt x="161" y="21320"/>
                    <a:pt x="0" y="21460"/>
                  </a:cubicBezTo>
                  <a:cubicBezTo>
                    <a:pt x="482" y="20341"/>
                    <a:pt x="1125" y="19013"/>
                    <a:pt x="1929" y="17544"/>
                  </a:cubicBezTo>
                  <a:cubicBezTo>
                    <a:pt x="1929" y="17545"/>
                    <a:pt x="1964" y="17557"/>
                    <a:pt x="5144" y="18733"/>
                  </a:cubicBezTo>
                  <a:cubicBezTo>
                    <a:pt x="5144" y="18733"/>
                    <a:pt x="5145" y="18731"/>
                    <a:pt x="5164" y="18689"/>
                  </a:cubicBezTo>
                  <a:lnTo>
                    <a:pt x="5305" y="18384"/>
                  </a:lnTo>
                  <a:cubicBezTo>
                    <a:pt x="5305" y="18383"/>
                    <a:pt x="5270" y="18371"/>
                    <a:pt x="2090" y="17195"/>
                  </a:cubicBezTo>
                  <a:cubicBezTo>
                    <a:pt x="3617" y="14538"/>
                    <a:pt x="5787" y="11461"/>
                    <a:pt x="8359" y="8594"/>
                  </a:cubicBezTo>
                  <a:cubicBezTo>
                    <a:pt x="8360" y="8594"/>
                    <a:pt x="8406" y="8620"/>
                    <a:pt x="14549" y="12090"/>
                  </a:cubicBezTo>
                  <a:cubicBezTo>
                    <a:pt x="14227" y="12300"/>
                    <a:pt x="13986" y="12440"/>
                    <a:pt x="13745" y="12580"/>
                  </a:cubicBezTo>
                  <a:cubicBezTo>
                    <a:pt x="13745" y="12580"/>
                    <a:pt x="13747" y="12582"/>
                    <a:pt x="13775" y="12615"/>
                  </a:cubicBezTo>
                  <a:lnTo>
                    <a:pt x="13986" y="12860"/>
                  </a:lnTo>
                  <a:cubicBezTo>
                    <a:pt x="14308" y="12650"/>
                    <a:pt x="14709" y="12510"/>
                    <a:pt x="15031" y="12300"/>
                  </a:cubicBezTo>
                  <a:cubicBezTo>
                    <a:pt x="15031" y="12300"/>
                    <a:pt x="15030" y="12299"/>
                    <a:pt x="15021" y="12283"/>
                  </a:cubicBezTo>
                  <a:lnTo>
                    <a:pt x="14951" y="12160"/>
                  </a:lnTo>
                  <a:cubicBezTo>
                    <a:pt x="14951" y="12160"/>
                    <a:pt x="14952" y="12158"/>
                    <a:pt x="14971" y="12134"/>
                  </a:cubicBezTo>
                  <a:lnTo>
                    <a:pt x="15111" y="11951"/>
                  </a:lnTo>
                  <a:cubicBezTo>
                    <a:pt x="15111" y="11950"/>
                    <a:pt x="15060" y="11922"/>
                    <a:pt x="8601" y="8314"/>
                  </a:cubicBezTo>
                  <a:cubicBezTo>
                    <a:pt x="12348" y="4211"/>
                    <a:pt x="16893" y="739"/>
                    <a:pt x="21600" y="0"/>
                  </a:cubicBezTo>
                  <a:lnTo>
                    <a:pt x="20612" y="4049"/>
                  </a:lnTo>
                  <a:lnTo>
                    <a:pt x="16885" y="1752"/>
                  </a:lnTo>
                  <a:lnTo>
                    <a:pt x="16649" y="2016"/>
                  </a:lnTo>
                  <a:lnTo>
                    <a:pt x="20511" y="4462"/>
                  </a:lnTo>
                  <a:lnTo>
                    <a:pt x="16555" y="20667"/>
                  </a:lnTo>
                  <a:cubicBezTo>
                    <a:pt x="15868" y="20771"/>
                    <a:pt x="15175" y="20842"/>
                    <a:pt x="14468" y="20901"/>
                  </a:cubicBezTo>
                  <a:cubicBezTo>
                    <a:pt x="14468" y="20901"/>
                    <a:pt x="14468" y="20899"/>
                    <a:pt x="14468" y="20875"/>
                  </a:cubicBezTo>
                  <a:lnTo>
                    <a:pt x="14468" y="20691"/>
                  </a:lnTo>
                  <a:cubicBezTo>
                    <a:pt x="14468" y="20691"/>
                    <a:pt x="14466" y="20691"/>
                    <a:pt x="14418" y="20691"/>
                  </a:cubicBezTo>
                  <a:lnTo>
                    <a:pt x="14066" y="20691"/>
                  </a:lnTo>
                  <a:cubicBezTo>
                    <a:pt x="14066" y="20691"/>
                    <a:pt x="14066" y="20693"/>
                    <a:pt x="14056" y="20726"/>
                  </a:cubicBezTo>
                  <a:lnTo>
                    <a:pt x="13986" y="20971"/>
                  </a:lnTo>
                  <a:cubicBezTo>
                    <a:pt x="12298" y="21111"/>
                    <a:pt x="10610" y="21250"/>
                    <a:pt x="9003" y="21320"/>
                  </a:cubicBezTo>
                  <a:cubicBezTo>
                    <a:pt x="9003" y="21320"/>
                    <a:pt x="9014" y="21271"/>
                    <a:pt x="10449" y="15027"/>
                  </a:cubicBezTo>
                  <a:cubicBezTo>
                    <a:pt x="10449" y="15027"/>
                    <a:pt x="10447" y="15027"/>
                    <a:pt x="10399" y="15018"/>
                  </a:cubicBezTo>
                  <a:lnTo>
                    <a:pt x="10047" y="14957"/>
                  </a:lnTo>
                  <a:cubicBezTo>
                    <a:pt x="10047" y="14958"/>
                    <a:pt x="10035" y="15009"/>
                    <a:pt x="8520" y="21320"/>
                  </a:cubicBezTo>
                  <a:cubicBezTo>
                    <a:pt x="5385" y="21530"/>
                    <a:pt x="2492" y="21530"/>
                    <a:pt x="482" y="2160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54" name="Shape 1154"/>
            <p:cNvSpPr/>
            <p:nvPr/>
          </p:nvSpPr>
          <p:spPr>
            <a:xfrm rot="9000000">
              <a:off x="1506613" y="1092497"/>
              <a:ext cx="563563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55" name="Shape 1155"/>
            <p:cNvSpPr/>
            <p:nvPr/>
          </p:nvSpPr>
          <p:spPr>
            <a:xfrm rot="7414567">
              <a:off x="7252569" y="2422030"/>
              <a:ext cx="750889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56" name="Shape 1156"/>
            <p:cNvSpPr/>
            <p:nvPr/>
          </p:nvSpPr>
          <p:spPr>
            <a:xfrm rot="900000">
              <a:off x="511251" y="2778423"/>
              <a:ext cx="471489" cy="528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4" h="21592" extrusionOk="0">
                  <a:moveTo>
                    <a:pt x="14106" y="16949"/>
                  </a:moveTo>
                  <a:lnTo>
                    <a:pt x="13941" y="18099"/>
                  </a:lnTo>
                  <a:lnTo>
                    <a:pt x="14224" y="18158"/>
                  </a:lnTo>
                  <a:lnTo>
                    <a:pt x="14390" y="17038"/>
                  </a:lnTo>
                  <a:close/>
                  <a:moveTo>
                    <a:pt x="6234" y="17952"/>
                  </a:moveTo>
                  <a:lnTo>
                    <a:pt x="6140" y="19072"/>
                  </a:lnTo>
                  <a:lnTo>
                    <a:pt x="6400" y="19131"/>
                  </a:lnTo>
                  <a:lnTo>
                    <a:pt x="6589" y="17952"/>
                  </a:lnTo>
                  <a:close/>
                  <a:moveTo>
                    <a:pt x="14508" y="13942"/>
                  </a:moveTo>
                  <a:lnTo>
                    <a:pt x="14343" y="15062"/>
                  </a:lnTo>
                  <a:lnTo>
                    <a:pt x="14674" y="15121"/>
                  </a:lnTo>
                  <a:lnTo>
                    <a:pt x="14839" y="14001"/>
                  </a:lnTo>
                  <a:close/>
                  <a:moveTo>
                    <a:pt x="6683" y="14915"/>
                  </a:moveTo>
                  <a:lnTo>
                    <a:pt x="6518" y="16035"/>
                  </a:lnTo>
                  <a:lnTo>
                    <a:pt x="6802" y="16124"/>
                  </a:lnTo>
                  <a:lnTo>
                    <a:pt x="6967" y="15003"/>
                  </a:lnTo>
                  <a:close/>
                  <a:moveTo>
                    <a:pt x="14957" y="10905"/>
                  </a:moveTo>
                  <a:lnTo>
                    <a:pt x="14792" y="12025"/>
                  </a:lnTo>
                  <a:lnTo>
                    <a:pt x="15075" y="12114"/>
                  </a:lnTo>
                  <a:lnTo>
                    <a:pt x="15241" y="10993"/>
                  </a:lnTo>
                  <a:close/>
                  <a:moveTo>
                    <a:pt x="1302" y="15416"/>
                  </a:moveTo>
                  <a:cubicBezTo>
                    <a:pt x="1302" y="15416"/>
                    <a:pt x="1301" y="15425"/>
                    <a:pt x="1246" y="15836"/>
                  </a:cubicBezTo>
                  <a:cubicBezTo>
                    <a:pt x="1246" y="15836"/>
                    <a:pt x="1254" y="15839"/>
                    <a:pt x="1749" y="16046"/>
                  </a:cubicBezTo>
                  <a:cubicBezTo>
                    <a:pt x="1693" y="16116"/>
                    <a:pt x="1637" y="16186"/>
                    <a:pt x="1554" y="16291"/>
                  </a:cubicBezTo>
                  <a:lnTo>
                    <a:pt x="1749" y="16537"/>
                  </a:lnTo>
                  <a:cubicBezTo>
                    <a:pt x="1973" y="16326"/>
                    <a:pt x="2196" y="16116"/>
                    <a:pt x="2455" y="15863"/>
                  </a:cubicBezTo>
                  <a:lnTo>
                    <a:pt x="2308" y="15556"/>
                  </a:lnTo>
                  <a:cubicBezTo>
                    <a:pt x="2196" y="15626"/>
                    <a:pt x="2140" y="15696"/>
                    <a:pt x="2084" y="15766"/>
                  </a:cubicBezTo>
                  <a:cubicBezTo>
                    <a:pt x="2084" y="15766"/>
                    <a:pt x="2072" y="15761"/>
                    <a:pt x="1302" y="15416"/>
                  </a:cubicBezTo>
                  <a:close/>
                  <a:moveTo>
                    <a:pt x="4338" y="13883"/>
                  </a:moveTo>
                  <a:cubicBezTo>
                    <a:pt x="4052" y="14094"/>
                    <a:pt x="3824" y="14305"/>
                    <a:pt x="3561" y="14551"/>
                  </a:cubicBezTo>
                  <a:lnTo>
                    <a:pt x="3710" y="14797"/>
                  </a:lnTo>
                  <a:cubicBezTo>
                    <a:pt x="3995" y="14586"/>
                    <a:pt x="4224" y="14375"/>
                    <a:pt x="4487" y="14129"/>
                  </a:cubicBezTo>
                  <a:close/>
                  <a:moveTo>
                    <a:pt x="7085" y="12173"/>
                  </a:moveTo>
                  <a:lnTo>
                    <a:pt x="6967" y="13028"/>
                  </a:lnTo>
                  <a:lnTo>
                    <a:pt x="7251" y="13087"/>
                  </a:lnTo>
                  <a:lnTo>
                    <a:pt x="7369" y="12261"/>
                  </a:lnTo>
                  <a:close/>
                  <a:moveTo>
                    <a:pt x="8498" y="10640"/>
                  </a:moveTo>
                  <a:cubicBezTo>
                    <a:pt x="8213" y="10780"/>
                    <a:pt x="7985" y="10991"/>
                    <a:pt x="7700" y="11202"/>
                  </a:cubicBezTo>
                  <a:lnTo>
                    <a:pt x="7871" y="11554"/>
                  </a:lnTo>
                  <a:cubicBezTo>
                    <a:pt x="8099" y="11343"/>
                    <a:pt x="8384" y="11132"/>
                    <a:pt x="8648" y="10947"/>
                  </a:cubicBezTo>
                  <a:close/>
                  <a:moveTo>
                    <a:pt x="15406" y="7898"/>
                  </a:moveTo>
                  <a:lnTo>
                    <a:pt x="15241" y="9018"/>
                  </a:lnTo>
                  <a:lnTo>
                    <a:pt x="15525" y="9077"/>
                  </a:lnTo>
                  <a:lnTo>
                    <a:pt x="15690" y="7957"/>
                  </a:lnTo>
                  <a:close/>
                  <a:moveTo>
                    <a:pt x="12881" y="7809"/>
                  </a:moveTo>
                  <a:cubicBezTo>
                    <a:pt x="12596" y="7952"/>
                    <a:pt x="12311" y="8165"/>
                    <a:pt x="12047" y="8352"/>
                  </a:cubicBezTo>
                  <a:lnTo>
                    <a:pt x="12197" y="8664"/>
                  </a:lnTo>
                  <a:cubicBezTo>
                    <a:pt x="12425" y="8522"/>
                    <a:pt x="12710" y="8308"/>
                    <a:pt x="12981" y="8121"/>
                  </a:cubicBezTo>
                  <a:close/>
                  <a:moveTo>
                    <a:pt x="9942" y="8664"/>
                  </a:moveTo>
                  <a:lnTo>
                    <a:pt x="9827" y="9013"/>
                  </a:lnTo>
                  <a:cubicBezTo>
                    <a:pt x="9828" y="9013"/>
                    <a:pt x="9836" y="9019"/>
                    <a:pt x="10341" y="9362"/>
                  </a:cubicBezTo>
                  <a:cubicBezTo>
                    <a:pt x="10170" y="9502"/>
                    <a:pt x="9999" y="9572"/>
                    <a:pt x="9849" y="9747"/>
                  </a:cubicBezTo>
                  <a:lnTo>
                    <a:pt x="9999" y="9991"/>
                  </a:lnTo>
                  <a:cubicBezTo>
                    <a:pt x="10284" y="9851"/>
                    <a:pt x="10512" y="9642"/>
                    <a:pt x="10790" y="9476"/>
                  </a:cubicBezTo>
                  <a:lnTo>
                    <a:pt x="10740" y="9293"/>
                  </a:lnTo>
                  <a:lnTo>
                    <a:pt x="10782" y="9214"/>
                  </a:lnTo>
                  <a:lnTo>
                    <a:pt x="10683" y="9153"/>
                  </a:lnTo>
                  <a:cubicBezTo>
                    <a:pt x="10682" y="9153"/>
                    <a:pt x="10671" y="9145"/>
                    <a:pt x="9942" y="8664"/>
                  </a:cubicBezTo>
                  <a:close/>
                  <a:moveTo>
                    <a:pt x="15175" y="6630"/>
                  </a:moveTo>
                  <a:cubicBezTo>
                    <a:pt x="14836" y="6769"/>
                    <a:pt x="14554" y="6908"/>
                    <a:pt x="14286" y="7091"/>
                  </a:cubicBezTo>
                  <a:lnTo>
                    <a:pt x="14385" y="7396"/>
                  </a:lnTo>
                  <a:cubicBezTo>
                    <a:pt x="14667" y="7257"/>
                    <a:pt x="14949" y="7118"/>
                    <a:pt x="15274" y="6935"/>
                  </a:cubicBezTo>
                  <a:close/>
                  <a:moveTo>
                    <a:pt x="17492" y="5627"/>
                  </a:moveTo>
                  <a:cubicBezTo>
                    <a:pt x="17210" y="5769"/>
                    <a:pt x="16927" y="5839"/>
                    <a:pt x="16603" y="6025"/>
                  </a:cubicBezTo>
                  <a:lnTo>
                    <a:pt x="16701" y="6335"/>
                  </a:lnTo>
                  <a:cubicBezTo>
                    <a:pt x="16984" y="6193"/>
                    <a:pt x="17266" y="6123"/>
                    <a:pt x="17591" y="5937"/>
                  </a:cubicBezTo>
                  <a:close/>
                  <a:moveTo>
                    <a:pt x="17156" y="4713"/>
                  </a:moveTo>
                  <a:lnTo>
                    <a:pt x="16990" y="5008"/>
                  </a:lnTo>
                  <a:lnTo>
                    <a:pt x="17699" y="5716"/>
                  </a:lnTo>
                  <a:lnTo>
                    <a:pt x="17889" y="5421"/>
                  </a:lnTo>
                  <a:close/>
                  <a:moveTo>
                    <a:pt x="7818" y="7190"/>
                  </a:moveTo>
                  <a:lnTo>
                    <a:pt x="7700" y="7544"/>
                  </a:lnTo>
                  <a:lnTo>
                    <a:pt x="8480" y="8104"/>
                  </a:lnTo>
                  <a:lnTo>
                    <a:pt x="8669" y="7750"/>
                  </a:lnTo>
                  <a:close/>
                  <a:moveTo>
                    <a:pt x="15170" y="2826"/>
                  </a:moveTo>
                  <a:lnTo>
                    <a:pt x="15005" y="3180"/>
                  </a:lnTo>
                  <a:lnTo>
                    <a:pt x="15737" y="3888"/>
                  </a:lnTo>
                  <a:lnTo>
                    <a:pt x="15903" y="3534"/>
                  </a:lnTo>
                  <a:close/>
                  <a:moveTo>
                    <a:pt x="5667" y="5716"/>
                  </a:moveTo>
                  <a:lnTo>
                    <a:pt x="5572" y="5981"/>
                  </a:lnTo>
                  <a:lnTo>
                    <a:pt x="6352" y="6541"/>
                  </a:lnTo>
                  <a:lnTo>
                    <a:pt x="6471" y="6276"/>
                  </a:lnTo>
                  <a:close/>
                  <a:moveTo>
                    <a:pt x="13279" y="998"/>
                  </a:moveTo>
                  <a:lnTo>
                    <a:pt x="13090" y="1264"/>
                  </a:lnTo>
                  <a:lnTo>
                    <a:pt x="13823" y="1971"/>
                  </a:lnTo>
                  <a:lnTo>
                    <a:pt x="14012" y="1706"/>
                  </a:lnTo>
                  <a:close/>
                  <a:moveTo>
                    <a:pt x="7818" y="1912"/>
                  </a:moveTo>
                  <a:lnTo>
                    <a:pt x="7653" y="2178"/>
                  </a:lnTo>
                  <a:lnTo>
                    <a:pt x="13775" y="7750"/>
                  </a:lnTo>
                  <a:lnTo>
                    <a:pt x="14012" y="7396"/>
                  </a:lnTo>
                  <a:close/>
                  <a:moveTo>
                    <a:pt x="11090" y="153"/>
                  </a:moveTo>
                  <a:cubicBezTo>
                    <a:pt x="11559" y="45"/>
                    <a:pt x="12031" y="-8"/>
                    <a:pt x="12503" y="1"/>
                  </a:cubicBezTo>
                  <a:cubicBezTo>
                    <a:pt x="14771" y="43"/>
                    <a:pt x="17063" y="1506"/>
                    <a:pt x="19237" y="5066"/>
                  </a:cubicBezTo>
                  <a:cubicBezTo>
                    <a:pt x="19124" y="5066"/>
                    <a:pt x="19068" y="5066"/>
                    <a:pt x="18955" y="5137"/>
                  </a:cubicBezTo>
                  <a:cubicBezTo>
                    <a:pt x="18955" y="5137"/>
                    <a:pt x="18956" y="5139"/>
                    <a:pt x="18969" y="5181"/>
                  </a:cubicBezTo>
                  <a:lnTo>
                    <a:pt x="19068" y="5488"/>
                  </a:lnTo>
                  <a:cubicBezTo>
                    <a:pt x="19181" y="5418"/>
                    <a:pt x="19293" y="5418"/>
                    <a:pt x="19462" y="5348"/>
                  </a:cubicBezTo>
                  <a:cubicBezTo>
                    <a:pt x="19574" y="5629"/>
                    <a:pt x="19743" y="5910"/>
                    <a:pt x="19856" y="6121"/>
                  </a:cubicBezTo>
                  <a:cubicBezTo>
                    <a:pt x="21600" y="11325"/>
                    <a:pt x="20362" y="14771"/>
                    <a:pt x="17661" y="17091"/>
                  </a:cubicBezTo>
                  <a:cubicBezTo>
                    <a:pt x="17661" y="17091"/>
                    <a:pt x="17672" y="17023"/>
                    <a:pt x="19349" y="6332"/>
                  </a:cubicBezTo>
                  <a:cubicBezTo>
                    <a:pt x="19349" y="6332"/>
                    <a:pt x="19342" y="6331"/>
                    <a:pt x="19012" y="6262"/>
                  </a:cubicBezTo>
                  <a:lnTo>
                    <a:pt x="17324" y="17373"/>
                  </a:lnTo>
                  <a:cubicBezTo>
                    <a:pt x="15354" y="18849"/>
                    <a:pt x="12710" y="19834"/>
                    <a:pt x="9953" y="20467"/>
                  </a:cubicBezTo>
                  <a:cubicBezTo>
                    <a:pt x="9953" y="20467"/>
                    <a:pt x="9963" y="20403"/>
                    <a:pt x="11641" y="9637"/>
                  </a:cubicBezTo>
                  <a:cubicBezTo>
                    <a:pt x="11641" y="9637"/>
                    <a:pt x="11634" y="9636"/>
                    <a:pt x="11303" y="9567"/>
                  </a:cubicBezTo>
                  <a:cubicBezTo>
                    <a:pt x="11303" y="9567"/>
                    <a:pt x="11293" y="9635"/>
                    <a:pt x="9615" y="20608"/>
                  </a:cubicBezTo>
                  <a:cubicBezTo>
                    <a:pt x="8433" y="20818"/>
                    <a:pt x="7308" y="21029"/>
                    <a:pt x="6126" y="21170"/>
                  </a:cubicBezTo>
                  <a:cubicBezTo>
                    <a:pt x="6126" y="21170"/>
                    <a:pt x="6126" y="21168"/>
                    <a:pt x="6126" y="21144"/>
                  </a:cubicBezTo>
                  <a:lnTo>
                    <a:pt x="6126" y="20959"/>
                  </a:lnTo>
                  <a:cubicBezTo>
                    <a:pt x="6126" y="20959"/>
                    <a:pt x="6124" y="20959"/>
                    <a:pt x="6091" y="20959"/>
                  </a:cubicBezTo>
                  <a:lnTo>
                    <a:pt x="5845" y="20959"/>
                  </a:lnTo>
                  <a:cubicBezTo>
                    <a:pt x="5845" y="20959"/>
                    <a:pt x="5845" y="20961"/>
                    <a:pt x="5838" y="20994"/>
                  </a:cubicBezTo>
                  <a:lnTo>
                    <a:pt x="5789" y="21240"/>
                  </a:lnTo>
                  <a:cubicBezTo>
                    <a:pt x="4607" y="21381"/>
                    <a:pt x="3426" y="21522"/>
                    <a:pt x="2300" y="21592"/>
                  </a:cubicBezTo>
                  <a:cubicBezTo>
                    <a:pt x="2300" y="21592"/>
                    <a:pt x="2308" y="21542"/>
                    <a:pt x="3313" y="15263"/>
                  </a:cubicBezTo>
                  <a:cubicBezTo>
                    <a:pt x="3313" y="15263"/>
                    <a:pt x="3311" y="15263"/>
                    <a:pt x="3278" y="15254"/>
                  </a:cubicBezTo>
                  <a:lnTo>
                    <a:pt x="3032" y="15193"/>
                  </a:lnTo>
                  <a:cubicBezTo>
                    <a:pt x="3032" y="15193"/>
                    <a:pt x="3024" y="15241"/>
                    <a:pt x="1997" y="21388"/>
                  </a:cubicBezTo>
                  <a:lnTo>
                    <a:pt x="0" y="12094"/>
                  </a:lnTo>
                  <a:cubicBezTo>
                    <a:pt x="550" y="10968"/>
                    <a:pt x="1180" y="9866"/>
                    <a:pt x="1850" y="8793"/>
                  </a:cubicBezTo>
                  <a:cubicBezTo>
                    <a:pt x="1850" y="8794"/>
                    <a:pt x="1883" y="8820"/>
                    <a:pt x="6183" y="12310"/>
                  </a:cubicBezTo>
                  <a:cubicBezTo>
                    <a:pt x="5958" y="12521"/>
                    <a:pt x="5789" y="12661"/>
                    <a:pt x="5620" y="12802"/>
                  </a:cubicBezTo>
                  <a:cubicBezTo>
                    <a:pt x="5620" y="12802"/>
                    <a:pt x="5621" y="12804"/>
                    <a:pt x="5641" y="12837"/>
                  </a:cubicBezTo>
                  <a:lnTo>
                    <a:pt x="5789" y="13083"/>
                  </a:lnTo>
                  <a:cubicBezTo>
                    <a:pt x="6014" y="12872"/>
                    <a:pt x="6295" y="12731"/>
                    <a:pt x="6520" y="12521"/>
                  </a:cubicBezTo>
                  <a:cubicBezTo>
                    <a:pt x="6520" y="12520"/>
                    <a:pt x="6520" y="12519"/>
                    <a:pt x="6513" y="12503"/>
                  </a:cubicBezTo>
                  <a:lnTo>
                    <a:pt x="6464" y="12380"/>
                  </a:lnTo>
                  <a:cubicBezTo>
                    <a:pt x="6464" y="12380"/>
                    <a:pt x="6465" y="12378"/>
                    <a:pt x="6478" y="12354"/>
                  </a:cubicBezTo>
                  <a:lnTo>
                    <a:pt x="6577" y="12169"/>
                  </a:lnTo>
                  <a:cubicBezTo>
                    <a:pt x="6576" y="12169"/>
                    <a:pt x="6540" y="12140"/>
                    <a:pt x="2019" y="8512"/>
                  </a:cubicBezTo>
                  <a:cubicBezTo>
                    <a:pt x="4634" y="4397"/>
                    <a:pt x="7805" y="913"/>
                    <a:pt x="11090" y="153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57" name="Shape 1157"/>
            <p:cNvSpPr/>
            <p:nvPr/>
          </p:nvSpPr>
          <p:spPr>
            <a:xfrm rot="19995333" flipH="1">
              <a:off x="439813" y="1571924"/>
              <a:ext cx="527052" cy="533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4" extrusionOk="0">
                  <a:moveTo>
                    <a:pt x="16944" y="16725"/>
                  </a:moveTo>
                  <a:lnTo>
                    <a:pt x="17210" y="16813"/>
                  </a:lnTo>
                  <a:lnTo>
                    <a:pt x="17055" y="17918"/>
                  </a:lnTo>
                  <a:lnTo>
                    <a:pt x="16789" y="17860"/>
                  </a:lnTo>
                  <a:close/>
                  <a:moveTo>
                    <a:pt x="20813" y="13221"/>
                  </a:moveTo>
                  <a:cubicBezTo>
                    <a:pt x="20275" y="16835"/>
                    <a:pt x="20271" y="16865"/>
                    <a:pt x="20271" y="16866"/>
                  </a:cubicBezTo>
                  <a:cubicBezTo>
                    <a:pt x="20787" y="16398"/>
                    <a:pt x="21246" y="15883"/>
                    <a:pt x="21600" y="15274"/>
                  </a:cubicBezTo>
                  <a:close/>
                  <a:moveTo>
                    <a:pt x="17320" y="13758"/>
                  </a:moveTo>
                  <a:lnTo>
                    <a:pt x="17630" y="13816"/>
                  </a:lnTo>
                  <a:lnTo>
                    <a:pt x="17475" y="14921"/>
                  </a:lnTo>
                  <a:lnTo>
                    <a:pt x="17166" y="14863"/>
                  </a:lnTo>
                  <a:close/>
                  <a:moveTo>
                    <a:pt x="9578" y="17714"/>
                  </a:moveTo>
                  <a:lnTo>
                    <a:pt x="9910" y="17714"/>
                  </a:lnTo>
                  <a:lnTo>
                    <a:pt x="9733" y="18878"/>
                  </a:lnTo>
                  <a:lnTo>
                    <a:pt x="9490" y="18820"/>
                  </a:lnTo>
                  <a:close/>
                  <a:moveTo>
                    <a:pt x="17741" y="10761"/>
                  </a:moveTo>
                  <a:lnTo>
                    <a:pt x="18006" y="10848"/>
                  </a:lnTo>
                  <a:lnTo>
                    <a:pt x="17851" y="11954"/>
                  </a:lnTo>
                  <a:lnTo>
                    <a:pt x="17586" y="11867"/>
                  </a:lnTo>
                  <a:close/>
                  <a:moveTo>
                    <a:pt x="9998" y="14718"/>
                  </a:moveTo>
                  <a:lnTo>
                    <a:pt x="10264" y="14805"/>
                  </a:lnTo>
                  <a:lnTo>
                    <a:pt x="10109" y="15911"/>
                  </a:lnTo>
                  <a:lnTo>
                    <a:pt x="9844" y="15823"/>
                  </a:lnTo>
                  <a:close/>
                  <a:moveTo>
                    <a:pt x="2209" y="19024"/>
                  </a:moveTo>
                  <a:lnTo>
                    <a:pt x="2367" y="19303"/>
                  </a:lnTo>
                  <a:cubicBezTo>
                    <a:pt x="2157" y="19582"/>
                    <a:pt x="1947" y="19792"/>
                    <a:pt x="1736" y="20071"/>
                  </a:cubicBezTo>
                  <a:lnTo>
                    <a:pt x="1526" y="19722"/>
                  </a:lnTo>
                  <a:cubicBezTo>
                    <a:pt x="1736" y="19512"/>
                    <a:pt x="1947" y="19303"/>
                    <a:pt x="2209" y="19024"/>
                  </a:cubicBezTo>
                  <a:close/>
                  <a:moveTo>
                    <a:pt x="18161" y="7793"/>
                  </a:moveTo>
                  <a:lnTo>
                    <a:pt x="18426" y="7852"/>
                  </a:lnTo>
                  <a:lnTo>
                    <a:pt x="18271" y="8957"/>
                  </a:lnTo>
                  <a:lnTo>
                    <a:pt x="18006" y="8899"/>
                  </a:lnTo>
                  <a:close/>
                  <a:moveTo>
                    <a:pt x="4012" y="17162"/>
                  </a:moveTo>
                  <a:lnTo>
                    <a:pt x="4198" y="17402"/>
                  </a:lnTo>
                  <a:cubicBezTo>
                    <a:pt x="3958" y="17710"/>
                    <a:pt x="3745" y="17916"/>
                    <a:pt x="3531" y="18122"/>
                  </a:cubicBezTo>
                  <a:lnTo>
                    <a:pt x="3345" y="17882"/>
                  </a:lnTo>
                  <a:cubicBezTo>
                    <a:pt x="3585" y="17642"/>
                    <a:pt x="3798" y="17436"/>
                    <a:pt x="4012" y="17162"/>
                  </a:cubicBezTo>
                  <a:close/>
                  <a:moveTo>
                    <a:pt x="10374" y="12012"/>
                  </a:moveTo>
                  <a:lnTo>
                    <a:pt x="10640" y="12099"/>
                  </a:lnTo>
                  <a:lnTo>
                    <a:pt x="10529" y="12914"/>
                  </a:lnTo>
                  <a:lnTo>
                    <a:pt x="10264" y="12856"/>
                  </a:lnTo>
                  <a:close/>
                  <a:moveTo>
                    <a:pt x="7803" y="13700"/>
                  </a:moveTo>
                  <a:lnTo>
                    <a:pt x="7943" y="13942"/>
                  </a:lnTo>
                  <a:cubicBezTo>
                    <a:pt x="7697" y="14185"/>
                    <a:pt x="7483" y="14393"/>
                    <a:pt x="7216" y="14601"/>
                  </a:cubicBezTo>
                  <a:lnTo>
                    <a:pt x="7076" y="14359"/>
                  </a:lnTo>
                  <a:cubicBezTo>
                    <a:pt x="7323" y="14116"/>
                    <a:pt x="7537" y="13908"/>
                    <a:pt x="7803" y="13700"/>
                  </a:cubicBezTo>
                  <a:close/>
                  <a:moveTo>
                    <a:pt x="4963" y="15212"/>
                  </a:moveTo>
                  <a:cubicBezTo>
                    <a:pt x="5686" y="15553"/>
                    <a:pt x="5695" y="15558"/>
                    <a:pt x="5695" y="15558"/>
                  </a:cubicBezTo>
                  <a:cubicBezTo>
                    <a:pt x="5747" y="15489"/>
                    <a:pt x="5800" y="15420"/>
                    <a:pt x="5904" y="15351"/>
                  </a:cubicBezTo>
                  <a:lnTo>
                    <a:pt x="6041" y="15653"/>
                  </a:lnTo>
                  <a:cubicBezTo>
                    <a:pt x="5800" y="15903"/>
                    <a:pt x="5590" y="16111"/>
                    <a:pt x="5381" y="16318"/>
                  </a:cubicBezTo>
                  <a:lnTo>
                    <a:pt x="5198" y="16076"/>
                  </a:lnTo>
                  <a:cubicBezTo>
                    <a:pt x="5277" y="15972"/>
                    <a:pt x="5329" y="15903"/>
                    <a:pt x="5381" y="15834"/>
                  </a:cubicBezTo>
                  <a:cubicBezTo>
                    <a:pt x="4918" y="15630"/>
                    <a:pt x="4911" y="15627"/>
                    <a:pt x="4911" y="15627"/>
                  </a:cubicBezTo>
                  <a:cubicBezTo>
                    <a:pt x="4962" y="15221"/>
                    <a:pt x="4963" y="15213"/>
                    <a:pt x="4963" y="15212"/>
                  </a:cubicBezTo>
                  <a:close/>
                  <a:moveTo>
                    <a:pt x="17112" y="6998"/>
                  </a:moveTo>
                  <a:cubicBezTo>
                    <a:pt x="17363" y="6817"/>
                    <a:pt x="17628" y="6680"/>
                    <a:pt x="17945" y="6542"/>
                  </a:cubicBezTo>
                  <a:lnTo>
                    <a:pt x="18037" y="6843"/>
                  </a:lnTo>
                  <a:cubicBezTo>
                    <a:pt x="17733" y="7024"/>
                    <a:pt x="17469" y="7161"/>
                    <a:pt x="17205" y="7299"/>
                  </a:cubicBezTo>
                  <a:close/>
                  <a:moveTo>
                    <a:pt x="11697" y="10499"/>
                  </a:moveTo>
                  <a:lnTo>
                    <a:pt x="11837" y="10803"/>
                  </a:lnTo>
                  <a:cubicBezTo>
                    <a:pt x="11590" y="10985"/>
                    <a:pt x="11323" y="11193"/>
                    <a:pt x="11110" y="11401"/>
                  </a:cubicBezTo>
                  <a:lnTo>
                    <a:pt x="10950" y="11054"/>
                  </a:lnTo>
                  <a:cubicBezTo>
                    <a:pt x="11216" y="10846"/>
                    <a:pt x="11430" y="10638"/>
                    <a:pt x="11697" y="10499"/>
                  </a:cubicBezTo>
                  <a:close/>
                  <a:moveTo>
                    <a:pt x="15798" y="7706"/>
                  </a:moveTo>
                  <a:lnTo>
                    <a:pt x="15891" y="8014"/>
                  </a:lnTo>
                  <a:cubicBezTo>
                    <a:pt x="15638" y="8198"/>
                    <a:pt x="15371" y="8409"/>
                    <a:pt x="15158" y="8550"/>
                  </a:cubicBezTo>
                  <a:lnTo>
                    <a:pt x="15018" y="8242"/>
                  </a:lnTo>
                  <a:cubicBezTo>
                    <a:pt x="15264" y="8058"/>
                    <a:pt x="15531" y="7847"/>
                    <a:pt x="15798" y="7706"/>
                  </a:cubicBezTo>
                  <a:close/>
                  <a:moveTo>
                    <a:pt x="13047" y="8550"/>
                  </a:moveTo>
                  <a:cubicBezTo>
                    <a:pt x="13732" y="9026"/>
                    <a:pt x="13741" y="9032"/>
                    <a:pt x="13741" y="9032"/>
                  </a:cubicBezTo>
                  <a:lnTo>
                    <a:pt x="13834" y="9093"/>
                  </a:lnTo>
                  <a:lnTo>
                    <a:pt x="13794" y="9170"/>
                  </a:lnTo>
                  <a:lnTo>
                    <a:pt x="13841" y="9351"/>
                  </a:lnTo>
                  <a:cubicBezTo>
                    <a:pt x="13581" y="9515"/>
                    <a:pt x="13367" y="9721"/>
                    <a:pt x="13101" y="9859"/>
                  </a:cubicBezTo>
                  <a:lnTo>
                    <a:pt x="12961" y="9618"/>
                  </a:lnTo>
                  <a:cubicBezTo>
                    <a:pt x="13101" y="9446"/>
                    <a:pt x="13261" y="9377"/>
                    <a:pt x="13421" y="9239"/>
                  </a:cubicBezTo>
                  <a:cubicBezTo>
                    <a:pt x="12948" y="8900"/>
                    <a:pt x="12941" y="8894"/>
                    <a:pt x="12940" y="8894"/>
                  </a:cubicBezTo>
                  <a:close/>
                  <a:moveTo>
                    <a:pt x="2787" y="14252"/>
                  </a:moveTo>
                  <a:lnTo>
                    <a:pt x="3628" y="14660"/>
                  </a:lnTo>
                  <a:lnTo>
                    <a:pt x="3539" y="15009"/>
                  </a:lnTo>
                  <a:lnTo>
                    <a:pt x="2699" y="14601"/>
                  </a:lnTo>
                  <a:close/>
                  <a:moveTo>
                    <a:pt x="11060" y="7095"/>
                  </a:moveTo>
                  <a:lnTo>
                    <a:pt x="11857" y="7648"/>
                  </a:lnTo>
                  <a:lnTo>
                    <a:pt x="11680" y="7997"/>
                  </a:lnTo>
                  <a:lnTo>
                    <a:pt x="10950" y="7444"/>
                  </a:lnTo>
                  <a:close/>
                  <a:moveTo>
                    <a:pt x="9047" y="5640"/>
                  </a:moveTo>
                  <a:lnTo>
                    <a:pt x="9799" y="6193"/>
                  </a:lnTo>
                  <a:lnTo>
                    <a:pt x="9689" y="6455"/>
                  </a:lnTo>
                  <a:lnTo>
                    <a:pt x="8959" y="5902"/>
                  </a:lnTo>
                  <a:close/>
                  <a:moveTo>
                    <a:pt x="11060" y="1887"/>
                  </a:moveTo>
                  <a:lnTo>
                    <a:pt x="16856" y="7299"/>
                  </a:lnTo>
                  <a:lnTo>
                    <a:pt x="16635" y="7648"/>
                  </a:lnTo>
                  <a:lnTo>
                    <a:pt x="10905" y="2149"/>
                  </a:lnTo>
                  <a:close/>
                  <a:moveTo>
                    <a:pt x="12812" y="632"/>
                  </a:moveTo>
                  <a:cubicBezTo>
                    <a:pt x="10211" y="1897"/>
                    <a:pt x="7732" y="4920"/>
                    <a:pt x="5634" y="8400"/>
                  </a:cubicBezTo>
                  <a:cubicBezTo>
                    <a:pt x="9871" y="11985"/>
                    <a:pt x="9898" y="12008"/>
                    <a:pt x="9899" y="12008"/>
                  </a:cubicBezTo>
                  <a:lnTo>
                    <a:pt x="9806" y="12190"/>
                  </a:lnTo>
                  <a:cubicBezTo>
                    <a:pt x="9794" y="12215"/>
                    <a:pt x="9793" y="12216"/>
                    <a:pt x="9793" y="12216"/>
                  </a:cubicBezTo>
                  <a:lnTo>
                    <a:pt x="9839" y="12338"/>
                  </a:lnTo>
                  <a:cubicBezTo>
                    <a:pt x="9845" y="12354"/>
                    <a:pt x="9846" y="12355"/>
                    <a:pt x="9846" y="12355"/>
                  </a:cubicBezTo>
                  <a:cubicBezTo>
                    <a:pt x="9635" y="12563"/>
                    <a:pt x="9372" y="12702"/>
                    <a:pt x="9161" y="12910"/>
                  </a:cubicBezTo>
                  <a:lnTo>
                    <a:pt x="9023" y="12667"/>
                  </a:lnTo>
                  <a:cubicBezTo>
                    <a:pt x="9004" y="12634"/>
                    <a:pt x="9003" y="12633"/>
                    <a:pt x="9003" y="12633"/>
                  </a:cubicBezTo>
                  <a:cubicBezTo>
                    <a:pt x="9161" y="12494"/>
                    <a:pt x="9319" y="12355"/>
                    <a:pt x="9530" y="12147"/>
                  </a:cubicBezTo>
                  <a:cubicBezTo>
                    <a:pt x="5500" y="8698"/>
                    <a:pt x="5476" y="8678"/>
                    <a:pt x="5476" y="8677"/>
                  </a:cubicBezTo>
                  <a:cubicBezTo>
                    <a:pt x="3791" y="11522"/>
                    <a:pt x="2369" y="14576"/>
                    <a:pt x="1369" y="17212"/>
                  </a:cubicBezTo>
                  <a:cubicBezTo>
                    <a:pt x="3457" y="18382"/>
                    <a:pt x="3475" y="18392"/>
                    <a:pt x="3475" y="18392"/>
                  </a:cubicBezTo>
                  <a:lnTo>
                    <a:pt x="3383" y="18696"/>
                  </a:lnTo>
                  <a:cubicBezTo>
                    <a:pt x="3370" y="18737"/>
                    <a:pt x="3370" y="18739"/>
                    <a:pt x="3370" y="18739"/>
                  </a:cubicBezTo>
                  <a:cubicBezTo>
                    <a:pt x="1281" y="17569"/>
                    <a:pt x="1264" y="17559"/>
                    <a:pt x="1264" y="17559"/>
                  </a:cubicBezTo>
                  <a:cubicBezTo>
                    <a:pt x="737" y="19017"/>
                    <a:pt x="316" y="20335"/>
                    <a:pt x="0" y="21445"/>
                  </a:cubicBezTo>
                  <a:cubicBezTo>
                    <a:pt x="105" y="21306"/>
                    <a:pt x="263" y="21168"/>
                    <a:pt x="421" y="20960"/>
                  </a:cubicBezTo>
                  <a:lnTo>
                    <a:pt x="605" y="21202"/>
                  </a:lnTo>
                  <a:cubicBezTo>
                    <a:pt x="631" y="21236"/>
                    <a:pt x="632" y="21237"/>
                    <a:pt x="632" y="21237"/>
                  </a:cubicBezTo>
                  <a:lnTo>
                    <a:pt x="316" y="21584"/>
                  </a:lnTo>
                  <a:cubicBezTo>
                    <a:pt x="1632" y="21515"/>
                    <a:pt x="3528" y="21515"/>
                    <a:pt x="5581" y="21306"/>
                  </a:cubicBezTo>
                  <a:cubicBezTo>
                    <a:pt x="6575" y="15031"/>
                    <a:pt x="6581" y="14992"/>
                    <a:pt x="6581" y="14992"/>
                  </a:cubicBezTo>
                  <a:lnTo>
                    <a:pt x="6812" y="15053"/>
                  </a:lnTo>
                  <a:cubicBezTo>
                    <a:pt x="6843" y="15061"/>
                    <a:pt x="6845" y="15061"/>
                    <a:pt x="6845" y="15061"/>
                  </a:cubicBezTo>
                  <a:cubicBezTo>
                    <a:pt x="5903" y="21267"/>
                    <a:pt x="5897" y="21306"/>
                    <a:pt x="5897" y="21306"/>
                  </a:cubicBezTo>
                  <a:cubicBezTo>
                    <a:pt x="6950" y="21237"/>
                    <a:pt x="8056" y="21098"/>
                    <a:pt x="9161" y="20960"/>
                  </a:cubicBezTo>
                  <a:lnTo>
                    <a:pt x="9207" y="20717"/>
                  </a:lnTo>
                  <a:cubicBezTo>
                    <a:pt x="9214" y="20684"/>
                    <a:pt x="9214" y="20682"/>
                    <a:pt x="9214" y="20682"/>
                  </a:cubicBezTo>
                  <a:lnTo>
                    <a:pt x="9444" y="20682"/>
                  </a:lnTo>
                  <a:cubicBezTo>
                    <a:pt x="9475" y="20682"/>
                    <a:pt x="9477" y="20682"/>
                    <a:pt x="9477" y="20682"/>
                  </a:cubicBezTo>
                  <a:lnTo>
                    <a:pt x="9477" y="20864"/>
                  </a:lnTo>
                  <a:cubicBezTo>
                    <a:pt x="9477" y="20889"/>
                    <a:pt x="9477" y="20890"/>
                    <a:pt x="9477" y="20890"/>
                  </a:cubicBezTo>
                  <a:cubicBezTo>
                    <a:pt x="10583" y="20751"/>
                    <a:pt x="11636" y="20543"/>
                    <a:pt x="12742" y="20335"/>
                  </a:cubicBezTo>
                  <a:cubicBezTo>
                    <a:pt x="14312" y="9502"/>
                    <a:pt x="14321" y="9441"/>
                    <a:pt x="14321" y="9441"/>
                  </a:cubicBezTo>
                  <a:cubicBezTo>
                    <a:pt x="14631" y="9509"/>
                    <a:pt x="14637" y="9510"/>
                    <a:pt x="14637" y="9510"/>
                  </a:cubicBezTo>
                  <a:cubicBezTo>
                    <a:pt x="13067" y="20131"/>
                    <a:pt x="13058" y="20196"/>
                    <a:pt x="13058" y="20196"/>
                  </a:cubicBezTo>
                  <a:cubicBezTo>
                    <a:pt x="15638" y="19572"/>
                    <a:pt x="18112" y="18600"/>
                    <a:pt x="19955" y="17143"/>
                  </a:cubicBezTo>
                  <a:lnTo>
                    <a:pt x="20600" y="12665"/>
                  </a:lnTo>
                  <a:lnTo>
                    <a:pt x="16375" y="1636"/>
                  </a:lnTo>
                  <a:lnTo>
                    <a:pt x="15993" y="1247"/>
                  </a:lnTo>
                  <a:lnTo>
                    <a:pt x="16142" y="1028"/>
                  </a:lnTo>
                  <a:lnTo>
                    <a:pt x="15772" y="64"/>
                  </a:lnTo>
                  <a:lnTo>
                    <a:pt x="15444" y="1"/>
                  </a:lnTo>
                  <a:cubicBezTo>
                    <a:pt x="14560" y="-16"/>
                    <a:pt x="13679" y="210"/>
                    <a:pt x="12812" y="632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58" name="Shape 1158"/>
            <p:cNvSpPr/>
            <p:nvPr/>
          </p:nvSpPr>
          <p:spPr>
            <a:xfrm rot="13042058">
              <a:off x="3862463" y="833736"/>
              <a:ext cx="565151" cy="53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59" name="Shape 1159"/>
            <p:cNvSpPr/>
            <p:nvPr/>
          </p:nvSpPr>
          <p:spPr>
            <a:xfrm rot="19360752">
              <a:off x="4727650" y="351136"/>
              <a:ext cx="563565" cy="53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extrusionOk="0">
                  <a:moveTo>
                    <a:pt x="2021" y="19022"/>
                  </a:moveTo>
                  <a:cubicBezTo>
                    <a:pt x="1781" y="19303"/>
                    <a:pt x="1589" y="19514"/>
                    <a:pt x="1396" y="19725"/>
                  </a:cubicBezTo>
                  <a:lnTo>
                    <a:pt x="1589" y="20077"/>
                  </a:lnTo>
                  <a:cubicBezTo>
                    <a:pt x="1781" y="19796"/>
                    <a:pt x="1973" y="19585"/>
                    <a:pt x="2166" y="19303"/>
                  </a:cubicBezTo>
                  <a:close/>
                  <a:moveTo>
                    <a:pt x="3670" y="17147"/>
                  </a:moveTo>
                  <a:cubicBezTo>
                    <a:pt x="3475" y="17424"/>
                    <a:pt x="3280" y="17631"/>
                    <a:pt x="3060" y="17872"/>
                  </a:cubicBezTo>
                  <a:lnTo>
                    <a:pt x="3231" y="18114"/>
                  </a:lnTo>
                  <a:cubicBezTo>
                    <a:pt x="3426" y="17907"/>
                    <a:pt x="3622" y="17700"/>
                    <a:pt x="3841" y="17389"/>
                  </a:cubicBezTo>
                  <a:close/>
                  <a:moveTo>
                    <a:pt x="3319" y="14628"/>
                  </a:moveTo>
                  <a:lnTo>
                    <a:pt x="2550" y="14218"/>
                  </a:lnTo>
                  <a:lnTo>
                    <a:pt x="2469" y="14570"/>
                  </a:lnTo>
                  <a:lnTo>
                    <a:pt x="3238" y="14980"/>
                  </a:lnTo>
                  <a:close/>
                  <a:moveTo>
                    <a:pt x="5402" y="15324"/>
                  </a:moveTo>
                  <a:cubicBezTo>
                    <a:pt x="5306" y="15394"/>
                    <a:pt x="5258" y="15463"/>
                    <a:pt x="5211" y="15533"/>
                  </a:cubicBezTo>
                  <a:cubicBezTo>
                    <a:pt x="5210" y="15533"/>
                    <a:pt x="5199" y="15527"/>
                    <a:pt x="4541" y="15185"/>
                  </a:cubicBezTo>
                  <a:cubicBezTo>
                    <a:pt x="4541" y="15185"/>
                    <a:pt x="4539" y="15196"/>
                    <a:pt x="4493" y="15602"/>
                  </a:cubicBezTo>
                  <a:cubicBezTo>
                    <a:pt x="4493" y="15602"/>
                    <a:pt x="4502" y="15607"/>
                    <a:pt x="4924" y="15811"/>
                  </a:cubicBezTo>
                  <a:cubicBezTo>
                    <a:pt x="4876" y="15881"/>
                    <a:pt x="4828" y="15950"/>
                    <a:pt x="4756" y="16054"/>
                  </a:cubicBezTo>
                  <a:lnTo>
                    <a:pt x="4923" y="16298"/>
                  </a:lnTo>
                  <a:cubicBezTo>
                    <a:pt x="5115" y="16089"/>
                    <a:pt x="5306" y="15881"/>
                    <a:pt x="5527" y="15628"/>
                  </a:cubicBezTo>
                  <a:close/>
                  <a:moveTo>
                    <a:pt x="9067" y="17704"/>
                  </a:moveTo>
                  <a:lnTo>
                    <a:pt x="8763" y="17704"/>
                  </a:lnTo>
                  <a:lnTo>
                    <a:pt x="8682" y="18817"/>
                  </a:lnTo>
                  <a:lnTo>
                    <a:pt x="8905" y="18876"/>
                  </a:lnTo>
                  <a:close/>
                  <a:moveTo>
                    <a:pt x="7139" y="13662"/>
                  </a:moveTo>
                  <a:cubicBezTo>
                    <a:pt x="6895" y="13871"/>
                    <a:pt x="6700" y="14081"/>
                    <a:pt x="6474" y="14325"/>
                  </a:cubicBezTo>
                  <a:lnTo>
                    <a:pt x="6603" y="14570"/>
                  </a:lnTo>
                  <a:cubicBezTo>
                    <a:pt x="6847" y="14360"/>
                    <a:pt x="7042" y="14151"/>
                    <a:pt x="7268" y="13906"/>
                  </a:cubicBezTo>
                  <a:close/>
                  <a:moveTo>
                    <a:pt x="9391" y="14775"/>
                  </a:moveTo>
                  <a:lnTo>
                    <a:pt x="9148" y="14687"/>
                  </a:lnTo>
                  <a:lnTo>
                    <a:pt x="9006" y="15800"/>
                  </a:lnTo>
                  <a:lnTo>
                    <a:pt x="9249" y="15888"/>
                  </a:lnTo>
                  <a:close/>
                  <a:moveTo>
                    <a:pt x="9735" y="12050"/>
                  </a:moveTo>
                  <a:lnTo>
                    <a:pt x="9492" y="11963"/>
                  </a:lnTo>
                  <a:lnTo>
                    <a:pt x="9391" y="12812"/>
                  </a:lnTo>
                  <a:lnTo>
                    <a:pt x="9634" y="12871"/>
                  </a:lnTo>
                  <a:close/>
                  <a:moveTo>
                    <a:pt x="15746" y="16796"/>
                  </a:moveTo>
                  <a:lnTo>
                    <a:pt x="15503" y="16708"/>
                  </a:lnTo>
                  <a:lnTo>
                    <a:pt x="15361" y="17850"/>
                  </a:lnTo>
                  <a:lnTo>
                    <a:pt x="15604" y="17909"/>
                  </a:lnTo>
                  <a:close/>
                  <a:moveTo>
                    <a:pt x="10701" y="10439"/>
                  </a:moveTo>
                  <a:cubicBezTo>
                    <a:pt x="10457" y="10579"/>
                    <a:pt x="10262" y="10789"/>
                    <a:pt x="10018" y="10998"/>
                  </a:cubicBezTo>
                  <a:lnTo>
                    <a:pt x="10165" y="11348"/>
                  </a:lnTo>
                  <a:cubicBezTo>
                    <a:pt x="10360" y="11138"/>
                    <a:pt x="10604" y="10928"/>
                    <a:pt x="10830" y="10745"/>
                  </a:cubicBezTo>
                  <a:close/>
                  <a:moveTo>
                    <a:pt x="8966" y="6104"/>
                  </a:moveTo>
                  <a:lnTo>
                    <a:pt x="8278" y="5548"/>
                  </a:lnTo>
                  <a:lnTo>
                    <a:pt x="8197" y="5811"/>
                  </a:lnTo>
                  <a:lnTo>
                    <a:pt x="8865" y="6368"/>
                  </a:lnTo>
                  <a:close/>
                  <a:moveTo>
                    <a:pt x="16130" y="13779"/>
                  </a:moveTo>
                  <a:lnTo>
                    <a:pt x="15847" y="13720"/>
                  </a:lnTo>
                  <a:lnTo>
                    <a:pt x="15705" y="14833"/>
                  </a:lnTo>
                  <a:lnTo>
                    <a:pt x="15988" y="14892"/>
                  </a:lnTo>
                  <a:close/>
                  <a:moveTo>
                    <a:pt x="10848" y="7569"/>
                  </a:moveTo>
                  <a:lnTo>
                    <a:pt x="10119" y="7012"/>
                  </a:lnTo>
                  <a:lnTo>
                    <a:pt x="10018" y="7364"/>
                  </a:lnTo>
                  <a:lnTo>
                    <a:pt x="10686" y="7920"/>
                  </a:lnTo>
                  <a:close/>
                  <a:moveTo>
                    <a:pt x="12657" y="9023"/>
                  </a:moveTo>
                  <a:lnTo>
                    <a:pt x="12572" y="8962"/>
                  </a:lnTo>
                  <a:cubicBezTo>
                    <a:pt x="12572" y="8962"/>
                    <a:pt x="12561" y="8954"/>
                    <a:pt x="11937" y="8477"/>
                  </a:cubicBezTo>
                  <a:lnTo>
                    <a:pt x="11840" y="8824"/>
                  </a:lnTo>
                  <a:cubicBezTo>
                    <a:pt x="11840" y="8824"/>
                    <a:pt x="11848" y="8831"/>
                    <a:pt x="12279" y="9171"/>
                  </a:cubicBezTo>
                  <a:cubicBezTo>
                    <a:pt x="12132" y="9309"/>
                    <a:pt x="11986" y="9379"/>
                    <a:pt x="11858" y="9552"/>
                  </a:cubicBezTo>
                  <a:lnTo>
                    <a:pt x="11986" y="9795"/>
                  </a:lnTo>
                  <a:cubicBezTo>
                    <a:pt x="12230" y="9656"/>
                    <a:pt x="12425" y="9448"/>
                    <a:pt x="12663" y="9283"/>
                  </a:cubicBezTo>
                  <a:lnTo>
                    <a:pt x="12621" y="9101"/>
                  </a:lnTo>
                  <a:close/>
                  <a:moveTo>
                    <a:pt x="16474" y="10791"/>
                  </a:moveTo>
                  <a:lnTo>
                    <a:pt x="16231" y="10703"/>
                  </a:lnTo>
                  <a:lnTo>
                    <a:pt x="16090" y="11816"/>
                  </a:lnTo>
                  <a:lnTo>
                    <a:pt x="16333" y="11904"/>
                  </a:lnTo>
                  <a:close/>
                  <a:moveTo>
                    <a:pt x="14454" y="7627"/>
                  </a:moveTo>
                  <a:cubicBezTo>
                    <a:pt x="14210" y="7769"/>
                    <a:pt x="13966" y="7981"/>
                    <a:pt x="13740" y="8167"/>
                  </a:cubicBezTo>
                  <a:lnTo>
                    <a:pt x="13868" y="8477"/>
                  </a:lnTo>
                  <a:cubicBezTo>
                    <a:pt x="14063" y="8335"/>
                    <a:pt x="14307" y="8123"/>
                    <a:pt x="14539" y="7937"/>
                  </a:cubicBezTo>
                  <a:close/>
                  <a:moveTo>
                    <a:pt x="15422" y="7217"/>
                  </a:moveTo>
                  <a:lnTo>
                    <a:pt x="10119" y="1769"/>
                  </a:lnTo>
                  <a:lnTo>
                    <a:pt x="9978" y="2032"/>
                  </a:lnTo>
                  <a:lnTo>
                    <a:pt x="15219" y="7569"/>
                  </a:lnTo>
                  <a:close/>
                  <a:moveTo>
                    <a:pt x="16859" y="7774"/>
                  </a:moveTo>
                  <a:lnTo>
                    <a:pt x="16616" y="7715"/>
                  </a:lnTo>
                  <a:lnTo>
                    <a:pt x="16474" y="8828"/>
                  </a:lnTo>
                  <a:lnTo>
                    <a:pt x="16717" y="8887"/>
                  </a:lnTo>
                  <a:close/>
                  <a:moveTo>
                    <a:pt x="16418" y="6456"/>
                  </a:moveTo>
                  <a:cubicBezTo>
                    <a:pt x="16128" y="6594"/>
                    <a:pt x="15886" y="6733"/>
                    <a:pt x="15657" y="6914"/>
                  </a:cubicBezTo>
                  <a:lnTo>
                    <a:pt x="15741" y="7217"/>
                  </a:lnTo>
                  <a:cubicBezTo>
                    <a:pt x="15983" y="7079"/>
                    <a:pt x="16225" y="6940"/>
                    <a:pt x="16503" y="6758"/>
                  </a:cubicBezTo>
                  <a:close/>
                  <a:moveTo>
                    <a:pt x="18401" y="5460"/>
                  </a:moveTo>
                  <a:cubicBezTo>
                    <a:pt x="18160" y="5600"/>
                    <a:pt x="17918" y="5671"/>
                    <a:pt x="17640" y="5855"/>
                  </a:cubicBezTo>
                  <a:lnTo>
                    <a:pt x="17725" y="6163"/>
                  </a:lnTo>
                  <a:cubicBezTo>
                    <a:pt x="17966" y="6022"/>
                    <a:pt x="18208" y="5952"/>
                    <a:pt x="18486" y="5767"/>
                  </a:cubicBezTo>
                  <a:close/>
                  <a:moveTo>
                    <a:pt x="19891" y="6902"/>
                  </a:moveTo>
                  <a:lnTo>
                    <a:pt x="20894" y="8008"/>
                  </a:lnTo>
                  <a:cubicBezTo>
                    <a:pt x="21600" y="12049"/>
                    <a:pt x="20538" y="14864"/>
                    <a:pt x="18546" y="16849"/>
                  </a:cubicBezTo>
                  <a:cubicBezTo>
                    <a:pt x="18546" y="16849"/>
                    <a:pt x="18557" y="16767"/>
                    <a:pt x="19891" y="6902"/>
                  </a:cubicBezTo>
                  <a:close/>
                  <a:moveTo>
                    <a:pt x="13637" y="0"/>
                  </a:moveTo>
                  <a:lnTo>
                    <a:pt x="14642" y="1109"/>
                  </a:lnTo>
                  <a:lnTo>
                    <a:pt x="14632" y="1124"/>
                  </a:lnTo>
                  <a:lnTo>
                    <a:pt x="15260" y="1827"/>
                  </a:lnTo>
                  <a:lnTo>
                    <a:pt x="15273" y="1806"/>
                  </a:lnTo>
                  <a:lnTo>
                    <a:pt x="16305" y="2945"/>
                  </a:lnTo>
                  <a:lnTo>
                    <a:pt x="16272" y="3028"/>
                  </a:lnTo>
                  <a:lnTo>
                    <a:pt x="16899" y="3731"/>
                  </a:lnTo>
                  <a:lnTo>
                    <a:pt x="16936" y="3641"/>
                  </a:lnTo>
                  <a:lnTo>
                    <a:pt x="17991" y="4805"/>
                  </a:lnTo>
                  <a:lnTo>
                    <a:pt x="17972" y="4845"/>
                  </a:lnTo>
                  <a:lnTo>
                    <a:pt x="18579" y="5548"/>
                  </a:lnTo>
                  <a:lnTo>
                    <a:pt x="18611" y="5489"/>
                  </a:lnTo>
                  <a:lnTo>
                    <a:pt x="19633" y="6617"/>
                  </a:lnTo>
                  <a:lnTo>
                    <a:pt x="18257" y="17129"/>
                  </a:lnTo>
                  <a:cubicBezTo>
                    <a:pt x="16571" y="18596"/>
                    <a:pt x="14307" y="19574"/>
                    <a:pt x="11947" y="20203"/>
                  </a:cubicBezTo>
                  <a:cubicBezTo>
                    <a:pt x="11947" y="20202"/>
                    <a:pt x="11957" y="20126"/>
                    <a:pt x="13392" y="9444"/>
                  </a:cubicBezTo>
                  <a:cubicBezTo>
                    <a:pt x="13392" y="9444"/>
                    <a:pt x="13383" y="9442"/>
                    <a:pt x="13103" y="9374"/>
                  </a:cubicBezTo>
                  <a:cubicBezTo>
                    <a:pt x="13103" y="9374"/>
                    <a:pt x="13095" y="9434"/>
                    <a:pt x="11658" y="20342"/>
                  </a:cubicBezTo>
                  <a:cubicBezTo>
                    <a:pt x="10646" y="20552"/>
                    <a:pt x="9683" y="20762"/>
                    <a:pt x="8671" y="20901"/>
                  </a:cubicBezTo>
                  <a:cubicBezTo>
                    <a:pt x="8671" y="20901"/>
                    <a:pt x="8671" y="20899"/>
                    <a:pt x="8671" y="20875"/>
                  </a:cubicBezTo>
                  <a:lnTo>
                    <a:pt x="8671" y="20692"/>
                  </a:lnTo>
                  <a:cubicBezTo>
                    <a:pt x="8671" y="20692"/>
                    <a:pt x="8669" y="20692"/>
                    <a:pt x="8641" y="20692"/>
                  </a:cubicBezTo>
                  <a:lnTo>
                    <a:pt x="8430" y="20692"/>
                  </a:lnTo>
                  <a:cubicBezTo>
                    <a:pt x="8430" y="20692"/>
                    <a:pt x="8430" y="20694"/>
                    <a:pt x="8424" y="20727"/>
                  </a:cubicBezTo>
                  <a:lnTo>
                    <a:pt x="8382" y="20971"/>
                  </a:lnTo>
                  <a:cubicBezTo>
                    <a:pt x="7370" y="21111"/>
                    <a:pt x="6359" y="21251"/>
                    <a:pt x="5395" y="21321"/>
                  </a:cubicBezTo>
                  <a:cubicBezTo>
                    <a:pt x="5395" y="21320"/>
                    <a:pt x="5404" y="21260"/>
                    <a:pt x="6262" y="15033"/>
                  </a:cubicBezTo>
                  <a:cubicBezTo>
                    <a:pt x="6262" y="15033"/>
                    <a:pt x="6261" y="15032"/>
                    <a:pt x="6232" y="15024"/>
                  </a:cubicBezTo>
                  <a:lnTo>
                    <a:pt x="6022" y="14963"/>
                  </a:lnTo>
                  <a:cubicBezTo>
                    <a:pt x="6021" y="14963"/>
                    <a:pt x="6014" y="15016"/>
                    <a:pt x="5106" y="21321"/>
                  </a:cubicBezTo>
                  <a:cubicBezTo>
                    <a:pt x="3228" y="21530"/>
                    <a:pt x="1493" y="21530"/>
                    <a:pt x="289" y="21600"/>
                  </a:cubicBezTo>
                  <a:lnTo>
                    <a:pt x="578" y="21251"/>
                  </a:lnTo>
                  <a:cubicBezTo>
                    <a:pt x="578" y="21251"/>
                    <a:pt x="577" y="21249"/>
                    <a:pt x="554" y="21216"/>
                  </a:cubicBezTo>
                  <a:lnTo>
                    <a:pt x="385" y="20971"/>
                  </a:lnTo>
                  <a:cubicBezTo>
                    <a:pt x="241" y="21181"/>
                    <a:pt x="96" y="21321"/>
                    <a:pt x="0" y="21460"/>
                  </a:cubicBezTo>
                  <a:cubicBezTo>
                    <a:pt x="289" y="20342"/>
                    <a:pt x="674" y="19015"/>
                    <a:pt x="1156" y="17548"/>
                  </a:cubicBezTo>
                  <a:cubicBezTo>
                    <a:pt x="1156" y="17548"/>
                    <a:pt x="1175" y="17559"/>
                    <a:pt x="3083" y="18736"/>
                  </a:cubicBezTo>
                  <a:cubicBezTo>
                    <a:pt x="3083" y="18735"/>
                    <a:pt x="3084" y="18733"/>
                    <a:pt x="3095" y="18692"/>
                  </a:cubicBezTo>
                  <a:lnTo>
                    <a:pt x="3179" y="18386"/>
                  </a:lnTo>
                  <a:cubicBezTo>
                    <a:pt x="3179" y="18386"/>
                    <a:pt x="3159" y="18374"/>
                    <a:pt x="1252" y="17199"/>
                  </a:cubicBezTo>
                  <a:cubicBezTo>
                    <a:pt x="2168" y="14544"/>
                    <a:pt x="3468" y="11470"/>
                    <a:pt x="5010" y="8605"/>
                  </a:cubicBezTo>
                  <a:cubicBezTo>
                    <a:pt x="5010" y="8605"/>
                    <a:pt x="5034" y="8628"/>
                    <a:pt x="8719" y="12099"/>
                  </a:cubicBezTo>
                  <a:cubicBezTo>
                    <a:pt x="8527" y="12308"/>
                    <a:pt x="8382" y="12448"/>
                    <a:pt x="8237" y="12588"/>
                  </a:cubicBezTo>
                  <a:cubicBezTo>
                    <a:pt x="8238" y="12588"/>
                    <a:pt x="8238" y="12589"/>
                    <a:pt x="8256" y="12622"/>
                  </a:cubicBezTo>
                  <a:lnTo>
                    <a:pt x="8382" y="12867"/>
                  </a:lnTo>
                  <a:cubicBezTo>
                    <a:pt x="8575" y="12657"/>
                    <a:pt x="8816" y="12518"/>
                    <a:pt x="9008" y="12308"/>
                  </a:cubicBezTo>
                  <a:cubicBezTo>
                    <a:pt x="9008" y="12308"/>
                    <a:pt x="9008" y="12307"/>
                    <a:pt x="9002" y="12291"/>
                  </a:cubicBezTo>
                  <a:lnTo>
                    <a:pt x="8960" y="12168"/>
                  </a:lnTo>
                  <a:cubicBezTo>
                    <a:pt x="8960" y="12168"/>
                    <a:pt x="8961" y="12166"/>
                    <a:pt x="8972" y="12142"/>
                  </a:cubicBezTo>
                  <a:lnTo>
                    <a:pt x="9056" y="11959"/>
                  </a:lnTo>
                  <a:cubicBezTo>
                    <a:pt x="9056" y="11958"/>
                    <a:pt x="9022" y="11927"/>
                    <a:pt x="5154" y="8326"/>
                  </a:cubicBezTo>
                  <a:cubicBezTo>
                    <a:pt x="7582" y="3894"/>
                    <a:pt x="10568" y="199"/>
                    <a:pt x="13637" y="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60" name="Shape 1160"/>
            <p:cNvSpPr/>
            <p:nvPr/>
          </p:nvSpPr>
          <p:spPr>
            <a:xfrm rot="8300299">
              <a:off x="3767214" y="262235"/>
              <a:ext cx="423863" cy="482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1" h="21526" extrusionOk="0">
                  <a:moveTo>
                    <a:pt x="16482" y="5469"/>
                  </a:moveTo>
                  <a:lnTo>
                    <a:pt x="17270" y="6242"/>
                  </a:lnTo>
                  <a:lnTo>
                    <a:pt x="17480" y="5920"/>
                  </a:lnTo>
                  <a:lnTo>
                    <a:pt x="16666" y="5147"/>
                  </a:lnTo>
                  <a:close/>
                  <a:moveTo>
                    <a:pt x="14278" y="3473"/>
                  </a:moveTo>
                  <a:lnTo>
                    <a:pt x="15091" y="4246"/>
                  </a:lnTo>
                  <a:lnTo>
                    <a:pt x="15275" y="3860"/>
                  </a:lnTo>
                  <a:lnTo>
                    <a:pt x="14462" y="3087"/>
                  </a:lnTo>
                  <a:close/>
                  <a:moveTo>
                    <a:pt x="12152" y="1380"/>
                  </a:moveTo>
                  <a:lnTo>
                    <a:pt x="12966" y="2153"/>
                  </a:lnTo>
                  <a:lnTo>
                    <a:pt x="13176" y="1863"/>
                  </a:lnTo>
                  <a:lnTo>
                    <a:pt x="12362" y="1091"/>
                  </a:lnTo>
                  <a:close/>
                  <a:moveTo>
                    <a:pt x="16162" y="6918"/>
                  </a:moveTo>
                  <a:cubicBezTo>
                    <a:pt x="16475" y="6764"/>
                    <a:pt x="16789" y="6686"/>
                    <a:pt x="17149" y="6484"/>
                  </a:cubicBezTo>
                  <a:lnTo>
                    <a:pt x="17039" y="6145"/>
                  </a:lnTo>
                  <a:cubicBezTo>
                    <a:pt x="16726" y="6300"/>
                    <a:pt x="16412" y="6377"/>
                    <a:pt x="16052" y="6580"/>
                  </a:cubicBezTo>
                  <a:close/>
                  <a:moveTo>
                    <a:pt x="13590" y="8077"/>
                  </a:moveTo>
                  <a:cubicBezTo>
                    <a:pt x="13903" y="7925"/>
                    <a:pt x="14217" y="7773"/>
                    <a:pt x="14577" y="7573"/>
                  </a:cubicBezTo>
                  <a:lnTo>
                    <a:pt x="14467" y="7240"/>
                  </a:lnTo>
                  <a:cubicBezTo>
                    <a:pt x="14091" y="7392"/>
                    <a:pt x="13778" y="7545"/>
                    <a:pt x="13480" y="7744"/>
                  </a:cubicBezTo>
                  <a:close/>
                  <a:moveTo>
                    <a:pt x="14540" y="9848"/>
                  </a:moveTo>
                  <a:lnTo>
                    <a:pt x="14855" y="9912"/>
                  </a:lnTo>
                  <a:lnTo>
                    <a:pt x="15039" y="8689"/>
                  </a:lnTo>
                  <a:lnTo>
                    <a:pt x="14724" y="8625"/>
                  </a:lnTo>
                  <a:close/>
                  <a:moveTo>
                    <a:pt x="6116" y="2378"/>
                  </a:moveTo>
                  <a:lnTo>
                    <a:pt x="12913" y="8464"/>
                  </a:lnTo>
                  <a:lnTo>
                    <a:pt x="13176" y="8077"/>
                  </a:lnTo>
                  <a:lnTo>
                    <a:pt x="6300" y="2089"/>
                  </a:lnTo>
                  <a:close/>
                  <a:moveTo>
                    <a:pt x="11161" y="9462"/>
                  </a:moveTo>
                  <a:cubicBezTo>
                    <a:pt x="11414" y="9306"/>
                    <a:pt x="11731" y="9073"/>
                    <a:pt x="12031" y="8868"/>
                  </a:cubicBezTo>
                  <a:lnTo>
                    <a:pt x="11921" y="8528"/>
                  </a:lnTo>
                  <a:cubicBezTo>
                    <a:pt x="11604" y="8684"/>
                    <a:pt x="11288" y="8917"/>
                    <a:pt x="10995" y="9121"/>
                  </a:cubicBezTo>
                  <a:close/>
                  <a:moveTo>
                    <a:pt x="14042" y="13132"/>
                  </a:moveTo>
                  <a:lnTo>
                    <a:pt x="14357" y="13229"/>
                  </a:lnTo>
                  <a:lnTo>
                    <a:pt x="14540" y="12005"/>
                  </a:lnTo>
                  <a:lnTo>
                    <a:pt x="14225" y="11909"/>
                  </a:lnTo>
                  <a:close/>
                  <a:moveTo>
                    <a:pt x="8720" y="10911"/>
                  </a:moveTo>
                  <a:cubicBezTo>
                    <a:pt x="9037" y="10758"/>
                    <a:pt x="9290" y="10529"/>
                    <a:pt x="9599" y="10348"/>
                  </a:cubicBezTo>
                  <a:lnTo>
                    <a:pt x="9543" y="10148"/>
                  </a:lnTo>
                  <a:lnTo>
                    <a:pt x="9591" y="10062"/>
                  </a:lnTo>
                  <a:lnTo>
                    <a:pt x="9480" y="9996"/>
                  </a:lnTo>
                  <a:cubicBezTo>
                    <a:pt x="9480" y="9995"/>
                    <a:pt x="9467" y="9987"/>
                    <a:pt x="8657" y="9462"/>
                  </a:cubicBezTo>
                  <a:lnTo>
                    <a:pt x="8530" y="9843"/>
                  </a:lnTo>
                  <a:cubicBezTo>
                    <a:pt x="8531" y="9843"/>
                    <a:pt x="8541" y="9850"/>
                    <a:pt x="9100" y="10224"/>
                  </a:cubicBezTo>
                  <a:cubicBezTo>
                    <a:pt x="8910" y="10377"/>
                    <a:pt x="8720" y="10453"/>
                    <a:pt x="8554" y="10644"/>
                  </a:cubicBezTo>
                  <a:close/>
                  <a:moveTo>
                    <a:pt x="6168" y="8238"/>
                  </a:moveTo>
                  <a:lnTo>
                    <a:pt x="7034" y="8850"/>
                  </a:lnTo>
                  <a:lnTo>
                    <a:pt x="7244" y="8464"/>
                  </a:lnTo>
                  <a:lnTo>
                    <a:pt x="6300" y="7852"/>
                  </a:lnTo>
                  <a:close/>
                  <a:moveTo>
                    <a:pt x="13543" y="16448"/>
                  </a:moveTo>
                  <a:lnTo>
                    <a:pt x="13910" y="16513"/>
                  </a:lnTo>
                  <a:lnTo>
                    <a:pt x="14094" y="15289"/>
                  </a:lnTo>
                  <a:lnTo>
                    <a:pt x="13727" y="15225"/>
                  </a:lnTo>
                  <a:close/>
                  <a:moveTo>
                    <a:pt x="3806" y="6532"/>
                  </a:moveTo>
                  <a:lnTo>
                    <a:pt x="4672" y="7144"/>
                  </a:lnTo>
                  <a:lnTo>
                    <a:pt x="4804" y="6854"/>
                  </a:lnTo>
                  <a:lnTo>
                    <a:pt x="3911" y="6242"/>
                  </a:lnTo>
                  <a:close/>
                  <a:moveTo>
                    <a:pt x="13097" y="19765"/>
                  </a:moveTo>
                  <a:lnTo>
                    <a:pt x="13412" y="19829"/>
                  </a:lnTo>
                  <a:lnTo>
                    <a:pt x="13596" y="18606"/>
                  </a:lnTo>
                  <a:lnTo>
                    <a:pt x="13281" y="18509"/>
                  </a:lnTo>
                  <a:close/>
                  <a:moveTo>
                    <a:pt x="6358" y="12617"/>
                  </a:moveTo>
                  <a:cubicBezTo>
                    <a:pt x="6611" y="12387"/>
                    <a:pt x="6928" y="12156"/>
                    <a:pt x="7221" y="11955"/>
                  </a:cubicBezTo>
                  <a:lnTo>
                    <a:pt x="7055" y="11619"/>
                  </a:lnTo>
                  <a:cubicBezTo>
                    <a:pt x="6738" y="11772"/>
                    <a:pt x="6485" y="12003"/>
                    <a:pt x="6168" y="12233"/>
                  </a:cubicBezTo>
                  <a:close/>
                  <a:moveTo>
                    <a:pt x="5355" y="14227"/>
                  </a:moveTo>
                  <a:lnTo>
                    <a:pt x="5670" y="14291"/>
                  </a:lnTo>
                  <a:lnTo>
                    <a:pt x="5801" y="13390"/>
                  </a:lnTo>
                  <a:lnTo>
                    <a:pt x="5486" y="13293"/>
                  </a:lnTo>
                  <a:close/>
                  <a:moveTo>
                    <a:pt x="4199" y="13688"/>
                  </a:moveTo>
                  <a:lnTo>
                    <a:pt x="2586" y="11927"/>
                  </a:lnTo>
                  <a:cubicBezTo>
                    <a:pt x="3116" y="12351"/>
                    <a:pt x="3743" y="12851"/>
                    <a:pt x="4484" y="13442"/>
                  </a:cubicBezTo>
                  <a:close/>
                  <a:moveTo>
                    <a:pt x="11379" y="21526"/>
                  </a:moveTo>
                  <a:lnTo>
                    <a:pt x="9180" y="19126"/>
                  </a:lnTo>
                  <a:cubicBezTo>
                    <a:pt x="9457" y="17377"/>
                    <a:pt x="9885" y="14682"/>
                    <a:pt x="10543" y="10524"/>
                  </a:cubicBezTo>
                  <a:cubicBezTo>
                    <a:pt x="10543" y="10524"/>
                    <a:pt x="10535" y="10523"/>
                    <a:pt x="10169" y="10448"/>
                  </a:cubicBezTo>
                  <a:cubicBezTo>
                    <a:pt x="10168" y="10448"/>
                    <a:pt x="10161" y="10498"/>
                    <a:pt x="8872" y="18789"/>
                  </a:cubicBezTo>
                  <a:lnTo>
                    <a:pt x="4461" y="13974"/>
                  </a:lnTo>
                  <a:cubicBezTo>
                    <a:pt x="4599" y="13880"/>
                    <a:pt x="4736" y="13786"/>
                    <a:pt x="4859" y="13673"/>
                  </a:cubicBezTo>
                  <a:cubicBezTo>
                    <a:pt x="4859" y="13673"/>
                    <a:pt x="4858" y="13671"/>
                    <a:pt x="4851" y="13654"/>
                  </a:cubicBezTo>
                  <a:lnTo>
                    <a:pt x="4796" y="13519"/>
                  </a:lnTo>
                  <a:cubicBezTo>
                    <a:pt x="4796" y="13519"/>
                    <a:pt x="4798" y="13517"/>
                    <a:pt x="4812" y="13490"/>
                  </a:cubicBezTo>
                  <a:lnTo>
                    <a:pt x="4921" y="13289"/>
                  </a:lnTo>
                  <a:cubicBezTo>
                    <a:pt x="4921" y="13289"/>
                    <a:pt x="4883" y="13259"/>
                    <a:pt x="994" y="10189"/>
                  </a:cubicBezTo>
                  <a:lnTo>
                    <a:pt x="0" y="9105"/>
                  </a:lnTo>
                  <a:cubicBezTo>
                    <a:pt x="3287" y="4051"/>
                    <a:pt x="7358" y="-74"/>
                    <a:pt x="11501" y="1"/>
                  </a:cubicBezTo>
                  <a:cubicBezTo>
                    <a:pt x="14019" y="47"/>
                    <a:pt x="16564" y="1646"/>
                    <a:pt x="18976" y="5533"/>
                  </a:cubicBezTo>
                  <a:cubicBezTo>
                    <a:pt x="18851" y="5533"/>
                    <a:pt x="18789" y="5533"/>
                    <a:pt x="18664" y="5610"/>
                  </a:cubicBezTo>
                  <a:cubicBezTo>
                    <a:pt x="18664" y="5610"/>
                    <a:pt x="18665" y="5613"/>
                    <a:pt x="18680" y="5658"/>
                  </a:cubicBezTo>
                  <a:lnTo>
                    <a:pt x="18789" y="5994"/>
                  </a:lnTo>
                  <a:cubicBezTo>
                    <a:pt x="18914" y="5917"/>
                    <a:pt x="19039" y="5917"/>
                    <a:pt x="19226" y="5840"/>
                  </a:cubicBezTo>
                  <a:cubicBezTo>
                    <a:pt x="19351" y="6147"/>
                    <a:pt x="19539" y="6455"/>
                    <a:pt x="19664" y="6685"/>
                  </a:cubicBezTo>
                  <a:cubicBezTo>
                    <a:pt x="21600" y="12367"/>
                    <a:pt x="20226" y="16130"/>
                    <a:pt x="17227" y="18664"/>
                  </a:cubicBezTo>
                  <a:cubicBezTo>
                    <a:pt x="17227" y="18664"/>
                    <a:pt x="17239" y="18591"/>
                    <a:pt x="19101" y="6915"/>
                  </a:cubicBezTo>
                  <a:cubicBezTo>
                    <a:pt x="19101" y="6915"/>
                    <a:pt x="19093" y="6914"/>
                    <a:pt x="18727" y="6838"/>
                  </a:cubicBezTo>
                  <a:lnTo>
                    <a:pt x="16853" y="18971"/>
                  </a:lnTo>
                  <a:cubicBezTo>
                    <a:pt x="15328" y="20096"/>
                    <a:pt x="13439" y="20959"/>
                    <a:pt x="11379" y="21526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61" name="Shape 1161"/>
            <p:cNvSpPr/>
            <p:nvPr/>
          </p:nvSpPr>
          <p:spPr>
            <a:xfrm rot="8557941" flipH="1">
              <a:off x="2882975" y="162222"/>
              <a:ext cx="531815" cy="53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9604" y="6439"/>
                  </a:moveTo>
                  <a:lnTo>
                    <a:pt x="8881" y="5888"/>
                  </a:lnTo>
                  <a:lnTo>
                    <a:pt x="8968" y="5627"/>
                  </a:lnTo>
                  <a:lnTo>
                    <a:pt x="9714" y="6178"/>
                  </a:lnTo>
                  <a:close/>
                  <a:moveTo>
                    <a:pt x="3508" y="14972"/>
                  </a:moveTo>
                  <a:lnTo>
                    <a:pt x="2675" y="14566"/>
                  </a:lnTo>
                  <a:lnTo>
                    <a:pt x="2763" y="14218"/>
                  </a:lnTo>
                  <a:lnTo>
                    <a:pt x="3596" y="14624"/>
                  </a:lnTo>
                  <a:close/>
                  <a:moveTo>
                    <a:pt x="16533" y="1941"/>
                  </a:moveTo>
                  <a:lnTo>
                    <a:pt x="15854" y="1244"/>
                  </a:lnTo>
                  <a:lnTo>
                    <a:pt x="16029" y="983"/>
                  </a:lnTo>
                  <a:lnTo>
                    <a:pt x="16709" y="1679"/>
                  </a:lnTo>
                  <a:close/>
                  <a:moveTo>
                    <a:pt x="11578" y="7978"/>
                  </a:moveTo>
                  <a:lnTo>
                    <a:pt x="10854" y="7426"/>
                  </a:lnTo>
                  <a:lnTo>
                    <a:pt x="10964" y="7078"/>
                  </a:lnTo>
                  <a:lnTo>
                    <a:pt x="11753" y="7629"/>
                  </a:lnTo>
                  <a:close/>
                  <a:moveTo>
                    <a:pt x="3501" y="18078"/>
                  </a:moveTo>
                  <a:lnTo>
                    <a:pt x="3316" y="17839"/>
                  </a:lnTo>
                  <a:cubicBezTo>
                    <a:pt x="3554" y="17599"/>
                    <a:pt x="3765" y="17394"/>
                    <a:pt x="3977" y="17120"/>
                  </a:cubicBezTo>
                  <a:lnTo>
                    <a:pt x="4162" y="17360"/>
                  </a:lnTo>
                  <a:cubicBezTo>
                    <a:pt x="3924" y="17668"/>
                    <a:pt x="3712" y="17873"/>
                    <a:pt x="3501" y="18078"/>
                  </a:cubicBezTo>
                  <a:close/>
                  <a:moveTo>
                    <a:pt x="5334" y="16279"/>
                  </a:moveTo>
                  <a:lnTo>
                    <a:pt x="5153" y="16037"/>
                  </a:lnTo>
                  <a:cubicBezTo>
                    <a:pt x="5231" y="15934"/>
                    <a:pt x="5283" y="15865"/>
                    <a:pt x="5334" y="15796"/>
                  </a:cubicBezTo>
                  <a:cubicBezTo>
                    <a:pt x="4878" y="15594"/>
                    <a:pt x="4868" y="15589"/>
                    <a:pt x="4868" y="15589"/>
                  </a:cubicBezTo>
                  <a:cubicBezTo>
                    <a:pt x="4919" y="15184"/>
                    <a:pt x="4920" y="15176"/>
                    <a:pt x="4920" y="15176"/>
                  </a:cubicBezTo>
                  <a:lnTo>
                    <a:pt x="5555" y="15477"/>
                  </a:lnTo>
                  <a:cubicBezTo>
                    <a:pt x="5642" y="15519"/>
                    <a:pt x="5645" y="15520"/>
                    <a:pt x="5645" y="15520"/>
                  </a:cubicBezTo>
                  <a:cubicBezTo>
                    <a:pt x="5697" y="15451"/>
                    <a:pt x="5749" y="15382"/>
                    <a:pt x="5853" y="15314"/>
                  </a:cubicBezTo>
                  <a:lnTo>
                    <a:pt x="5989" y="15615"/>
                  </a:lnTo>
                  <a:cubicBezTo>
                    <a:pt x="5749" y="15865"/>
                    <a:pt x="5542" y="16072"/>
                    <a:pt x="5334" y="16279"/>
                  </a:cubicBezTo>
                  <a:close/>
                  <a:moveTo>
                    <a:pt x="1721" y="20023"/>
                  </a:moveTo>
                  <a:lnTo>
                    <a:pt x="1513" y="19674"/>
                  </a:lnTo>
                  <a:cubicBezTo>
                    <a:pt x="1721" y="19465"/>
                    <a:pt x="1930" y="19256"/>
                    <a:pt x="2190" y="18978"/>
                  </a:cubicBezTo>
                  <a:lnTo>
                    <a:pt x="2346" y="19256"/>
                  </a:lnTo>
                  <a:cubicBezTo>
                    <a:pt x="2138" y="19535"/>
                    <a:pt x="1930" y="19744"/>
                    <a:pt x="1721" y="20023"/>
                  </a:cubicBezTo>
                  <a:close/>
                  <a:moveTo>
                    <a:pt x="7874" y="13909"/>
                  </a:moveTo>
                  <a:cubicBezTo>
                    <a:pt x="7630" y="14151"/>
                    <a:pt x="7418" y="14359"/>
                    <a:pt x="7154" y="14566"/>
                  </a:cubicBezTo>
                  <a:lnTo>
                    <a:pt x="7015" y="14324"/>
                  </a:lnTo>
                  <a:cubicBezTo>
                    <a:pt x="7259" y="14082"/>
                    <a:pt x="7471" y="13874"/>
                    <a:pt x="7735" y="13666"/>
                  </a:cubicBezTo>
                  <a:close/>
                  <a:moveTo>
                    <a:pt x="18310" y="3827"/>
                  </a:moveTo>
                  <a:lnTo>
                    <a:pt x="17630" y="3131"/>
                  </a:lnTo>
                  <a:lnTo>
                    <a:pt x="17783" y="2782"/>
                  </a:lnTo>
                  <a:lnTo>
                    <a:pt x="18463" y="3479"/>
                  </a:lnTo>
                  <a:close/>
                  <a:moveTo>
                    <a:pt x="11733" y="10777"/>
                  </a:moveTo>
                  <a:cubicBezTo>
                    <a:pt x="11489" y="10958"/>
                    <a:pt x="11224" y="11166"/>
                    <a:pt x="11013" y="11373"/>
                  </a:cubicBezTo>
                  <a:lnTo>
                    <a:pt x="10854" y="11027"/>
                  </a:lnTo>
                  <a:cubicBezTo>
                    <a:pt x="11119" y="10820"/>
                    <a:pt x="11330" y="10612"/>
                    <a:pt x="11595" y="10474"/>
                  </a:cubicBezTo>
                  <a:close/>
                  <a:moveTo>
                    <a:pt x="13720" y="9328"/>
                  </a:moveTo>
                  <a:cubicBezTo>
                    <a:pt x="13462" y="9491"/>
                    <a:pt x="13251" y="9698"/>
                    <a:pt x="12986" y="9835"/>
                  </a:cubicBezTo>
                  <a:lnTo>
                    <a:pt x="12848" y="9595"/>
                  </a:lnTo>
                  <a:cubicBezTo>
                    <a:pt x="12986" y="9423"/>
                    <a:pt x="13145" y="9354"/>
                    <a:pt x="13304" y="9216"/>
                  </a:cubicBezTo>
                  <a:cubicBezTo>
                    <a:pt x="12839" y="8881"/>
                    <a:pt x="12828" y="8873"/>
                    <a:pt x="12828" y="8873"/>
                  </a:cubicBezTo>
                  <a:lnTo>
                    <a:pt x="12933" y="8529"/>
                  </a:lnTo>
                  <a:cubicBezTo>
                    <a:pt x="13611" y="9003"/>
                    <a:pt x="13621" y="9010"/>
                    <a:pt x="13621" y="9010"/>
                  </a:cubicBezTo>
                  <a:lnTo>
                    <a:pt x="13714" y="9070"/>
                  </a:lnTo>
                  <a:lnTo>
                    <a:pt x="13674" y="9148"/>
                  </a:lnTo>
                  <a:close/>
                  <a:moveTo>
                    <a:pt x="10438" y="12883"/>
                  </a:moveTo>
                  <a:lnTo>
                    <a:pt x="10174" y="12825"/>
                  </a:lnTo>
                  <a:lnTo>
                    <a:pt x="10284" y="11983"/>
                  </a:lnTo>
                  <a:lnTo>
                    <a:pt x="10547" y="12070"/>
                  </a:lnTo>
                  <a:close/>
                  <a:moveTo>
                    <a:pt x="15753" y="7994"/>
                  </a:moveTo>
                  <a:cubicBezTo>
                    <a:pt x="15502" y="8178"/>
                    <a:pt x="15237" y="8389"/>
                    <a:pt x="15026" y="8529"/>
                  </a:cubicBezTo>
                  <a:lnTo>
                    <a:pt x="14887" y="8222"/>
                  </a:lnTo>
                  <a:cubicBezTo>
                    <a:pt x="15131" y="8038"/>
                    <a:pt x="15396" y="7828"/>
                    <a:pt x="15660" y="7687"/>
                  </a:cubicBezTo>
                  <a:close/>
                  <a:moveTo>
                    <a:pt x="16490" y="7629"/>
                  </a:moveTo>
                  <a:lnTo>
                    <a:pt x="10810" y="2144"/>
                  </a:lnTo>
                  <a:lnTo>
                    <a:pt x="10964" y="1883"/>
                  </a:lnTo>
                  <a:lnTo>
                    <a:pt x="16709" y="7281"/>
                  </a:lnTo>
                  <a:close/>
                  <a:moveTo>
                    <a:pt x="17880" y="6827"/>
                  </a:moveTo>
                  <a:cubicBezTo>
                    <a:pt x="17579" y="7007"/>
                    <a:pt x="17317" y="7144"/>
                    <a:pt x="17055" y="7281"/>
                  </a:cubicBezTo>
                  <a:lnTo>
                    <a:pt x="16963" y="6981"/>
                  </a:lnTo>
                  <a:cubicBezTo>
                    <a:pt x="17212" y="6801"/>
                    <a:pt x="17474" y="6664"/>
                    <a:pt x="17788" y="6526"/>
                  </a:cubicBezTo>
                  <a:close/>
                  <a:moveTo>
                    <a:pt x="20130" y="5627"/>
                  </a:moveTo>
                  <a:lnTo>
                    <a:pt x="19472" y="4930"/>
                  </a:lnTo>
                  <a:lnTo>
                    <a:pt x="19625" y="4640"/>
                  </a:lnTo>
                  <a:lnTo>
                    <a:pt x="20305" y="5336"/>
                  </a:lnTo>
                  <a:close/>
                  <a:moveTo>
                    <a:pt x="10021" y="15872"/>
                  </a:moveTo>
                  <a:lnTo>
                    <a:pt x="9758" y="15785"/>
                  </a:lnTo>
                  <a:lnTo>
                    <a:pt x="9911" y="14682"/>
                  </a:lnTo>
                  <a:lnTo>
                    <a:pt x="10174" y="14769"/>
                  </a:lnTo>
                  <a:close/>
                  <a:moveTo>
                    <a:pt x="20029" y="5844"/>
                  </a:moveTo>
                  <a:cubicBezTo>
                    <a:pt x="19728" y="6027"/>
                    <a:pt x="19466" y="6097"/>
                    <a:pt x="19204" y="6236"/>
                  </a:cubicBezTo>
                  <a:lnTo>
                    <a:pt x="19112" y="5931"/>
                  </a:lnTo>
                  <a:cubicBezTo>
                    <a:pt x="19413" y="5749"/>
                    <a:pt x="19675" y="5679"/>
                    <a:pt x="19937" y="5540"/>
                  </a:cubicBezTo>
                  <a:close/>
                  <a:moveTo>
                    <a:pt x="5846" y="21251"/>
                  </a:moveTo>
                  <a:lnTo>
                    <a:pt x="13624" y="13389"/>
                  </a:lnTo>
                  <a:cubicBezTo>
                    <a:pt x="14191" y="9452"/>
                    <a:pt x="14196" y="9418"/>
                    <a:pt x="14196" y="9418"/>
                  </a:cubicBezTo>
                  <a:cubicBezTo>
                    <a:pt x="14503" y="9486"/>
                    <a:pt x="14509" y="9487"/>
                    <a:pt x="14510" y="9487"/>
                  </a:cubicBezTo>
                  <a:cubicBezTo>
                    <a:pt x="14313" y="10825"/>
                    <a:pt x="14141" y="11995"/>
                    <a:pt x="13991" y="13018"/>
                  </a:cubicBezTo>
                  <a:lnTo>
                    <a:pt x="18045" y="8921"/>
                  </a:lnTo>
                  <a:lnTo>
                    <a:pt x="17849" y="8877"/>
                  </a:lnTo>
                  <a:lnTo>
                    <a:pt x="18003" y="7774"/>
                  </a:lnTo>
                  <a:lnTo>
                    <a:pt x="18266" y="7832"/>
                  </a:lnTo>
                  <a:lnTo>
                    <a:pt x="18126" y="8839"/>
                  </a:lnTo>
                  <a:lnTo>
                    <a:pt x="21600" y="5327"/>
                  </a:lnTo>
                  <a:lnTo>
                    <a:pt x="21399" y="5403"/>
                  </a:lnTo>
                  <a:lnTo>
                    <a:pt x="21308" y="5100"/>
                  </a:lnTo>
                  <a:cubicBezTo>
                    <a:pt x="21295" y="5059"/>
                    <a:pt x="21295" y="5057"/>
                    <a:pt x="21295" y="5057"/>
                  </a:cubicBezTo>
                  <a:cubicBezTo>
                    <a:pt x="21399" y="4987"/>
                    <a:pt x="21451" y="4987"/>
                    <a:pt x="21556" y="4987"/>
                  </a:cubicBezTo>
                  <a:cubicBezTo>
                    <a:pt x="19540" y="1483"/>
                    <a:pt x="17414" y="42"/>
                    <a:pt x="15310" y="1"/>
                  </a:cubicBezTo>
                  <a:cubicBezTo>
                    <a:pt x="11803" y="-68"/>
                    <a:pt x="8357" y="3750"/>
                    <a:pt x="5585" y="8379"/>
                  </a:cubicBezTo>
                  <a:cubicBezTo>
                    <a:pt x="9781" y="11953"/>
                    <a:pt x="9812" y="11979"/>
                    <a:pt x="9812" y="11979"/>
                  </a:cubicBezTo>
                  <a:lnTo>
                    <a:pt x="9721" y="12161"/>
                  </a:lnTo>
                  <a:cubicBezTo>
                    <a:pt x="9709" y="12185"/>
                    <a:pt x="9708" y="12187"/>
                    <a:pt x="9708" y="12187"/>
                  </a:cubicBezTo>
                  <a:lnTo>
                    <a:pt x="9754" y="12308"/>
                  </a:lnTo>
                  <a:cubicBezTo>
                    <a:pt x="9760" y="12324"/>
                    <a:pt x="9760" y="12325"/>
                    <a:pt x="9760" y="12325"/>
                  </a:cubicBezTo>
                  <a:cubicBezTo>
                    <a:pt x="9551" y="12533"/>
                    <a:pt x="9290" y="12671"/>
                    <a:pt x="9082" y="12879"/>
                  </a:cubicBezTo>
                  <a:lnTo>
                    <a:pt x="8945" y="12637"/>
                  </a:lnTo>
                  <a:cubicBezTo>
                    <a:pt x="8926" y="12604"/>
                    <a:pt x="8925" y="12602"/>
                    <a:pt x="8925" y="12602"/>
                  </a:cubicBezTo>
                  <a:cubicBezTo>
                    <a:pt x="9082" y="12464"/>
                    <a:pt x="9238" y="12325"/>
                    <a:pt x="9447" y="12118"/>
                  </a:cubicBezTo>
                  <a:cubicBezTo>
                    <a:pt x="5458" y="8682"/>
                    <a:pt x="5428" y="8657"/>
                    <a:pt x="5428" y="8656"/>
                  </a:cubicBezTo>
                  <a:cubicBezTo>
                    <a:pt x="3758" y="11495"/>
                    <a:pt x="2349" y="14540"/>
                    <a:pt x="1357" y="17171"/>
                  </a:cubicBezTo>
                  <a:cubicBezTo>
                    <a:pt x="3419" y="18333"/>
                    <a:pt x="3444" y="18348"/>
                    <a:pt x="3445" y="18348"/>
                  </a:cubicBezTo>
                  <a:lnTo>
                    <a:pt x="3353" y="18651"/>
                  </a:lnTo>
                  <a:cubicBezTo>
                    <a:pt x="3341" y="18691"/>
                    <a:pt x="3340" y="18694"/>
                    <a:pt x="3340" y="18694"/>
                  </a:cubicBezTo>
                  <a:cubicBezTo>
                    <a:pt x="1270" y="17527"/>
                    <a:pt x="1253" y="17517"/>
                    <a:pt x="1253" y="17517"/>
                  </a:cubicBezTo>
                  <a:cubicBezTo>
                    <a:pt x="731" y="18971"/>
                    <a:pt x="313" y="20286"/>
                    <a:pt x="0" y="21394"/>
                  </a:cubicBezTo>
                  <a:cubicBezTo>
                    <a:pt x="104" y="21255"/>
                    <a:pt x="261" y="21117"/>
                    <a:pt x="418" y="20909"/>
                  </a:cubicBezTo>
                  <a:lnTo>
                    <a:pt x="600" y="21151"/>
                  </a:lnTo>
                  <a:cubicBezTo>
                    <a:pt x="625" y="21184"/>
                    <a:pt x="626" y="21186"/>
                    <a:pt x="626" y="21186"/>
                  </a:cubicBezTo>
                  <a:lnTo>
                    <a:pt x="313" y="21532"/>
                  </a:lnTo>
                  <a:cubicBezTo>
                    <a:pt x="1618" y="21463"/>
                    <a:pt x="3497" y="21463"/>
                    <a:pt x="5532" y="21255"/>
                  </a:cubicBezTo>
                  <a:cubicBezTo>
                    <a:pt x="6516" y="15006"/>
                    <a:pt x="6524" y="14956"/>
                    <a:pt x="6524" y="14956"/>
                  </a:cubicBezTo>
                  <a:lnTo>
                    <a:pt x="6752" y="15016"/>
                  </a:lnTo>
                  <a:cubicBezTo>
                    <a:pt x="6783" y="15024"/>
                    <a:pt x="6785" y="15025"/>
                    <a:pt x="6785" y="15025"/>
                  </a:cubicBezTo>
                  <a:cubicBezTo>
                    <a:pt x="5928" y="20710"/>
                    <a:pt x="5853" y="21207"/>
                    <a:pt x="5846" y="2125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62" name="Shape 1162"/>
            <p:cNvSpPr/>
            <p:nvPr/>
          </p:nvSpPr>
          <p:spPr>
            <a:xfrm rot="2242059">
              <a:off x="1401838" y="408286"/>
              <a:ext cx="561976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63" name="Shape 1163"/>
            <p:cNvSpPr/>
            <p:nvPr/>
          </p:nvSpPr>
          <p:spPr>
            <a:xfrm rot="3063783" flipH="1">
              <a:off x="6137351" y="6021685"/>
              <a:ext cx="709613" cy="379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64" name="Shape 1164"/>
            <p:cNvSpPr/>
            <p:nvPr/>
          </p:nvSpPr>
          <p:spPr>
            <a:xfrm rot="6570207" flipH="1">
              <a:off x="6659638" y="6556674"/>
              <a:ext cx="1006476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32" extrusionOk="0">
                  <a:moveTo>
                    <a:pt x="2319" y="17409"/>
                  </a:moveTo>
                  <a:lnTo>
                    <a:pt x="2131" y="17168"/>
                  </a:lnTo>
                  <a:cubicBezTo>
                    <a:pt x="1915" y="17443"/>
                    <a:pt x="1699" y="17649"/>
                    <a:pt x="1456" y="17889"/>
                  </a:cubicBezTo>
                  <a:lnTo>
                    <a:pt x="1645" y="18129"/>
                  </a:lnTo>
                  <a:cubicBezTo>
                    <a:pt x="1861" y="17923"/>
                    <a:pt x="2077" y="17717"/>
                    <a:pt x="2319" y="17409"/>
                  </a:cubicBezTo>
                  <a:close/>
                  <a:moveTo>
                    <a:pt x="4184" y="15659"/>
                  </a:moveTo>
                  <a:lnTo>
                    <a:pt x="4045" y="15357"/>
                  </a:lnTo>
                  <a:cubicBezTo>
                    <a:pt x="3939" y="15426"/>
                    <a:pt x="3886" y="15495"/>
                    <a:pt x="3833" y="15564"/>
                  </a:cubicBezTo>
                  <a:cubicBezTo>
                    <a:pt x="3833" y="15564"/>
                    <a:pt x="3822" y="15559"/>
                    <a:pt x="3093" y="15218"/>
                  </a:cubicBezTo>
                  <a:cubicBezTo>
                    <a:pt x="3093" y="15219"/>
                    <a:pt x="3092" y="15227"/>
                    <a:pt x="3040" y="15633"/>
                  </a:cubicBezTo>
                  <a:cubicBezTo>
                    <a:pt x="3040" y="15633"/>
                    <a:pt x="3050" y="15638"/>
                    <a:pt x="3516" y="15840"/>
                  </a:cubicBezTo>
                  <a:cubicBezTo>
                    <a:pt x="3463" y="15910"/>
                    <a:pt x="3410" y="15979"/>
                    <a:pt x="3331" y="16082"/>
                  </a:cubicBezTo>
                  <a:lnTo>
                    <a:pt x="3516" y="16324"/>
                  </a:lnTo>
                  <a:cubicBezTo>
                    <a:pt x="3728" y="16117"/>
                    <a:pt x="3939" y="15910"/>
                    <a:pt x="4184" y="15659"/>
                  </a:cubicBezTo>
                  <a:close/>
                  <a:moveTo>
                    <a:pt x="7985" y="6196"/>
                  </a:moveTo>
                  <a:lnTo>
                    <a:pt x="7224" y="5643"/>
                  </a:lnTo>
                  <a:lnTo>
                    <a:pt x="7135" y="5905"/>
                  </a:lnTo>
                  <a:lnTo>
                    <a:pt x="7873" y="6458"/>
                  </a:lnTo>
                  <a:close/>
                  <a:moveTo>
                    <a:pt x="6108" y="13948"/>
                  </a:moveTo>
                  <a:lnTo>
                    <a:pt x="5966" y="13705"/>
                  </a:lnTo>
                  <a:cubicBezTo>
                    <a:pt x="5696" y="13913"/>
                    <a:pt x="5480" y="14121"/>
                    <a:pt x="5231" y="14364"/>
                  </a:cubicBezTo>
                  <a:lnTo>
                    <a:pt x="5372" y="14607"/>
                  </a:lnTo>
                  <a:cubicBezTo>
                    <a:pt x="5642" y="14399"/>
                    <a:pt x="5858" y="14191"/>
                    <a:pt x="6108" y="13948"/>
                  </a:cubicBezTo>
                  <a:close/>
                  <a:moveTo>
                    <a:pt x="10066" y="7651"/>
                  </a:moveTo>
                  <a:lnTo>
                    <a:pt x="9261" y="7098"/>
                  </a:lnTo>
                  <a:lnTo>
                    <a:pt x="9149" y="7447"/>
                  </a:lnTo>
                  <a:lnTo>
                    <a:pt x="9887" y="8000"/>
                  </a:lnTo>
                  <a:close/>
                  <a:moveTo>
                    <a:pt x="8724" y="12919"/>
                  </a:moveTo>
                  <a:lnTo>
                    <a:pt x="8835" y="12104"/>
                  </a:lnTo>
                  <a:lnTo>
                    <a:pt x="8567" y="12017"/>
                  </a:lnTo>
                  <a:lnTo>
                    <a:pt x="8455" y="12861"/>
                  </a:lnTo>
                  <a:close/>
                  <a:moveTo>
                    <a:pt x="8298" y="15917"/>
                  </a:moveTo>
                  <a:lnTo>
                    <a:pt x="8455" y="14811"/>
                  </a:lnTo>
                  <a:lnTo>
                    <a:pt x="8186" y="14724"/>
                  </a:lnTo>
                  <a:lnTo>
                    <a:pt x="8030" y="15830"/>
                  </a:lnTo>
                  <a:close/>
                  <a:moveTo>
                    <a:pt x="10046" y="10807"/>
                  </a:moveTo>
                  <a:lnTo>
                    <a:pt x="9904" y="10503"/>
                  </a:lnTo>
                  <a:cubicBezTo>
                    <a:pt x="9634" y="10642"/>
                    <a:pt x="9418" y="10850"/>
                    <a:pt x="9149" y="11058"/>
                  </a:cubicBezTo>
                  <a:lnTo>
                    <a:pt x="9311" y="11406"/>
                  </a:lnTo>
                  <a:cubicBezTo>
                    <a:pt x="9526" y="11197"/>
                    <a:pt x="9796" y="10989"/>
                    <a:pt x="10046" y="10807"/>
                  </a:cubicBezTo>
                  <a:close/>
                  <a:moveTo>
                    <a:pt x="7918" y="18886"/>
                  </a:moveTo>
                  <a:lnTo>
                    <a:pt x="8097" y="17721"/>
                  </a:lnTo>
                  <a:lnTo>
                    <a:pt x="7761" y="17721"/>
                  </a:lnTo>
                  <a:lnTo>
                    <a:pt x="7672" y="18827"/>
                  </a:lnTo>
                  <a:close/>
                  <a:moveTo>
                    <a:pt x="12073" y="9355"/>
                  </a:moveTo>
                  <a:lnTo>
                    <a:pt x="12026" y="9174"/>
                  </a:lnTo>
                  <a:lnTo>
                    <a:pt x="12066" y="9096"/>
                  </a:lnTo>
                  <a:lnTo>
                    <a:pt x="11972" y="9036"/>
                  </a:lnTo>
                  <a:cubicBezTo>
                    <a:pt x="11972" y="9036"/>
                    <a:pt x="11961" y="9028"/>
                    <a:pt x="11270" y="8553"/>
                  </a:cubicBezTo>
                  <a:lnTo>
                    <a:pt x="11163" y="8898"/>
                  </a:lnTo>
                  <a:cubicBezTo>
                    <a:pt x="11163" y="8898"/>
                    <a:pt x="11170" y="8903"/>
                    <a:pt x="11648" y="9243"/>
                  </a:cubicBezTo>
                  <a:cubicBezTo>
                    <a:pt x="11486" y="9380"/>
                    <a:pt x="11324" y="9449"/>
                    <a:pt x="11183" y="9622"/>
                  </a:cubicBezTo>
                  <a:lnTo>
                    <a:pt x="11324" y="9863"/>
                  </a:lnTo>
                  <a:cubicBezTo>
                    <a:pt x="11594" y="9725"/>
                    <a:pt x="11810" y="9518"/>
                    <a:pt x="12073" y="9355"/>
                  </a:cubicBezTo>
                  <a:close/>
                  <a:moveTo>
                    <a:pt x="15123" y="1684"/>
                  </a:moveTo>
                  <a:lnTo>
                    <a:pt x="14429" y="986"/>
                  </a:lnTo>
                  <a:lnTo>
                    <a:pt x="14250" y="1248"/>
                  </a:lnTo>
                  <a:lnTo>
                    <a:pt x="14944" y="1946"/>
                  </a:lnTo>
                  <a:close/>
                  <a:moveTo>
                    <a:pt x="14147" y="8017"/>
                  </a:moveTo>
                  <a:lnTo>
                    <a:pt x="14053" y="7709"/>
                  </a:lnTo>
                  <a:cubicBezTo>
                    <a:pt x="13783" y="7850"/>
                    <a:pt x="13513" y="8061"/>
                    <a:pt x="13264" y="8245"/>
                  </a:cubicBezTo>
                  <a:lnTo>
                    <a:pt x="13405" y="8553"/>
                  </a:lnTo>
                  <a:cubicBezTo>
                    <a:pt x="13621" y="8413"/>
                    <a:pt x="13891" y="8201"/>
                    <a:pt x="14147" y="8017"/>
                  </a:cubicBezTo>
                  <a:close/>
                  <a:moveTo>
                    <a:pt x="15123" y="7302"/>
                  </a:moveTo>
                  <a:lnTo>
                    <a:pt x="9261" y="1888"/>
                  </a:lnTo>
                  <a:lnTo>
                    <a:pt x="9104" y="2150"/>
                  </a:lnTo>
                  <a:lnTo>
                    <a:pt x="14899" y="7651"/>
                  </a:lnTo>
                  <a:close/>
                  <a:moveTo>
                    <a:pt x="16913" y="3489"/>
                  </a:moveTo>
                  <a:lnTo>
                    <a:pt x="16219" y="2790"/>
                  </a:lnTo>
                  <a:lnTo>
                    <a:pt x="16063" y="3140"/>
                  </a:lnTo>
                  <a:lnTo>
                    <a:pt x="16756" y="3838"/>
                  </a:lnTo>
                  <a:close/>
                  <a:moveTo>
                    <a:pt x="16318" y="6846"/>
                  </a:moveTo>
                  <a:lnTo>
                    <a:pt x="16224" y="6545"/>
                  </a:lnTo>
                  <a:cubicBezTo>
                    <a:pt x="15904" y="6682"/>
                    <a:pt x="15636" y="6820"/>
                    <a:pt x="15383" y="7001"/>
                  </a:cubicBezTo>
                  <a:lnTo>
                    <a:pt x="15476" y="7302"/>
                  </a:lnTo>
                  <a:cubicBezTo>
                    <a:pt x="15743" y="7164"/>
                    <a:pt x="16011" y="7026"/>
                    <a:pt x="16318" y="6846"/>
                  </a:cubicBezTo>
                  <a:close/>
                  <a:moveTo>
                    <a:pt x="16555" y="8961"/>
                  </a:moveTo>
                  <a:lnTo>
                    <a:pt x="16712" y="7855"/>
                  </a:lnTo>
                  <a:lnTo>
                    <a:pt x="16443" y="7796"/>
                  </a:lnTo>
                  <a:lnTo>
                    <a:pt x="16287" y="8902"/>
                  </a:lnTo>
                  <a:close/>
                  <a:moveTo>
                    <a:pt x="16130" y="11959"/>
                  </a:moveTo>
                  <a:lnTo>
                    <a:pt x="16287" y="10853"/>
                  </a:lnTo>
                  <a:lnTo>
                    <a:pt x="16018" y="10765"/>
                  </a:lnTo>
                  <a:lnTo>
                    <a:pt x="15861" y="11871"/>
                  </a:lnTo>
                  <a:close/>
                  <a:moveTo>
                    <a:pt x="15750" y="14927"/>
                  </a:moveTo>
                  <a:lnTo>
                    <a:pt x="15906" y="13821"/>
                  </a:lnTo>
                  <a:lnTo>
                    <a:pt x="15593" y="13763"/>
                  </a:lnTo>
                  <a:lnTo>
                    <a:pt x="15436" y="14869"/>
                  </a:lnTo>
                  <a:close/>
                  <a:moveTo>
                    <a:pt x="18511" y="5861"/>
                  </a:moveTo>
                  <a:lnTo>
                    <a:pt x="18417" y="5555"/>
                  </a:lnTo>
                  <a:cubicBezTo>
                    <a:pt x="18150" y="5695"/>
                    <a:pt x="17883" y="5765"/>
                    <a:pt x="17575" y="5948"/>
                  </a:cubicBezTo>
                  <a:lnTo>
                    <a:pt x="17669" y="6254"/>
                  </a:lnTo>
                  <a:cubicBezTo>
                    <a:pt x="17936" y="6114"/>
                    <a:pt x="18203" y="6044"/>
                    <a:pt x="18511" y="5861"/>
                  </a:cubicBezTo>
                  <a:close/>
                  <a:moveTo>
                    <a:pt x="15324" y="17925"/>
                  </a:moveTo>
                  <a:lnTo>
                    <a:pt x="15481" y="16819"/>
                  </a:lnTo>
                  <a:lnTo>
                    <a:pt x="15213" y="16732"/>
                  </a:lnTo>
                  <a:lnTo>
                    <a:pt x="15056" y="17867"/>
                  </a:lnTo>
                  <a:close/>
                  <a:moveTo>
                    <a:pt x="18793" y="5352"/>
                  </a:moveTo>
                  <a:lnTo>
                    <a:pt x="18099" y="4653"/>
                  </a:lnTo>
                  <a:lnTo>
                    <a:pt x="17942" y="4944"/>
                  </a:lnTo>
                  <a:lnTo>
                    <a:pt x="18614" y="5643"/>
                  </a:lnTo>
                  <a:close/>
                  <a:moveTo>
                    <a:pt x="21194" y="12525"/>
                  </a:moveTo>
                  <a:cubicBezTo>
                    <a:pt x="20788" y="14304"/>
                    <a:pt x="19856" y="15727"/>
                    <a:pt x="18578" y="16872"/>
                  </a:cubicBezTo>
                  <a:cubicBezTo>
                    <a:pt x="18578" y="16872"/>
                    <a:pt x="18586" y="16812"/>
                    <a:pt x="20175" y="6251"/>
                  </a:cubicBezTo>
                  <a:cubicBezTo>
                    <a:pt x="20175" y="6251"/>
                    <a:pt x="20169" y="6250"/>
                    <a:pt x="19856" y="6182"/>
                  </a:cubicBezTo>
                  <a:lnTo>
                    <a:pt x="18258" y="17150"/>
                  </a:lnTo>
                  <a:cubicBezTo>
                    <a:pt x="16394" y="18608"/>
                    <a:pt x="13891" y="19579"/>
                    <a:pt x="11281" y="20204"/>
                  </a:cubicBezTo>
                  <a:cubicBezTo>
                    <a:pt x="11281" y="20204"/>
                    <a:pt x="11290" y="20146"/>
                    <a:pt x="12879" y="9514"/>
                  </a:cubicBezTo>
                  <a:cubicBezTo>
                    <a:pt x="12879" y="9514"/>
                    <a:pt x="12872" y="9512"/>
                    <a:pt x="12559" y="9444"/>
                  </a:cubicBezTo>
                  <a:cubicBezTo>
                    <a:pt x="12559" y="9445"/>
                    <a:pt x="12551" y="9500"/>
                    <a:pt x="10961" y="20343"/>
                  </a:cubicBezTo>
                  <a:cubicBezTo>
                    <a:pt x="9843" y="20551"/>
                    <a:pt x="8778" y="20760"/>
                    <a:pt x="7659" y="20898"/>
                  </a:cubicBezTo>
                  <a:cubicBezTo>
                    <a:pt x="7659" y="20898"/>
                    <a:pt x="7659" y="20896"/>
                    <a:pt x="7659" y="20872"/>
                  </a:cubicBezTo>
                  <a:lnTo>
                    <a:pt x="7659" y="20690"/>
                  </a:lnTo>
                  <a:cubicBezTo>
                    <a:pt x="7659" y="20690"/>
                    <a:pt x="7657" y="20690"/>
                    <a:pt x="7626" y="20690"/>
                  </a:cubicBezTo>
                  <a:lnTo>
                    <a:pt x="7393" y="20690"/>
                  </a:lnTo>
                  <a:cubicBezTo>
                    <a:pt x="7393" y="20690"/>
                    <a:pt x="7393" y="20692"/>
                    <a:pt x="7386" y="20725"/>
                  </a:cubicBezTo>
                  <a:lnTo>
                    <a:pt x="7340" y="20968"/>
                  </a:lnTo>
                  <a:cubicBezTo>
                    <a:pt x="6221" y="21107"/>
                    <a:pt x="5103" y="21245"/>
                    <a:pt x="4038" y="21315"/>
                  </a:cubicBezTo>
                  <a:cubicBezTo>
                    <a:pt x="4038" y="21314"/>
                    <a:pt x="4045" y="21265"/>
                    <a:pt x="4996" y="15067"/>
                  </a:cubicBezTo>
                  <a:cubicBezTo>
                    <a:pt x="4996" y="15067"/>
                    <a:pt x="4994" y="15067"/>
                    <a:pt x="4963" y="15059"/>
                  </a:cubicBezTo>
                  <a:lnTo>
                    <a:pt x="4730" y="14998"/>
                  </a:lnTo>
                  <a:cubicBezTo>
                    <a:pt x="4730" y="14998"/>
                    <a:pt x="4722" y="15049"/>
                    <a:pt x="3718" y="21315"/>
                  </a:cubicBezTo>
                  <a:cubicBezTo>
                    <a:pt x="2373" y="21450"/>
                    <a:pt x="1095" y="21497"/>
                    <a:pt x="0" y="21532"/>
                  </a:cubicBezTo>
                  <a:lnTo>
                    <a:pt x="853" y="18399"/>
                  </a:lnTo>
                  <a:cubicBezTo>
                    <a:pt x="1039" y="18501"/>
                    <a:pt x="1247" y="18617"/>
                    <a:pt x="1481" y="18746"/>
                  </a:cubicBezTo>
                  <a:cubicBezTo>
                    <a:pt x="1481" y="18746"/>
                    <a:pt x="1482" y="18744"/>
                    <a:pt x="1495" y="18703"/>
                  </a:cubicBezTo>
                  <a:lnTo>
                    <a:pt x="1588" y="18399"/>
                  </a:lnTo>
                  <a:cubicBezTo>
                    <a:pt x="1588" y="18399"/>
                    <a:pt x="1578" y="18394"/>
                    <a:pt x="949" y="18046"/>
                  </a:cubicBezTo>
                  <a:lnTo>
                    <a:pt x="3384" y="9104"/>
                  </a:lnTo>
                  <a:cubicBezTo>
                    <a:pt x="3450" y="8953"/>
                    <a:pt x="3530" y="8817"/>
                    <a:pt x="3612" y="8681"/>
                  </a:cubicBezTo>
                  <a:cubicBezTo>
                    <a:pt x="3612" y="8681"/>
                    <a:pt x="3643" y="8708"/>
                    <a:pt x="7713" y="12152"/>
                  </a:cubicBezTo>
                  <a:cubicBezTo>
                    <a:pt x="7500" y="12360"/>
                    <a:pt x="7340" y="12499"/>
                    <a:pt x="7180" y="12638"/>
                  </a:cubicBezTo>
                  <a:cubicBezTo>
                    <a:pt x="7180" y="12638"/>
                    <a:pt x="7181" y="12640"/>
                    <a:pt x="7200" y="12672"/>
                  </a:cubicBezTo>
                  <a:lnTo>
                    <a:pt x="7340" y="12915"/>
                  </a:lnTo>
                  <a:cubicBezTo>
                    <a:pt x="7553" y="12707"/>
                    <a:pt x="7819" y="12568"/>
                    <a:pt x="8032" y="12360"/>
                  </a:cubicBezTo>
                  <a:cubicBezTo>
                    <a:pt x="8032" y="12360"/>
                    <a:pt x="8032" y="12359"/>
                    <a:pt x="8025" y="12343"/>
                  </a:cubicBezTo>
                  <a:lnTo>
                    <a:pt x="7979" y="12221"/>
                  </a:lnTo>
                  <a:cubicBezTo>
                    <a:pt x="7979" y="12221"/>
                    <a:pt x="7980" y="12220"/>
                    <a:pt x="7992" y="12195"/>
                  </a:cubicBezTo>
                  <a:lnTo>
                    <a:pt x="8085" y="12013"/>
                  </a:lnTo>
                  <a:cubicBezTo>
                    <a:pt x="8085" y="12013"/>
                    <a:pt x="8050" y="11983"/>
                    <a:pt x="3771" y="8403"/>
                  </a:cubicBezTo>
                  <a:cubicBezTo>
                    <a:pt x="6601" y="3761"/>
                    <a:pt x="10117" y="-68"/>
                    <a:pt x="13695" y="1"/>
                  </a:cubicBezTo>
                  <a:cubicBezTo>
                    <a:pt x="15842" y="43"/>
                    <a:pt x="18012" y="1487"/>
                    <a:pt x="20069" y="5002"/>
                  </a:cubicBezTo>
                  <a:cubicBezTo>
                    <a:pt x="19962" y="5002"/>
                    <a:pt x="19909" y="5002"/>
                    <a:pt x="19803" y="5071"/>
                  </a:cubicBezTo>
                  <a:cubicBezTo>
                    <a:pt x="19803" y="5071"/>
                    <a:pt x="19803" y="5074"/>
                    <a:pt x="19816" y="5114"/>
                  </a:cubicBezTo>
                  <a:lnTo>
                    <a:pt x="19909" y="5418"/>
                  </a:lnTo>
                  <a:cubicBezTo>
                    <a:pt x="20016" y="5349"/>
                    <a:pt x="20122" y="5349"/>
                    <a:pt x="20282" y="5279"/>
                  </a:cubicBezTo>
                  <a:cubicBezTo>
                    <a:pt x="20388" y="5557"/>
                    <a:pt x="20548" y="5835"/>
                    <a:pt x="20655" y="6043"/>
                  </a:cubicBezTo>
                  <a:cubicBezTo>
                    <a:pt x="21480" y="8611"/>
                    <a:pt x="21600" y="10746"/>
                    <a:pt x="21194" y="12525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65" name="Shape 1165"/>
            <p:cNvSpPr/>
            <p:nvPr/>
          </p:nvSpPr>
          <p:spPr>
            <a:xfrm rot="17520289" flipH="1">
              <a:off x="7539114" y="6153448"/>
              <a:ext cx="898526" cy="479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66" name="Shape 1166"/>
            <p:cNvSpPr/>
            <p:nvPr/>
          </p:nvSpPr>
          <p:spPr>
            <a:xfrm rot="11218091">
              <a:off x="8412239" y="1683047"/>
              <a:ext cx="563563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67" name="Shape 1167"/>
            <p:cNvSpPr/>
            <p:nvPr/>
          </p:nvSpPr>
          <p:spPr>
            <a:xfrm rot="18086561">
              <a:off x="2668662" y="1746549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68" name="Shape 1168"/>
            <p:cNvSpPr/>
            <p:nvPr/>
          </p:nvSpPr>
          <p:spPr>
            <a:xfrm rot="2700000">
              <a:off x="5157070" y="683717"/>
              <a:ext cx="752475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69" name="Shape 1169"/>
            <p:cNvSpPr/>
            <p:nvPr/>
          </p:nvSpPr>
          <p:spPr>
            <a:xfrm rot="3158362">
              <a:off x="7733582" y="1237755"/>
              <a:ext cx="750888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70" name="Shape 1170"/>
            <p:cNvSpPr/>
            <p:nvPr/>
          </p:nvSpPr>
          <p:spPr>
            <a:xfrm rot="288768">
              <a:off x="6761239" y="1073448"/>
              <a:ext cx="1171576" cy="110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71" name="Shape 1171"/>
            <p:cNvSpPr/>
            <p:nvPr/>
          </p:nvSpPr>
          <p:spPr>
            <a:xfrm rot="7855726">
              <a:off x="4058519" y="1439367"/>
              <a:ext cx="1096964" cy="58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72" name="Shape 1172"/>
            <p:cNvSpPr/>
            <p:nvPr/>
          </p:nvSpPr>
          <p:spPr>
            <a:xfrm rot="11792620" flipH="1">
              <a:off x="1071639" y="5551786"/>
              <a:ext cx="822326" cy="781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73" name="Shape 1173"/>
            <p:cNvSpPr/>
            <p:nvPr/>
          </p:nvSpPr>
          <p:spPr>
            <a:xfrm rot="13042058">
              <a:off x="8328100" y="2346623"/>
              <a:ext cx="563564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74" name="Shape 1174"/>
            <p:cNvSpPr/>
            <p:nvPr/>
          </p:nvSpPr>
          <p:spPr>
            <a:xfrm rot="19360752">
              <a:off x="7667700" y="340023"/>
              <a:ext cx="563565" cy="53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extrusionOk="0">
                  <a:moveTo>
                    <a:pt x="2021" y="19022"/>
                  </a:moveTo>
                  <a:cubicBezTo>
                    <a:pt x="1781" y="19303"/>
                    <a:pt x="1589" y="19514"/>
                    <a:pt x="1396" y="19725"/>
                  </a:cubicBezTo>
                  <a:lnTo>
                    <a:pt x="1589" y="20077"/>
                  </a:lnTo>
                  <a:cubicBezTo>
                    <a:pt x="1781" y="19796"/>
                    <a:pt x="1973" y="19585"/>
                    <a:pt x="2166" y="19303"/>
                  </a:cubicBezTo>
                  <a:close/>
                  <a:moveTo>
                    <a:pt x="3670" y="17147"/>
                  </a:moveTo>
                  <a:cubicBezTo>
                    <a:pt x="3475" y="17424"/>
                    <a:pt x="3280" y="17631"/>
                    <a:pt x="3060" y="17872"/>
                  </a:cubicBezTo>
                  <a:lnTo>
                    <a:pt x="3231" y="18114"/>
                  </a:lnTo>
                  <a:cubicBezTo>
                    <a:pt x="3426" y="17907"/>
                    <a:pt x="3622" y="17700"/>
                    <a:pt x="3841" y="17389"/>
                  </a:cubicBezTo>
                  <a:close/>
                  <a:moveTo>
                    <a:pt x="3319" y="14628"/>
                  </a:moveTo>
                  <a:lnTo>
                    <a:pt x="2550" y="14218"/>
                  </a:lnTo>
                  <a:lnTo>
                    <a:pt x="2469" y="14570"/>
                  </a:lnTo>
                  <a:lnTo>
                    <a:pt x="3238" y="14980"/>
                  </a:lnTo>
                  <a:close/>
                  <a:moveTo>
                    <a:pt x="5402" y="15324"/>
                  </a:moveTo>
                  <a:cubicBezTo>
                    <a:pt x="5306" y="15394"/>
                    <a:pt x="5258" y="15463"/>
                    <a:pt x="5211" y="15533"/>
                  </a:cubicBezTo>
                  <a:cubicBezTo>
                    <a:pt x="5210" y="15533"/>
                    <a:pt x="5199" y="15527"/>
                    <a:pt x="4541" y="15185"/>
                  </a:cubicBezTo>
                  <a:cubicBezTo>
                    <a:pt x="4541" y="15185"/>
                    <a:pt x="4539" y="15196"/>
                    <a:pt x="4493" y="15602"/>
                  </a:cubicBezTo>
                  <a:cubicBezTo>
                    <a:pt x="4493" y="15602"/>
                    <a:pt x="4502" y="15607"/>
                    <a:pt x="4924" y="15811"/>
                  </a:cubicBezTo>
                  <a:cubicBezTo>
                    <a:pt x="4876" y="15881"/>
                    <a:pt x="4828" y="15950"/>
                    <a:pt x="4756" y="16054"/>
                  </a:cubicBezTo>
                  <a:lnTo>
                    <a:pt x="4923" y="16298"/>
                  </a:lnTo>
                  <a:cubicBezTo>
                    <a:pt x="5115" y="16089"/>
                    <a:pt x="5306" y="15881"/>
                    <a:pt x="5527" y="15628"/>
                  </a:cubicBezTo>
                  <a:close/>
                  <a:moveTo>
                    <a:pt x="9067" y="17704"/>
                  </a:moveTo>
                  <a:lnTo>
                    <a:pt x="8763" y="17704"/>
                  </a:lnTo>
                  <a:lnTo>
                    <a:pt x="8682" y="18817"/>
                  </a:lnTo>
                  <a:lnTo>
                    <a:pt x="8905" y="18876"/>
                  </a:lnTo>
                  <a:close/>
                  <a:moveTo>
                    <a:pt x="7139" y="13662"/>
                  </a:moveTo>
                  <a:cubicBezTo>
                    <a:pt x="6895" y="13871"/>
                    <a:pt x="6700" y="14081"/>
                    <a:pt x="6474" y="14325"/>
                  </a:cubicBezTo>
                  <a:lnTo>
                    <a:pt x="6603" y="14570"/>
                  </a:lnTo>
                  <a:cubicBezTo>
                    <a:pt x="6847" y="14360"/>
                    <a:pt x="7042" y="14151"/>
                    <a:pt x="7268" y="13906"/>
                  </a:cubicBezTo>
                  <a:close/>
                  <a:moveTo>
                    <a:pt x="9391" y="14775"/>
                  </a:moveTo>
                  <a:lnTo>
                    <a:pt x="9148" y="14687"/>
                  </a:lnTo>
                  <a:lnTo>
                    <a:pt x="9006" y="15800"/>
                  </a:lnTo>
                  <a:lnTo>
                    <a:pt x="9249" y="15888"/>
                  </a:lnTo>
                  <a:close/>
                  <a:moveTo>
                    <a:pt x="9735" y="12050"/>
                  </a:moveTo>
                  <a:lnTo>
                    <a:pt x="9492" y="11963"/>
                  </a:lnTo>
                  <a:lnTo>
                    <a:pt x="9391" y="12812"/>
                  </a:lnTo>
                  <a:lnTo>
                    <a:pt x="9634" y="12871"/>
                  </a:lnTo>
                  <a:close/>
                  <a:moveTo>
                    <a:pt x="15746" y="16796"/>
                  </a:moveTo>
                  <a:lnTo>
                    <a:pt x="15503" y="16708"/>
                  </a:lnTo>
                  <a:lnTo>
                    <a:pt x="15361" y="17850"/>
                  </a:lnTo>
                  <a:lnTo>
                    <a:pt x="15604" y="17909"/>
                  </a:lnTo>
                  <a:close/>
                  <a:moveTo>
                    <a:pt x="10701" y="10439"/>
                  </a:moveTo>
                  <a:cubicBezTo>
                    <a:pt x="10457" y="10579"/>
                    <a:pt x="10262" y="10789"/>
                    <a:pt x="10018" y="10998"/>
                  </a:cubicBezTo>
                  <a:lnTo>
                    <a:pt x="10165" y="11348"/>
                  </a:lnTo>
                  <a:cubicBezTo>
                    <a:pt x="10360" y="11138"/>
                    <a:pt x="10604" y="10928"/>
                    <a:pt x="10830" y="10745"/>
                  </a:cubicBezTo>
                  <a:close/>
                  <a:moveTo>
                    <a:pt x="8966" y="6104"/>
                  </a:moveTo>
                  <a:lnTo>
                    <a:pt x="8278" y="5548"/>
                  </a:lnTo>
                  <a:lnTo>
                    <a:pt x="8197" y="5811"/>
                  </a:lnTo>
                  <a:lnTo>
                    <a:pt x="8865" y="6368"/>
                  </a:lnTo>
                  <a:close/>
                  <a:moveTo>
                    <a:pt x="16130" y="13779"/>
                  </a:moveTo>
                  <a:lnTo>
                    <a:pt x="15847" y="13720"/>
                  </a:lnTo>
                  <a:lnTo>
                    <a:pt x="15705" y="14833"/>
                  </a:lnTo>
                  <a:lnTo>
                    <a:pt x="15988" y="14892"/>
                  </a:lnTo>
                  <a:close/>
                  <a:moveTo>
                    <a:pt x="10848" y="7569"/>
                  </a:moveTo>
                  <a:lnTo>
                    <a:pt x="10119" y="7012"/>
                  </a:lnTo>
                  <a:lnTo>
                    <a:pt x="10018" y="7364"/>
                  </a:lnTo>
                  <a:lnTo>
                    <a:pt x="10686" y="7920"/>
                  </a:lnTo>
                  <a:close/>
                  <a:moveTo>
                    <a:pt x="12657" y="9023"/>
                  </a:moveTo>
                  <a:lnTo>
                    <a:pt x="12572" y="8962"/>
                  </a:lnTo>
                  <a:cubicBezTo>
                    <a:pt x="12572" y="8962"/>
                    <a:pt x="12561" y="8954"/>
                    <a:pt x="11937" y="8477"/>
                  </a:cubicBezTo>
                  <a:lnTo>
                    <a:pt x="11840" y="8824"/>
                  </a:lnTo>
                  <a:cubicBezTo>
                    <a:pt x="11840" y="8824"/>
                    <a:pt x="11848" y="8831"/>
                    <a:pt x="12279" y="9171"/>
                  </a:cubicBezTo>
                  <a:cubicBezTo>
                    <a:pt x="12132" y="9309"/>
                    <a:pt x="11986" y="9379"/>
                    <a:pt x="11858" y="9552"/>
                  </a:cubicBezTo>
                  <a:lnTo>
                    <a:pt x="11986" y="9795"/>
                  </a:lnTo>
                  <a:cubicBezTo>
                    <a:pt x="12230" y="9656"/>
                    <a:pt x="12425" y="9448"/>
                    <a:pt x="12663" y="9283"/>
                  </a:cubicBezTo>
                  <a:lnTo>
                    <a:pt x="12621" y="9101"/>
                  </a:lnTo>
                  <a:close/>
                  <a:moveTo>
                    <a:pt x="16474" y="10791"/>
                  </a:moveTo>
                  <a:lnTo>
                    <a:pt x="16231" y="10703"/>
                  </a:lnTo>
                  <a:lnTo>
                    <a:pt x="16090" y="11816"/>
                  </a:lnTo>
                  <a:lnTo>
                    <a:pt x="16333" y="11904"/>
                  </a:lnTo>
                  <a:close/>
                  <a:moveTo>
                    <a:pt x="14454" y="7627"/>
                  </a:moveTo>
                  <a:cubicBezTo>
                    <a:pt x="14210" y="7769"/>
                    <a:pt x="13966" y="7981"/>
                    <a:pt x="13740" y="8167"/>
                  </a:cubicBezTo>
                  <a:lnTo>
                    <a:pt x="13868" y="8477"/>
                  </a:lnTo>
                  <a:cubicBezTo>
                    <a:pt x="14063" y="8335"/>
                    <a:pt x="14307" y="8123"/>
                    <a:pt x="14539" y="7937"/>
                  </a:cubicBezTo>
                  <a:close/>
                  <a:moveTo>
                    <a:pt x="15422" y="7217"/>
                  </a:moveTo>
                  <a:lnTo>
                    <a:pt x="10119" y="1769"/>
                  </a:lnTo>
                  <a:lnTo>
                    <a:pt x="9978" y="2032"/>
                  </a:lnTo>
                  <a:lnTo>
                    <a:pt x="15219" y="7569"/>
                  </a:lnTo>
                  <a:close/>
                  <a:moveTo>
                    <a:pt x="16859" y="7774"/>
                  </a:moveTo>
                  <a:lnTo>
                    <a:pt x="16616" y="7715"/>
                  </a:lnTo>
                  <a:lnTo>
                    <a:pt x="16474" y="8828"/>
                  </a:lnTo>
                  <a:lnTo>
                    <a:pt x="16717" y="8887"/>
                  </a:lnTo>
                  <a:close/>
                  <a:moveTo>
                    <a:pt x="16418" y="6456"/>
                  </a:moveTo>
                  <a:cubicBezTo>
                    <a:pt x="16128" y="6594"/>
                    <a:pt x="15886" y="6733"/>
                    <a:pt x="15657" y="6914"/>
                  </a:cubicBezTo>
                  <a:lnTo>
                    <a:pt x="15741" y="7217"/>
                  </a:lnTo>
                  <a:cubicBezTo>
                    <a:pt x="15983" y="7079"/>
                    <a:pt x="16225" y="6940"/>
                    <a:pt x="16503" y="6758"/>
                  </a:cubicBezTo>
                  <a:close/>
                  <a:moveTo>
                    <a:pt x="18401" y="5460"/>
                  </a:moveTo>
                  <a:cubicBezTo>
                    <a:pt x="18160" y="5600"/>
                    <a:pt x="17918" y="5671"/>
                    <a:pt x="17640" y="5855"/>
                  </a:cubicBezTo>
                  <a:lnTo>
                    <a:pt x="17725" y="6163"/>
                  </a:lnTo>
                  <a:cubicBezTo>
                    <a:pt x="17966" y="6022"/>
                    <a:pt x="18208" y="5952"/>
                    <a:pt x="18486" y="5767"/>
                  </a:cubicBezTo>
                  <a:close/>
                  <a:moveTo>
                    <a:pt x="19891" y="6902"/>
                  </a:moveTo>
                  <a:lnTo>
                    <a:pt x="20894" y="8008"/>
                  </a:lnTo>
                  <a:cubicBezTo>
                    <a:pt x="21600" y="12049"/>
                    <a:pt x="20538" y="14864"/>
                    <a:pt x="18546" y="16849"/>
                  </a:cubicBezTo>
                  <a:cubicBezTo>
                    <a:pt x="18546" y="16849"/>
                    <a:pt x="18557" y="16767"/>
                    <a:pt x="19891" y="6902"/>
                  </a:cubicBezTo>
                  <a:close/>
                  <a:moveTo>
                    <a:pt x="13637" y="0"/>
                  </a:moveTo>
                  <a:lnTo>
                    <a:pt x="14642" y="1109"/>
                  </a:lnTo>
                  <a:lnTo>
                    <a:pt x="14632" y="1124"/>
                  </a:lnTo>
                  <a:lnTo>
                    <a:pt x="15260" y="1827"/>
                  </a:lnTo>
                  <a:lnTo>
                    <a:pt x="15273" y="1806"/>
                  </a:lnTo>
                  <a:lnTo>
                    <a:pt x="16305" y="2945"/>
                  </a:lnTo>
                  <a:lnTo>
                    <a:pt x="16272" y="3028"/>
                  </a:lnTo>
                  <a:lnTo>
                    <a:pt x="16899" y="3731"/>
                  </a:lnTo>
                  <a:lnTo>
                    <a:pt x="16936" y="3641"/>
                  </a:lnTo>
                  <a:lnTo>
                    <a:pt x="17991" y="4805"/>
                  </a:lnTo>
                  <a:lnTo>
                    <a:pt x="17972" y="4845"/>
                  </a:lnTo>
                  <a:lnTo>
                    <a:pt x="18579" y="5548"/>
                  </a:lnTo>
                  <a:lnTo>
                    <a:pt x="18611" y="5489"/>
                  </a:lnTo>
                  <a:lnTo>
                    <a:pt x="19633" y="6617"/>
                  </a:lnTo>
                  <a:lnTo>
                    <a:pt x="18257" y="17129"/>
                  </a:lnTo>
                  <a:cubicBezTo>
                    <a:pt x="16571" y="18596"/>
                    <a:pt x="14307" y="19574"/>
                    <a:pt x="11947" y="20203"/>
                  </a:cubicBezTo>
                  <a:cubicBezTo>
                    <a:pt x="11947" y="20202"/>
                    <a:pt x="11957" y="20126"/>
                    <a:pt x="13392" y="9444"/>
                  </a:cubicBezTo>
                  <a:cubicBezTo>
                    <a:pt x="13392" y="9444"/>
                    <a:pt x="13383" y="9442"/>
                    <a:pt x="13103" y="9374"/>
                  </a:cubicBezTo>
                  <a:cubicBezTo>
                    <a:pt x="13103" y="9374"/>
                    <a:pt x="13095" y="9434"/>
                    <a:pt x="11658" y="20342"/>
                  </a:cubicBezTo>
                  <a:cubicBezTo>
                    <a:pt x="10646" y="20552"/>
                    <a:pt x="9683" y="20762"/>
                    <a:pt x="8671" y="20901"/>
                  </a:cubicBezTo>
                  <a:cubicBezTo>
                    <a:pt x="8671" y="20901"/>
                    <a:pt x="8671" y="20899"/>
                    <a:pt x="8671" y="20875"/>
                  </a:cubicBezTo>
                  <a:lnTo>
                    <a:pt x="8671" y="20692"/>
                  </a:lnTo>
                  <a:cubicBezTo>
                    <a:pt x="8671" y="20692"/>
                    <a:pt x="8669" y="20692"/>
                    <a:pt x="8641" y="20692"/>
                  </a:cubicBezTo>
                  <a:lnTo>
                    <a:pt x="8430" y="20692"/>
                  </a:lnTo>
                  <a:cubicBezTo>
                    <a:pt x="8430" y="20692"/>
                    <a:pt x="8430" y="20694"/>
                    <a:pt x="8424" y="20727"/>
                  </a:cubicBezTo>
                  <a:lnTo>
                    <a:pt x="8382" y="20971"/>
                  </a:lnTo>
                  <a:cubicBezTo>
                    <a:pt x="7370" y="21111"/>
                    <a:pt x="6359" y="21251"/>
                    <a:pt x="5395" y="21321"/>
                  </a:cubicBezTo>
                  <a:cubicBezTo>
                    <a:pt x="5395" y="21320"/>
                    <a:pt x="5404" y="21260"/>
                    <a:pt x="6262" y="15033"/>
                  </a:cubicBezTo>
                  <a:cubicBezTo>
                    <a:pt x="6262" y="15033"/>
                    <a:pt x="6261" y="15032"/>
                    <a:pt x="6232" y="15024"/>
                  </a:cubicBezTo>
                  <a:lnTo>
                    <a:pt x="6022" y="14963"/>
                  </a:lnTo>
                  <a:cubicBezTo>
                    <a:pt x="6021" y="14963"/>
                    <a:pt x="6014" y="15016"/>
                    <a:pt x="5106" y="21321"/>
                  </a:cubicBezTo>
                  <a:cubicBezTo>
                    <a:pt x="3228" y="21530"/>
                    <a:pt x="1493" y="21530"/>
                    <a:pt x="289" y="21600"/>
                  </a:cubicBezTo>
                  <a:lnTo>
                    <a:pt x="578" y="21251"/>
                  </a:lnTo>
                  <a:cubicBezTo>
                    <a:pt x="578" y="21251"/>
                    <a:pt x="577" y="21249"/>
                    <a:pt x="554" y="21216"/>
                  </a:cubicBezTo>
                  <a:lnTo>
                    <a:pt x="385" y="20971"/>
                  </a:lnTo>
                  <a:cubicBezTo>
                    <a:pt x="241" y="21181"/>
                    <a:pt x="96" y="21321"/>
                    <a:pt x="0" y="21460"/>
                  </a:cubicBezTo>
                  <a:cubicBezTo>
                    <a:pt x="289" y="20342"/>
                    <a:pt x="674" y="19015"/>
                    <a:pt x="1156" y="17548"/>
                  </a:cubicBezTo>
                  <a:cubicBezTo>
                    <a:pt x="1156" y="17548"/>
                    <a:pt x="1175" y="17559"/>
                    <a:pt x="3083" y="18736"/>
                  </a:cubicBezTo>
                  <a:cubicBezTo>
                    <a:pt x="3083" y="18735"/>
                    <a:pt x="3084" y="18733"/>
                    <a:pt x="3095" y="18692"/>
                  </a:cubicBezTo>
                  <a:lnTo>
                    <a:pt x="3179" y="18386"/>
                  </a:lnTo>
                  <a:cubicBezTo>
                    <a:pt x="3179" y="18386"/>
                    <a:pt x="3159" y="18374"/>
                    <a:pt x="1252" y="17199"/>
                  </a:cubicBezTo>
                  <a:cubicBezTo>
                    <a:pt x="2168" y="14544"/>
                    <a:pt x="3468" y="11470"/>
                    <a:pt x="5010" y="8605"/>
                  </a:cubicBezTo>
                  <a:cubicBezTo>
                    <a:pt x="5010" y="8605"/>
                    <a:pt x="5034" y="8628"/>
                    <a:pt x="8719" y="12099"/>
                  </a:cubicBezTo>
                  <a:cubicBezTo>
                    <a:pt x="8527" y="12308"/>
                    <a:pt x="8382" y="12448"/>
                    <a:pt x="8237" y="12588"/>
                  </a:cubicBezTo>
                  <a:cubicBezTo>
                    <a:pt x="8238" y="12588"/>
                    <a:pt x="8238" y="12589"/>
                    <a:pt x="8256" y="12622"/>
                  </a:cubicBezTo>
                  <a:lnTo>
                    <a:pt x="8382" y="12867"/>
                  </a:lnTo>
                  <a:cubicBezTo>
                    <a:pt x="8575" y="12657"/>
                    <a:pt x="8816" y="12518"/>
                    <a:pt x="9008" y="12308"/>
                  </a:cubicBezTo>
                  <a:cubicBezTo>
                    <a:pt x="9008" y="12308"/>
                    <a:pt x="9008" y="12307"/>
                    <a:pt x="9002" y="12291"/>
                  </a:cubicBezTo>
                  <a:lnTo>
                    <a:pt x="8960" y="12168"/>
                  </a:lnTo>
                  <a:cubicBezTo>
                    <a:pt x="8960" y="12168"/>
                    <a:pt x="8961" y="12166"/>
                    <a:pt x="8972" y="12142"/>
                  </a:cubicBezTo>
                  <a:lnTo>
                    <a:pt x="9056" y="11959"/>
                  </a:lnTo>
                  <a:cubicBezTo>
                    <a:pt x="9056" y="11958"/>
                    <a:pt x="9022" y="11927"/>
                    <a:pt x="5154" y="8326"/>
                  </a:cubicBezTo>
                  <a:cubicBezTo>
                    <a:pt x="7582" y="3894"/>
                    <a:pt x="10568" y="199"/>
                    <a:pt x="13637" y="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75" name="Shape 1175"/>
            <p:cNvSpPr/>
            <p:nvPr/>
          </p:nvSpPr>
          <p:spPr>
            <a:xfrm rot="8300299">
              <a:off x="6134176" y="236834"/>
              <a:ext cx="481014" cy="549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1" h="21526" extrusionOk="0">
                  <a:moveTo>
                    <a:pt x="16482" y="5469"/>
                  </a:moveTo>
                  <a:lnTo>
                    <a:pt x="17270" y="6242"/>
                  </a:lnTo>
                  <a:lnTo>
                    <a:pt x="17480" y="5920"/>
                  </a:lnTo>
                  <a:lnTo>
                    <a:pt x="16666" y="5147"/>
                  </a:lnTo>
                  <a:close/>
                  <a:moveTo>
                    <a:pt x="14278" y="3473"/>
                  </a:moveTo>
                  <a:lnTo>
                    <a:pt x="15091" y="4246"/>
                  </a:lnTo>
                  <a:lnTo>
                    <a:pt x="15275" y="3860"/>
                  </a:lnTo>
                  <a:lnTo>
                    <a:pt x="14462" y="3087"/>
                  </a:lnTo>
                  <a:close/>
                  <a:moveTo>
                    <a:pt x="12152" y="1380"/>
                  </a:moveTo>
                  <a:lnTo>
                    <a:pt x="12966" y="2153"/>
                  </a:lnTo>
                  <a:lnTo>
                    <a:pt x="13176" y="1863"/>
                  </a:lnTo>
                  <a:lnTo>
                    <a:pt x="12362" y="1091"/>
                  </a:lnTo>
                  <a:close/>
                  <a:moveTo>
                    <a:pt x="16162" y="6918"/>
                  </a:moveTo>
                  <a:cubicBezTo>
                    <a:pt x="16475" y="6764"/>
                    <a:pt x="16789" y="6686"/>
                    <a:pt x="17149" y="6484"/>
                  </a:cubicBezTo>
                  <a:lnTo>
                    <a:pt x="17039" y="6145"/>
                  </a:lnTo>
                  <a:cubicBezTo>
                    <a:pt x="16726" y="6300"/>
                    <a:pt x="16412" y="6377"/>
                    <a:pt x="16052" y="6580"/>
                  </a:cubicBezTo>
                  <a:close/>
                  <a:moveTo>
                    <a:pt x="13590" y="8077"/>
                  </a:moveTo>
                  <a:cubicBezTo>
                    <a:pt x="13903" y="7925"/>
                    <a:pt x="14217" y="7773"/>
                    <a:pt x="14577" y="7573"/>
                  </a:cubicBezTo>
                  <a:lnTo>
                    <a:pt x="14467" y="7240"/>
                  </a:lnTo>
                  <a:cubicBezTo>
                    <a:pt x="14091" y="7392"/>
                    <a:pt x="13778" y="7545"/>
                    <a:pt x="13480" y="7744"/>
                  </a:cubicBezTo>
                  <a:close/>
                  <a:moveTo>
                    <a:pt x="14540" y="9848"/>
                  </a:moveTo>
                  <a:lnTo>
                    <a:pt x="14855" y="9912"/>
                  </a:lnTo>
                  <a:lnTo>
                    <a:pt x="15039" y="8689"/>
                  </a:lnTo>
                  <a:lnTo>
                    <a:pt x="14724" y="8625"/>
                  </a:lnTo>
                  <a:close/>
                  <a:moveTo>
                    <a:pt x="6116" y="2378"/>
                  </a:moveTo>
                  <a:lnTo>
                    <a:pt x="12913" y="8464"/>
                  </a:lnTo>
                  <a:lnTo>
                    <a:pt x="13176" y="8077"/>
                  </a:lnTo>
                  <a:lnTo>
                    <a:pt x="6300" y="2089"/>
                  </a:lnTo>
                  <a:close/>
                  <a:moveTo>
                    <a:pt x="11161" y="9462"/>
                  </a:moveTo>
                  <a:cubicBezTo>
                    <a:pt x="11414" y="9306"/>
                    <a:pt x="11731" y="9073"/>
                    <a:pt x="12031" y="8868"/>
                  </a:cubicBezTo>
                  <a:lnTo>
                    <a:pt x="11921" y="8528"/>
                  </a:lnTo>
                  <a:cubicBezTo>
                    <a:pt x="11604" y="8684"/>
                    <a:pt x="11288" y="8917"/>
                    <a:pt x="10995" y="9121"/>
                  </a:cubicBezTo>
                  <a:close/>
                  <a:moveTo>
                    <a:pt x="14042" y="13132"/>
                  </a:moveTo>
                  <a:lnTo>
                    <a:pt x="14357" y="13229"/>
                  </a:lnTo>
                  <a:lnTo>
                    <a:pt x="14540" y="12005"/>
                  </a:lnTo>
                  <a:lnTo>
                    <a:pt x="14225" y="11909"/>
                  </a:lnTo>
                  <a:close/>
                  <a:moveTo>
                    <a:pt x="8720" y="10911"/>
                  </a:moveTo>
                  <a:cubicBezTo>
                    <a:pt x="9037" y="10758"/>
                    <a:pt x="9290" y="10529"/>
                    <a:pt x="9598" y="10348"/>
                  </a:cubicBezTo>
                  <a:lnTo>
                    <a:pt x="9543" y="10148"/>
                  </a:lnTo>
                  <a:lnTo>
                    <a:pt x="9591" y="10062"/>
                  </a:lnTo>
                  <a:lnTo>
                    <a:pt x="9480" y="9996"/>
                  </a:lnTo>
                  <a:cubicBezTo>
                    <a:pt x="9480" y="9995"/>
                    <a:pt x="9467" y="9987"/>
                    <a:pt x="8657" y="9462"/>
                  </a:cubicBezTo>
                  <a:lnTo>
                    <a:pt x="8530" y="9843"/>
                  </a:lnTo>
                  <a:cubicBezTo>
                    <a:pt x="8531" y="9843"/>
                    <a:pt x="8541" y="9850"/>
                    <a:pt x="9100" y="10224"/>
                  </a:cubicBezTo>
                  <a:cubicBezTo>
                    <a:pt x="8910" y="10377"/>
                    <a:pt x="8720" y="10453"/>
                    <a:pt x="8554" y="10644"/>
                  </a:cubicBezTo>
                  <a:close/>
                  <a:moveTo>
                    <a:pt x="6168" y="8238"/>
                  </a:moveTo>
                  <a:lnTo>
                    <a:pt x="7034" y="8850"/>
                  </a:lnTo>
                  <a:lnTo>
                    <a:pt x="7244" y="8464"/>
                  </a:lnTo>
                  <a:lnTo>
                    <a:pt x="6300" y="7852"/>
                  </a:lnTo>
                  <a:close/>
                  <a:moveTo>
                    <a:pt x="13543" y="16448"/>
                  </a:moveTo>
                  <a:lnTo>
                    <a:pt x="13910" y="16513"/>
                  </a:lnTo>
                  <a:lnTo>
                    <a:pt x="14094" y="15289"/>
                  </a:lnTo>
                  <a:lnTo>
                    <a:pt x="13727" y="15225"/>
                  </a:lnTo>
                  <a:close/>
                  <a:moveTo>
                    <a:pt x="3806" y="6532"/>
                  </a:moveTo>
                  <a:lnTo>
                    <a:pt x="4672" y="7144"/>
                  </a:lnTo>
                  <a:lnTo>
                    <a:pt x="4804" y="6854"/>
                  </a:lnTo>
                  <a:lnTo>
                    <a:pt x="3911" y="6242"/>
                  </a:lnTo>
                  <a:close/>
                  <a:moveTo>
                    <a:pt x="13097" y="19765"/>
                  </a:moveTo>
                  <a:lnTo>
                    <a:pt x="13412" y="19829"/>
                  </a:lnTo>
                  <a:lnTo>
                    <a:pt x="13596" y="18606"/>
                  </a:lnTo>
                  <a:lnTo>
                    <a:pt x="13281" y="18509"/>
                  </a:lnTo>
                  <a:close/>
                  <a:moveTo>
                    <a:pt x="6358" y="12617"/>
                  </a:moveTo>
                  <a:cubicBezTo>
                    <a:pt x="6611" y="12387"/>
                    <a:pt x="6928" y="12156"/>
                    <a:pt x="7221" y="11955"/>
                  </a:cubicBezTo>
                  <a:lnTo>
                    <a:pt x="7055" y="11619"/>
                  </a:lnTo>
                  <a:cubicBezTo>
                    <a:pt x="6738" y="11772"/>
                    <a:pt x="6485" y="12003"/>
                    <a:pt x="6168" y="12233"/>
                  </a:cubicBezTo>
                  <a:close/>
                  <a:moveTo>
                    <a:pt x="5355" y="14227"/>
                  </a:moveTo>
                  <a:lnTo>
                    <a:pt x="5670" y="14291"/>
                  </a:lnTo>
                  <a:lnTo>
                    <a:pt x="5801" y="13390"/>
                  </a:lnTo>
                  <a:lnTo>
                    <a:pt x="5486" y="13293"/>
                  </a:lnTo>
                  <a:close/>
                  <a:moveTo>
                    <a:pt x="4199" y="13688"/>
                  </a:moveTo>
                  <a:lnTo>
                    <a:pt x="2586" y="11927"/>
                  </a:lnTo>
                  <a:cubicBezTo>
                    <a:pt x="3116" y="12351"/>
                    <a:pt x="3743" y="12851"/>
                    <a:pt x="4484" y="13442"/>
                  </a:cubicBezTo>
                  <a:close/>
                  <a:moveTo>
                    <a:pt x="11379" y="21526"/>
                  </a:moveTo>
                  <a:lnTo>
                    <a:pt x="9180" y="19126"/>
                  </a:lnTo>
                  <a:cubicBezTo>
                    <a:pt x="9457" y="17377"/>
                    <a:pt x="9885" y="14682"/>
                    <a:pt x="10543" y="10524"/>
                  </a:cubicBezTo>
                  <a:cubicBezTo>
                    <a:pt x="10543" y="10524"/>
                    <a:pt x="10535" y="10523"/>
                    <a:pt x="10169" y="10448"/>
                  </a:cubicBezTo>
                  <a:cubicBezTo>
                    <a:pt x="10168" y="10448"/>
                    <a:pt x="10161" y="10498"/>
                    <a:pt x="8872" y="18789"/>
                  </a:cubicBezTo>
                  <a:lnTo>
                    <a:pt x="4461" y="13974"/>
                  </a:lnTo>
                  <a:cubicBezTo>
                    <a:pt x="4599" y="13880"/>
                    <a:pt x="4736" y="13786"/>
                    <a:pt x="4859" y="13673"/>
                  </a:cubicBezTo>
                  <a:cubicBezTo>
                    <a:pt x="4859" y="13673"/>
                    <a:pt x="4858" y="13671"/>
                    <a:pt x="4851" y="13654"/>
                  </a:cubicBezTo>
                  <a:lnTo>
                    <a:pt x="4796" y="13519"/>
                  </a:lnTo>
                  <a:cubicBezTo>
                    <a:pt x="4796" y="13519"/>
                    <a:pt x="4798" y="13517"/>
                    <a:pt x="4812" y="13490"/>
                  </a:cubicBezTo>
                  <a:lnTo>
                    <a:pt x="4921" y="13289"/>
                  </a:lnTo>
                  <a:cubicBezTo>
                    <a:pt x="4921" y="13289"/>
                    <a:pt x="4883" y="13259"/>
                    <a:pt x="994" y="10189"/>
                  </a:cubicBezTo>
                  <a:lnTo>
                    <a:pt x="0" y="9105"/>
                  </a:lnTo>
                  <a:cubicBezTo>
                    <a:pt x="3287" y="4051"/>
                    <a:pt x="7358" y="-74"/>
                    <a:pt x="11501" y="1"/>
                  </a:cubicBezTo>
                  <a:cubicBezTo>
                    <a:pt x="14019" y="47"/>
                    <a:pt x="16564" y="1646"/>
                    <a:pt x="18976" y="5533"/>
                  </a:cubicBezTo>
                  <a:cubicBezTo>
                    <a:pt x="18851" y="5533"/>
                    <a:pt x="18789" y="5533"/>
                    <a:pt x="18664" y="5610"/>
                  </a:cubicBezTo>
                  <a:cubicBezTo>
                    <a:pt x="18664" y="5610"/>
                    <a:pt x="18665" y="5613"/>
                    <a:pt x="18680" y="5658"/>
                  </a:cubicBezTo>
                  <a:lnTo>
                    <a:pt x="18789" y="5994"/>
                  </a:lnTo>
                  <a:cubicBezTo>
                    <a:pt x="18914" y="5917"/>
                    <a:pt x="19039" y="5917"/>
                    <a:pt x="19226" y="5840"/>
                  </a:cubicBezTo>
                  <a:cubicBezTo>
                    <a:pt x="19351" y="6147"/>
                    <a:pt x="19539" y="6455"/>
                    <a:pt x="19664" y="6685"/>
                  </a:cubicBezTo>
                  <a:cubicBezTo>
                    <a:pt x="21600" y="12367"/>
                    <a:pt x="20226" y="16130"/>
                    <a:pt x="17227" y="18664"/>
                  </a:cubicBezTo>
                  <a:cubicBezTo>
                    <a:pt x="17227" y="18664"/>
                    <a:pt x="17239" y="18591"/>
                    <a:pt x="19101" y="6915"/>
                  </a:cubicBezTo>
                  <a:cubicBezTo>
                    <a:pt x="19101" y="6915"/>
                    <a:pt x="19093" y="6914"/>
                    <a:pt x="18727" y="6838"/>
                  </a:cubicBezTo>
                  <a:lnTo>
                    <a:pt x="16853" y="18971"/>
                  </a:lnTo>
                  <a:cubicBezTo>
                    <a:pt x="15328" y="20096"/>
                    <a:pt x="13439" y="20959"/>
                    <a:pt x="11379" y="21526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76" name="Shape 1176"/>
            <p:cNvSpPr/>
            <p:nvPr/>
          </p:nvSpPr>
          <p:spPr>
            <a:xfrm rot="8557941" flipH="1">
              <a:off x="5457900" y="171747"/>
              <a:ext cx="533402" cy="53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9604" y="6439"/>
                  </a:moveTo>
                  <a:lnTo>
                    <a:pt x="8881" y="5888"/>
                  </a:lnTo>
                  <a:lnTo>
                    <a:pt x="8968" y="5627"/>
                  </a:lnTo>
                  <a:lnTo>
                    <a:pt x="9714" y="6178"/>
                  </a:lnTo>
                  <a:close/>
                  <a:moveTo>
                    <a:pt x="3508" y="14972"/>
                  </a:moveTo>
                  <a:lnTo>
                    <a:pt x="2675" y="14566"/>
                  </a:lnTo>
                  <a:lnTo>
                    <a:pt x="2763" y="14218"/>
                  </a:lnTo>
                  <a:lnTo>
                    <a:pt x="3596" y="14624"/>
                  </a:lnTo>
                  <a:close/>
                  <a:moveTo>
                    <a:pt x="16533" y="1941"/>
                  </a:moveTo>
                  <a:lnTo>
                    <a:pt x="15854" y="1244"/>
                  </a:lnTo>
                  <a:lnTo>
                    <a:pt x="16029" y="983"/>
                  </a:lnTo>
                  <a:lnTo>
                    <a:pt x="16709" y="1679"/>
                  </a:lnTo>
                  <a:close/>
                  <a:moveTo>
                    <a:pt x="11578" y="7978"/>
                  </a:moveTo>
                  <a:lnTo>
                    <a:pt x="10854" y="7426"/>
                  </a:lnTo>
                  <a:lnTo>
                    <a:pt x="10964" y="7078"/>
                  </a:lnTo>
                  <a:lnTo>
                    <a:pt x="11753" y="7629"/>
                  </a:lnTo>
                  <a:close/>
                  <a:moveTo>
                    <a:pt x="3501" y="18078"/>
                  </a:moveTo>
                  <a:lnTo>
                    <a:pt x="3316" y="17839"/>
                  </a:lnTo>
                  <a:cubicBezTo>
                    <a:pt x="3554" y="17599"/>
                    <a:pt x="3765" y="17394"/>
                    <a:pt x="3977" y="17120"/>
                  </a:cubicBezTo>
                  <a:lnTo>
                    <a:pt x="4162" y="17360"/>
                  </a:lnTo>
                  <a:cubicBezTo>
                    <a:pt x="3924" y="17668"/>
                    <a:pt x="3712" y="17873"/>
                    <a:pt x="3501" y="18078"/>
                  </a:cubicBezTo>
                  <a:close/>
                  <a:moveTo>
                    <a:pt x="5334" y="16279"/>
                  </a:moveTo>
                  <a:lnTo>
                    <a:pt x="5153" y="16037"/>
                  </a:lnTo>
                  <a:cubicBezTo>
                    <a:pt x="5231" y="15934"/>
                    <a:pt x="5283" y="15865"/>
                    <a:pt x="5334" y="15796"/>
                  </a:cubicBezTo>
                  <a:cubicBezTo>
                    <a:pt x="4878" y="15594"/>
                    <a:pt x="4868" y="15589"/>
                    <a:pt x="4868" y="15589"/>
                  </a:cubicBezTo>
                  <a:cubicBezTo>
                    <a:pt x="4919" y="15184"/>
                    <a:pt x="4920" y="15176"/>
                    <a:pt x="4920" y="15176"/>
                  </a:cubicBezTo>
                  <a:lnTo>
                    <a:pt x="5555" y="15477"/>
                  </a:lnTo>
                  <a:cubicBezTo>
                    <a:pt x="5642" y="15519"/>
                    <a:pt x="5645" y="15520"/>
                    <a:pt x="5645" y="15520"/>
                  </a:cubicBezTo>
                  <a:cubicBezTo>
                    <a:pt x="5697" y="15451"/>
                    <a:pt x="5749" y="15382"/>
                    <a:pt x="5853" y="15314"/>
                  </a:cubicBezTo>
                  <a:lnTo>
                    <a:pt x="5989" y="15615"/>
                  </a:lnTo>
                  <a:cubicBezTo>
                    <a:pt x="5749" y="15865"/>
                    <a:pt x="5542" y="16072"/>
                    <a:pt x="5334" y="16279"/>
                  </a:cubicBezTo>
                  <a:close/>
                  <a:moveTo>
                    <a:pt x="1721" y="20023"/>
                  </a:moveTo>
                  <a:lnTo>
                    <a:pt x="1513" y="19674"/>
                  </a:lnTo>
                  <a:cubicBezTo>
                    <a:pt x="1721" y="19465"/>
                    <a:pt x="1930" y="19256"/>
                    <a:pt x="2190" y="18978"/>
                  </a:cubicBezTo>
                  <a:lnTo>
                    <a:pt x="2346" y="19256"/>
                  </a:lnTo>
                  <a:cubicBezTo>
                    <a:pt x="2138" y="19535"/>
                    <a:pt x="1930" y="19744"/>
                    <a:pt x="1721" y="20023"/>
                  </a:cubicBezTo>
                  <a:close/>
                  <a:moveTo>
                    <a:pt x="7874" y="13909"/>
                  </a:moveTo>
                  <a:cubicBezTo>
                    <a:pt x="7630" y="14151"/>
                    <a:pt x="7418" y="14359"/>
                    <a:pt x="7154" y="14566"/>
                  </a:cubicBezTo>
                  <a:lnTo>
                    <a:pt x="7015" y="14324"/>
                  </a:lnTo>
                  <a:cubicBezTo>
                    <a:pt x="7259" y="14082"/>
                    <a:pt x="7471" y="13874"/>
                    <a:pt x="7735" y="13666"/>
                  </a:cubicBezTo>
                  <a:close/>
                  <a:moveTo>
                    <a:pt x="18310" y="3827"/>
                  </a:moveTo>
                  <a:lnTo>
                    <a:pt x="17630" y="3131"/>
                  </a:lnTo>
                  <a:lnTo>
                    <a:pt x="17783" y="2782"/>
                  </a:lnTo>
                  <a:lnTo>
                    <a:pt x="18463" y="3479"/>
                  </a:lnTo>
                  <a:close/>
                  <a:moveTo>
                    <a:pt x="11733" y="10777"/>
                  </a:moveTo>
                  <a:cubicBezTo>
                    <a:pt x="11489" y="10958"/>
                    <a:pt x="11224" y="11166"/>
                    <a:pt x="11013" y="11373"/>
                  </a:cubicBezTo>
                  <a:lnTo>
                    <a:pt x="10854" y="11027"/>
                  </a:lnTo>
                  <a:cubicBezTo>
                    <a:pt x="11119" y="10820"/>
                    <a:pt x="11330" y="10612"/>
                    <a:pt x="11595" y="10474"/>
                  </a:cubicBezTo>
                  <a:close/>
                  <a:moveTo>
                    <a:pt x="13720" y="9328"/>
                  </a:moveTo>
                  <a:cubicBezTo>
                    <a:pt x="13462" y="9491"/>
                    <a:pt x="13251" y="9698"/>
                    <a:pt x="12986" y="9835"/>
                  </a:cubicBezTo>
                  <a:lnTo>
                    <a:pt x="12848" y="9595"/>
                  </a:lnTo>
                  <a:cubicBezTo>
                    <a:pt x="12986" y="9423"/>
                    <a:pt x="13145" y="9354"/>
                    <a:pt x="13304" y="9216"/>
                  </a:cubicBezTo>
                  <a:cubicBezTo>
                    <a:pt x="12839" y="8881"/>
                    <a:pt x="12828" y="8873"/>
                    <a:pt x="12828" y="8873"/>
                  </a:cubicBezTo>
                  <a:lnTo>
                    <a:pt x="12933" y="8529"/>
                  </a:lnTo>
                  <a:cubicBezTo>
                    <a:pt x="13611" y="9003"/>
                    <a:pt x="13621" y="9010"/>
                    <a:pt x="13621" y="9010"/>
                  </a:cubicBezTo>
                  <a:lnTo>
                    <a:pt x="13714" y="9070"/>
                  </a:lnTo>
                  <a:lnTo>
                    <a:pt x="13674" y="9148"/>
                  </a:lnTo>
                  <a:close/>
                  <a:moveTo>
                    <a:pt x="10438" y="12883"/>
                  </a:moveTo>
                  <a:lnTo>
                    <a:pt x="10174" y="12825"/>
                  </a:lnTo>
                  <a:lnTo>
                    <a:pt x="10284" y="11983"/>
                  </a:lnTo>
                  <a:lnTo>
                    <a:pt x="10547" y="12070"/>
                  </a:lnTo>
                  <a:close/>
                  <a:moveTo>
                    <a:pt x="15753" y="7994"/>
                  </a:moveTo>
                  <a:cubicBezTo>
                    <a:pt x="15502" y="8178"/>
                    <a:pt x="15237" y="8389"/>
                    <a:pt x="15026" y="8529"/>
                  </a:cubicBezTo>
                  <a:lnTo>
                    <a:pt x="14887" y="8222"/>
                  </a:lnTo>
                  <a:cubicBezTo>
                    <a:pt x="15131" y="8038"/>
                    <a:pt x="15396" y="7828"/>
                    <a:pt x="15660" y="7687"/>
                  </a:cubicBezTo>
                  <a:close/>
                  <a:moveTo>
                    <a:pt x="16490" y="7629"/>
                  </a:moveTo>
                  <a:lnTo>
                    <a:pt x="10810" y="2144"/>
                  </a:lnTo>
                  <a:lnTo>
                    <a:pt x="10964" y="1883"/>
                  </a:lnTo>
                  <a:lnTo>
                    <a:pt x="16709" y="7281"/>
                  </a:lnTo>
                  <a:close/>
                  <a:moveTo>
                    <a:pt x="17880" y="6827"/>
                  </a:moveTo>
                  <a:cubicBezTo>
                    <a:pt x="17579" y="7007"/>
                    <a:pt x="17317" y="7144"/>
                    <a:pt x="17055" y="7281"/>
                  </a:cubicBezTo>
                  <a:lnTo>
                    <a:pt x="16963" y="6981"/>
                  </a:lnTo>
                  <a:cubicBezTo>
                    <a:pt x="17212" y="6801"/>
                    <a:pt x="17474" y="6664"/>
                    <a:pt x="17788" y="6526"/>
                  </a:cubicBezTo>
                  <a:close/>
                  <a:moveTo>
                    <a:pt x="20130" y="5627"/>
                  </a:moveTo>
                  <a:lnTo>
                    <a:pt x="19472" y="4930"/>
                  </a:lnTo>
                  <a:lnTo>
                    <a:pt x="19625" y="4640"/>
                  </a:lnTo>
                  <a:lnTo>
                    <a:pt x="20305" y="5336"/>
                  </a:lnTo>
                  <a:close/>
                  <a:moveTo>
                    <a:pt x="10021" y="15872"/>
                  </a:moveTo>
                  <a:lnTo>
                    <a:pt x="9758" y="15785"/>
                  </a:lnTo>
                  <a:lnTo>
                    <a:pt x="9911" y="14682"/>
                  </a:lnTo>
                  <a:lnTo>
                    <a:pt x="10174" y="14769"/>
                  </a:lnTo>
                  <a:close/>
                  <a:moveTo>
                    <a:pt x="20029" y="5844"/>
                  </a:moveTo>
                  <a:cubicBezTo>
                    <a:pt x="19728" y="6027"/>
                    <a:pt x="19466" y="6097"/>
                    <a:pt x="19204" y="6236"/>
                  </a:cubicBezTo>
                  <a:lnTo>
                    <a:pt x="19112" y="5931"/>
                  </a:lnTo>
                  <a:cubicBezTo>
                    <a:pt x="19413" y="5749"/>
                    <a:pt x="19675" y="5679"/>
                    <a:pt x="19937" y="5540"/>
                  </a:cubicBezTo>
                  <a:close/>
                  <a:moveTo>
                    <a:pt x="5846" y="21251"/>
                  </a:moveTo>
                  <a:lnTo>
                    <a:pt x="13624" y="13389"/>
                  </a:lnTo>
                  <a:cubicBezTo>
                    <a:pt x="14191" y="9452"/>
                    <a:pt x="14196" y="9418"/>
                    <a:pt x="14196" y="9418"/>
                  </a:cubicBezTo>
                  <a:cubicBezTo>
                    <a:pt x="14503" y="9486"/>
                    <a:pt x="14509" y="9487"/>
                    <a:pt x="14510" y="9487"/>
                  </a:cubicBezTo>
                  <a:cubicBezTo>
                    <a:pt x="14313" y="10825"/>
                    <a:pt x="14141" y="11995"/>
                    <a:pt x="13991" y="13018"/>
                  </a:cubicBezTo>
                  <a:lnTo>
                    <a:pt x="18045" y="8921"/>
                  </a:lnTo>
                  <a:lnTo>
                    <a:pt x="17849" y="8877"/>
                  </a:lnTo>
                  <a:lnTo>
                    <a:pt x="18003" y="7774"/>
                  </a:lnTo>
                  <a:lnTo>
                    <a:pt x="18266" y="7832"/>
                  </a:lnTo>
                  <a:lnTo>
                    <a:pt x="18126" y="8839"/>
                  </a:lnTo>
                  <a:lnTo>
                    <a:pt x="21600" y="5327"/>
                  </a:lnTo>
                  <a:lnTo>
                    <a:pt x="21399" y="5403"/>
                  </a:lnTo>
                  <a:lnTo>
                    <a:pt x="21308" y="5100"/>
                  </a:lnTo>
                  <a:cubicBezTo>
                    <a:pt x="21295" y="5059"/>
                    <a:pt x="21295" y="5057"/>
                    <a:pt x="21295" y="5057"/>
                  </a:cubicBezTo>
                  <a:cubicBezTo>
                    <a:pt x="21399" y="4987"/>
                    <a:pt x="21451" y="4987"/>
                    <a:pt x="21556" y="4987"/>
                  </a:cubicBezTo>
                  <a:cubicBezTo>
                    <a:pt x="19540" y="1483"/>
                    <a:pt x="17414" y="42"/>
                    <a:pt x="15310" y="1"/>
                  </a:cubicBezTo>
                  <a:cubicBezTo>
                    <a:pt x="11803" y="-68"/>
                    <a:pt x="8357" y="3750"/>
                    <a:pt x="5585" y="8379"/>
                  </a:cubicBezTo>
                  <a:cubicBezTo>
                    <a:pt x="9781" y="11953"/>
                    <a:pt x="9812" y="11979"/>
                    <a:pt x="9812" y="11979"/>
                  </a:cubicBezTo>
                  <a:lnTo>
                    <a:pt x="9721" y="12161"/>
                  </a:lnTo>
                  <a:cubicBezTo>
                    <a:pt x="9709" y="12185"/>
                    <a:pt x="9708" y="12187"/>
                    <a:pt x="9708" y="12187"/>
                  </a:cubicBezTo>
                  <a:lnTo>
                    <a:pt x="9754" y="12308"/>
                  </a:lnTo>
                  <a:cubicBezTo>
                    <a:pt x="9760" y="12324"/>
                    <a:pt x="9760" y="12325"/>
                    <a:pt x="9760" y="12325"/>
                  </a:cubicBezTo>
                  <a:cubicBezTo>
                    <a:pt x="9551" y="12533"/>
                    <a:pt x="9290" y="12671"/>
                    <a:pt x="9082" y="12879"/>
                  </a:cubicBezTo>
                  <a:lnTo>
                    <a:pt x="8945" y="12637"/>
                  </a:lnTo>
                  <a:cubicBezTo>
                    <a:pt x="8926" y="12604"/>
                    <a:pt x="8925" y="12602"/>
                    <a:pt x="8925" y="12602"/>
                  </a:cubicBezTo>
                  <a:cubicBezTo>
                    <a:pt x="9082" y="12464"/>
                    <a:pt x="9238" y="12325"/>
                    <a:pt x="9447" y="12118"/>
                  </a:cubicBezTo>
                  <a:cubicBezTo>
                    <a:pt x="5458" y="8682"/>
                    <a:pt x="5428" y="8657"/>
                    <a:pt x="5428" y="8656"/>
                  </a:cubicBezTo>
                  <a:cubicBezTo>
                    <a:pt x="3758" y="11495"/>
                    <a:pt x="2349" y="14540"/>
                    <a:pt x="1357" y="17171"/>
                  </a:cubicBezTo>
                  <a:cubicBezTo>
                    <a:pt x="3419" y="18333"/>
                    <a:pt x="3444" y="18348"/>
                    <a:pt x="3445" y="18348"/>
                  </a:cubicBezTo>
                  <a:lnTo>
                    <a:pt x="3353" y="18651"/>
                  </a:lnTo>
                  <a:cubicBezTo>
                    <a:pt x="3341" y="18691"/>
                    <a:pt x="3340" y="18694"/>
                    <a:pt x="3340" y="18694"/>
                  </a:cubicBezTo>
                  <a:cubicBezTo>
                    <a:pt x="1270" y="17527"/>
                    <a:pt x="1253" y="17517"/>
                    <a:pt x="1253" y="17517"/>
                  </a:cubicBezTo>
                  <a:cubicBezTo>
                    <a:pt x="731" y="18971"/>
                    <a:pt x="313" y="20286"/>
                    <a:pt x="0" y="21394"/>
                  </a:cubicBezTo>
                  <a:cubicBezTo>
                    <a:pt x="104" y="21255"/>
                    <a:pt x="261" y="21117"/>
                    <a:pt x="418" y="20909"/>
                  </a:cubicBezTo>
                  <a:lnTo>
                    <a:pt x="600" y="21151"/>
                  </a:lnTo>
                  <a:cubicBezTo>
                    <a:pt x="625" y="21184"/>
                    <a:pt x="626" y="21186"/>
                    <a:pt x="626" y="21186"/>
                  </a:cubicBezTo>
                  <a:lnTo>
                    <a:pt x="313" y="21532"/>
                  </a:lnTo>
                  <a:cubicBezTo>
                    <a:pt x="1618" y="21463"/>
                    <a:pt x="3497" y="21463"/>
                    <a:pt x="5532" y="21255"/>
                  </a:cubicBezTo>
                  <a:cubicBezTo>
                    <a:pt x="6516" y="15006"/>
                    <a:pt x="6524" y="14956"/>
                    <a:pt x="6524" y="14956"/>
                  </a:cubicBezTo>
                  <a:lnTo>
                    <a:pt x="6752" y="15016"/>
                  </a:lnTo>
                  <a:cubicBezTo>
                    <a:pt x="6783" y="15024"/>
                    <a:pt x="6785" y="15025"/>
                    <a:pt x="6785" y="15025"/>
                  </a:cubicBezTo>
                  <a:cubicBezTo>
                    <a:pt x="5928" y="20710"/>
                    <a:pt x="5853" y="21207"/>
                    <a:pt x="5846" y="2125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77" name="Shape 1177"/>
            <p:cNvSpPr/>
            <p:nvPr/>
          </p:nvSpPr>
          <p:spPr>
            <a:xfrm rot="14260338">
              <a:off x="3042519" y="3479303"/>
              <a:ext cx="1562102" cy="83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78" name="Shape 1178"/>
            <p:cNvSpPr/>
            <p:nvPr/>
          </p:nvSpPr>
          <p:spPr>
            <a:xfrm rot="19642308">
              <a:off x="5291214" y="4623098"/>
              <a:ext cx="822326" cy="779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79" name="Shape 1179"/>
            <p:cNvSpPr/>
            <p:nvPr/>
          </p:nvSpPr>
          <p:spPr>
            <a:xfrm rot="17366818">
              <a:off x="4880050" y="1573510"/>
              <a:ext cx="750889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80" name="Shape 1180"/>
            <p:cNvSpPr/>
            <p:nvPr/>
          </p:nvSpPr>
          <p:spPr>
            <a:xfrm rot="18361205">
              <a:off x="1885232" y="2960191"/>
              <a:ext cx="752475" cy="401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81" name="Shape 1181"/>
            <p:cNvSpPr/>
            <p:nvPr/>
          </p:nvSpPr>
          <p:spPr>
            <a:xfrm rot="1968420">
              <a:off x="3727525" y="2419648"/>
              <a:ext cx="1169990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82" name="Shape 1182"/>
            <p:cNvSpPr/>
            <p:nvPr/>
          </p:nvSpPr>
          <p:spPr>
            <a:xfrm rot="20678873">
              <a:off x="2027314" y="3734098"/>
              <a:ext cx="822326" cy="779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83" name="Shape 1183"/>
            <p:cNvSpPr/>
            <p:nvPr/>
          </p:nvSpPr>
          <p:spPr>
            <a:xfrm rot="16885505" flipH="1">
              <a:off x="3188568" y="4771530"/>
              <a:ext cx="1096965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84" name="Shape 1184"/>
            <p:cNvSpPr/>
            <p:nvPr/>
          </p:nvSpPr>
          <p:spPr>
            <a:xfrm rot="10207366">
              <a:off x="2557538" y="2568873"/>
              <a:ext cx="1169989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85" name="Shape 1185"/>
            <p:cNvSpPr/>
            <p:nvPr/>
          </p:nvSpPr>
          <p:spPr>
            <a:xfrm rot="4491075">
              <a:off x="2526581" y="4522292"/>
              <a:ext cx="750890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86" name="Shape 1186"/>
            <p:cNvSpPr/>
            <p:nvPr/>
          </p:nvSpPr>
          <p:spPr>
            <a:xfrm rot="4770738">
              <a:off x="2943300" y="4134149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87" name="Shape 1187"/>
            <p:cNvSpPr/>
            <p:nvPr/>
          </p:nvSpPr>
          <p:spPr>
            <a:xfrm rot="19178520">
              <a:off x="7332739" y="4230985"/>
              <a:ext cx="561976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88" name="Shape 1188"/>
            <p:cNvSpPr/>
            <p:nvPr/>
          </p:nvSpPr>
          <p:spPr>
            <a:xfrm rot="18361205">
              <a:off x="4576837" y="2156123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89" name="Shape 1189"/>
            <p:cNvSpPr/>
            <p:nvPr/>
          </p:nvSpPr>
          <p:spPr>
            <a:xfrm rot="11792620" flipH="1">
              <a:off x="4119638" y="4689773"/>
              <a:ext cx="823913" cy="781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90" name="Shape 1190"/>
            <p:cNvSpPr/>
            <p:nvPr/>
          </p:nvSpPr>
          <p:spPr>
            <a:xfrm rot="18361205">
              <a:off x="6927925" y="3126086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91" name="Shape 1191"/>
            <p:cNvSpPr/>
            <p:nvPr/>
          </p:nvSpPr>
          <p:spPr>
            <a:xfrm rot="1968420">
              <a:off x="6334200" y="4069061"/>
              <a:ext cx="1169990" cy="1111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92" name="Shape 1192"/>
            <p:cNvSpPr/>
            <p:nvPr/>
          </p:nvSpPr>
          <p:spPr>
            <a:xfrm rot="20678873">
              <a:off x="6538989" y="2316461"/>
              <a:ext cx="822326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93" name="Shape 1193"/>
            <p:cNvSpPr/>
            <p:nvPr/>
          </p:nvSpPr>
          <p:spPr>
            <a:xfrm rot="3206259" flipH="1">
              <a:off x="4300613" y="3721398"/>
              <a:ext cx="1096963" cy="58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94" name="Shape 1194"/>
            <p:cNvSpPr/>
            <p:nvPr/>
          </p:nvSpPr>
          <p:spPr>
            <a:xfrm rot="4491075">
              <a:off x="6589787" y="3597574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95" name="Shape 1195"/>
            <p:cNvSpPr/>
            <p:nvPr/>
          </p:nvSpPr>
          <p:spPr>
            <a:xfrm rot="19178520">
              <a:off x="4943551" y="4399261"/>
              <a:ext cx="563564" cy="53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96" name="Shape 1196"/>
            <p:cNvSpPr/>
            <p:nvPr/>
          </p:nvSpPr>
          <p:spPr>
            <a:xfrm rot="18361205">
              <a:off x="5769844" y="3873005"/>
              <a:ext cx="752476" cy="401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97" name="Shape 1197"/>
            <p:cNvSpPr/>
            <p:nvPr/>
          </p:nvSpPr>
          <p:spPr>
            <a:xfrm rot="11792620" flipH="1">
              <a:off x="5823025" y="2883198"/>
              <a:ext cx="822327" cy="781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98" name="Shape 1198"/>
            <p:cNvSpPr/>
            <p:nvPr/>
          </p:nvSpPr>
          <p:spPr>
            <a:xfrm rot="14246117">
              <a:off x="5486475" y="5596236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99" name="Shape 1199"/>
            <p:cNvSpPr/>
            <p:nvPr/>
          </p:nvSpPr>
          <p:spPr>
            <a:xfrm rot="1968420">
              <a:off x="5564263" y="1676698"/>
              <a:ext cx="1169989" cy="110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00" name="Shape 1200"/>
            <p:cNvSpPr/>
            <p:nvPr/>
          </p:nvSpPr>
          <p:spPr>
            <a:xfrm rot="20678873">
              <a:off x="4818139" y="2629198"/>
              <a:ext cx="822326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01" name="Shape 1201"/>
            <p:cNvSpPr/>
            <p:nvPr/>
          </p:nvSpPr>
          <p:spPr>
            <a:xfrm rot="16885505" flipH="1">
              <a:off x="5054675" y="3430886"/>
              <a:ext cx="1096965" cy="58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02" name="Shape 1202"/>
            <p:cNvSpPr/>
            <p:nvPr/>
          </p:nvSpPr>
          <p:spPr>
            <a:xfrm rot="4491075">
              <a:off x="8145537" y="4480224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03" name="Shape 1203"/>
            <p:cNvSpPr/>
            <p:nvPr/>
          </p:nvSpPr>
          <p:spPr>
            <a:xfrm rot="2242059">
              <a:off x="592213" y="6826547"/>
              <a:ext cx="531813" cy="53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9604" y="6439"/>
                  </a:moveTo>
                  <a:lnTo>
                    <a:pt x="8881" y="5888"/>
                  </a:lnTo>
                  <a:lnTo>
                    <a:pt x="8968" y="5627"/>
                  </a:lnTo>
                  <a:lnTo>
                    <a:pt x="9714" y="6178"/>
                  </a:lnTo>
                  <a:close/>
                  <a:moveTo>
                    <a:pt x="3508" y="14972"/>
                  </a:moveTo>
                  <a:lnTo>
                    <a:pt x="2675" y="14566"/>
                  </a:lnTo>
                  <a:lnTo>
                    <a:pt x="2763" y="14218"/>
                  </a:lnTo>
                  <a:lnTo>
                    <a:pt x="3596" y="14624"/>
                  </a:lnTo>
                  <a:close/>
                  <a:moveTo>
                    <a:pt x="16533" y="1941"/>
                  </a:moveTo>
                  <a:lnTo>
                    <a:pt x="15854" y="1244"/>
                  </a:lnTo>
                  <a:lnTo>
                    <a:pt x="16029" y="983"/>
                  </a:lnTo>
                  <a:lnTo>
                    <a:pt x="16709" y="1679"/>
                  </a:lnTo>
                  <a:close/>
                  <a:moveTo>
                    <a:pt x="11578" y="7978"/>
                  </a:moveTo>
                  <a:lnTo>
                    <a:pt x="10854" y="7426"/>
                  </a:lnTo>
                  <a:lnTo>
                    <a:pt x="10964" y="7078"/>
                  </a:lnTo>
                  <a:lnTo>
                    <a:pt x="11753" y="7629"/>
                  </a:lnTo>
                  <a:close/>
                  <a:moveTo>
                    <a:pt x="3501" y="18078"/>
                  </a:moveTo>
                  <a:lnTo>
                    <a:pt x="3316" y="17839"/>
                  </a:lnTo>
                  <a:cubicBezTo>
                    <a:pt x="3554" y="17599"/>
                    <a:pt x="3765" y="17394"/>
                    <a:pt x="3977" y="17120"/>
                  </a:cubicBezTo>
                  <a:lnTo>
                    <a:pt x="4162" y="17360"/>
                  </a:lnTo>
                  <a:cubicBezTo>
                    <a:pt x="3924" y="17668"/>
                    <a:pt x="3712" y="17873"/>
                    <a:pt x="3501" y="18078"/>
                  </a:cubicBezTo>
                  <a:close/>
                  <a:moveTo>
                    <a:pt x="5334" y="16279"/>
                  </a:moveTo>
                  <a:lnTo>
                    <a:pt x="5153" y="16037"/>
                  </a:lnTo>
                  <a:cubicBezTo>
                    <a:pt x="5231" y="15934"/>
                    <a:pt x="5283" y="15865"/>
                    <a:pt x="5334" y="15796"/>
                  </a:cubicBezTo>
                  <a:cubicBezTo>
                    <a:pt x="4878" y="15594"/>
                    <a:pt x="4868" y="15589"/>
                    <a:pt x="4868" y="15589"/>
                  </a:cubicBezTo>
                  <a:cubicBezTo>
                    <a:pt x="4919" y="15184"/>
                    <a:pt x="4920" y="15176"/>
                    <a:pt x="4920" y="15176"/>
                  </a:cubicBezTo>
                  <a:lnTo>
                    <a:pt x="5555" y="15477"/>
                  </a:lnTo>
                  <a:cubicBezTo>
                    <a:pt x="5642" y="15519"/>
                    <a:pt x="5645" y="15520"/>
                    <a:pt x="5645" y="15520"/>
                  </a:cubicBezTo>
                  <a:cubicBezTo>
                    <a:pt x="5697" y="15451"/>
                    <a:pt x="5749" y="15382"/>
                    <a:pt x="5853" y="15314"/>
                  </a:cubicBezTo>
                  <a:lnTo>
                    <a:pt x="5989" y="15615"/>
                  </a:lnTo>
                  <a:cubicBezTo>
                    <a:pt x="5749" y="15865"/>
                    <a:pt x="5542" y="16072"/>
                    <a:pt x="5334" y="16279"/>
                  </a:cubicBezTo>
                  <a:close/>
                  <a:moveTo>
                    <a:pt x="1721" y="20023"/>
                  </a:moveTo>
                  <a:lnTo>
                    <a:pt x="1513" y="19674"/>
                  </a:lnTo>
                  <a:cubicBezTo>
                    <a:pt x="1721" y="19465"/>
                    <a:pt x="1930" y="19256"/>
                    <a:pt x="2190" y="18978"/>
                  </a:cubicBezTo>
                  <a:lnTo>
                    <a:pt x="2346" y="19256"/>
                  </a:lnTo>
                  <a:cubicBezTo>
                    <a:pt x="2138" y="19535"/>
                    <a:pt x="1930" y="19744"/>
                    <a:pt x="1721" y="20023"/>
                  </a:cubicBezTo>
                  <a:close/>
                  <a:moveTo>
                    <a:pt x="7874" y="13909"/>
                  </a:moveTo>
                  <a:cubicBezTo>
                    <a:pt x="7630" y="14151"/>
                    <a:pt x="7418" y="14359"/>
                    <a:pt x="7154" y="14566"/>
                  </a:cubicBezTo>
                  <a:lnTo>
                    <a:pt x="7015" y="14324"/>
                  </a:lnTo>
                  <a:cubicBezTo>
                    <a:pt x="7259" y="14082"/>
                    <a:pt x="7471" y="13874"/>
                    <a:pt x="7735" y="13666"/>
                  </a:cubicBezTo>
                  <a:close/>
                  <a:moveTo>
                    <a:pt x="18310" y="3827"/>
                  </a:moveTo>
                  <a:lnTo>
                    <a:pt x="17630" y="3131"/>
                  </a:lnTo>
                  <a:lnTo>
                    <a:pt x="17783" y="2782"/>
                  </a:lnTo>
                  <a:lnTo>
                    <a:pt x="18463" y="3479"/>
                  </a:lnTo>
                  <a:close/>
                  <a:moveTo>
                    <a:pt x="11733" y="10777"/>
                  </a:moveTo>
                  <a:cubicBezTo>
                    <a:pt x="11489" y="10958"/>
                    <a:pt x="11224" y="11166"/>
                    <a:pt x="11013" y="11373"/>
                  </a:cubicBezTo>
                  <a:lnTo>
                    <a:pt x="10854" y="11027"/>
                  </a:lnTo>
                  <a:cubicBezTo>
                    <a:pt x="11119" y="10820"/>
                    <a:pt x="11330" y="10612"/>
                    <a:pt x="11595" y="10474"/>
                  </a:cubicBezTo>
                  <a:close/>
                  <a:moveTo>
                    <a:pt x="13720" y="9328"/>
                  </a:moveTo>
                  <a:cubicBezTo>
                    <a:pt x="13462" y="9491"/>
                    <a:pt x="13251" y="9698"/>
                    <a:pt x="12986" y="9835"/>
                  </a:cubicBezTo>
                  <a:lnTo>
                    <a:pt x="12848" y="9595"/>
                  </a:lnTo>
                  <a:cubicBezTo>
                    <a:pt x="12986" y="9423"/>
                    <a:pt x="13145" y="9354"/>
                    <a:pt x="13304" y="9216"/>
                  </a:cubicBezTo>
                  <a:cubicBezTo>
                    <a:pt x="12839" y="8881"/>
                    <a:pt x="12828" y="8873"/>
                    <a:pt x="12828" y="8873"/>
                  </a:cubicBezTo>
                  <a:lnTo>
                    <a:pt x="12933" y="8529"/>
                  </a:lnTo>
                  <a:cubicBezTo>
                    <a:pt x="13611" y="9003"/>
                    <a:pt x="13621" y="9010"/>
                    <a:pt x="13621" y="9010"/>
                  </a:cubicBezTo>
                  <a:lnTo>
                    <a:pt x="13714" y="9070"/>
                  </a:lnTo>
                  <a:lnTo>
                    <a:pt x="13674" y="9148"/>
                  </a:lnTo>
                  <a:close/>
                  <a:moveTo>
                    <a:pt x="10438" y="12883"/>
                  </a:moveTo>
                  <a:lnTo>
                    <a:pt x="10174" y="12825"/>
                  </a:lnTo>
                  <a:lnTo>
                    <a:pt x="10284" y="11983"/>
                  </a:lnTo>
                  <a:lnTo>
                    <a:pt x="10547" y="12070"/>
                  </a:lnTo>
                  <a:close/>
                  <a:moveTo>
                    <a:pt x="15753" y="7994"/>
                  </a:moveTo>
                  <a:cubicBezTo>
                    <a:pt x="15502" y="8178"/>
                    <a:pt x="15237" y="8389"/>
                    <a:pt x="15026" y="8529"/>
                  </a:cubicBezTo>
                  <a:lnTo>
                    <a:pt x="14887" y="8222"/>
                  </a:lnTo>
                  <a:cubicBezTo>
                    <a:pt x="15131" y="8038"/>
                    <a:pt x="15396" y="7828"/>
                    <a:pt x="15660" y="7687"/>
                  </a:cubicBezTo>
                  <a:close/>
                  <a:moveTo>
                    <a:pt x="16490" y="7629"/>
                  </a:moveTo>
                  <a:lnTo>
                    <a:pt x="10810" y="2144"/>
                  </a:lnTo>
                  <a:lnTo>
                    <a:pt x="10964" y="1883"/>
                  </a:lnTo>
                  <a:lnTo>
                    <a:pt x="16709" y="7281"/>
                  </a:lnTo>
                  <a:close/>
                  <a:moveTo>
                    <a:pt x="17880" y="6827"/>
                  </a:moveTo>
                  <a:cubicBezTo>
                    <a:pt x="17579" y="7007"/>
                    <a:pt x="17317" y="7144"/>
                    <a:pt x="17055" y="7281"/>
                  </a:cubicBezTo>
                  <a:lnTo>
                    <a:pt x="16963" y="6981"/>
                  </a:lnTo>
                  <a:cubicBezTo>
                    <a:pt x="17212" y="6801"/>
                    <a:pt x="17474" y="6664"/>
                    <a:pt x="17788" y="6526"/>
                  </a:cubicBezTo>
                  <a:close/>
                  <a:moveTo>
                    <a:pt x="20130" y="5627"/>
                  </a:moveTo>
                  <a:lnTo>
                    <a:pt x="19472" y="4930"/>
                  </a:lnTo>
                  <a:lnTo>
                    <a:pt x="19625" y="4640"/>
                  </a:lnTo>
                  <a:lnTo>
                    <a:pt x="20305" y="5336"/>
                  </a:lnTo>
                  <a:close/>
                  <a:moveTo>
                    <a:pt x="10021" y="15872"/>
                  </a:moveTo>
                  <a:lnTo>
                    <a:pt x="9758" y="15785"/>
                  </a:lnTo>
                  <a:lnTo>
                    <a:pt x="9911" y="14682"/>
                  </a:lnTo>
                  <a:lnTo>
                    <a:pt x="10174" y="14769"/>
                  </a:lnTo>
                  <a:close/>
                  <a:moveTo>
                    <a:pt x="20029" y="5844"/>
                  </a:moveTo>
                  <a:cubicBezTo>
                    <a:pt x="19728" y="6027"/>
                    <a:pt x="19466" y="6097"/>
                    <a:pt x="19204" y="6236"/>
                  </a:cubicBezTo>
                  <a:lnTo>
                    <a:pt x="19112" y="5931"/>
                  </a:lnTo>
                  <a:cubicBezTo>
                    <a:pt x="19413" y="5749"/>
                    <a:pt x="19675" y="5679"/>
                    <a:pt x="19937" y="5540"/>
                  </a:cubicBezTo>
                  <a:close/>
                  <a:moveTo>
                    <a:pt x="5846" y="21251"/>
                  </a:moveTo>
                  <a:lnTo>
                    <a:pt x="13624" y="13389"/>
                  </a:lnTo>
                  <a:cubicBezTo>
                    <a:pt x="14191" y="9452"/>
                    <a:pt x="14196" y="9418"/>
                    <a:pt x="14196" y="9418"/>
                  </a:cubicBezTo>
                  <a:cubicBezTo>
                    <a:pt x="14503" y="9486"/>
                    <a:pt x="14509" y="9487"/>
                    <a:pt x="14510" y="9487"/>
                  </a:cubicBezTo>
                  <a:cubicBezTo>
                    <a:pt x="14313" y="10825"/>
                    <a:pt x="14141" y="11995"/>
                    <a:pt x="13991" y="13018"/>
                  </a:cubicBezTo>
                  <a:lnTo>
                    <a:pt x="18045" y="8921"/>
                  </a:lnTo>
                  <a:lnTo>
                    <a:pt x="17849" y="8877"/>
                  </a:lnTo>
                  <a:lnTo>
                    <a:pt x="18003" y="7774"/>
                  </a:lnTo>
                  <a:lnTo>
                    <a:pt x="18266" y="7832"/>
                  </a:lnTo>
                  <a:lnTo>
                    <a:pt x="18126" y="8839"/>
                  </a:lnTo>
                  <a:lnTo>
                    <a:pt x="21600" y="5327"/>
                  </a:lnTo>
                  <a:lnTo>
                    <a:pt x="21399" y="5403"/>
                  </a:lnTo>
                  <a:lnTo>
                    <a:pt x="21308" y="5100"/>
                  </a:lnTo>
                  <a:cubicBezTo>
                    <a:pt x="21295" y="5059"/>
                    <a:pt x="21295" y="5057"/>
                    <a:pt x="21295" y="5057"/>
                  </a:cubicBezTo>
                  <a:cubicBezTo>
                    <a:pt x="21399" y="4987"/>
                    <a:pt x="21451" y="4987"/>
                    <a:pt x="21556" y="4987"/>
                  </a:cubicBezTo>
                  <a:cubicBezTo>
                    <a:pt x="19540" y="1483"/>
                    <a:pt x="17414" y="42"/>
                    <a:pt x="15310" y="1"/>
                  </a:cubicBezTo>
                  <a:cubicBezTo>
                    <a:pt x="11803" y="-68"/>
                    <a:pt x="8357" y="3750"/>
                    <a:pt x="5585" y="8379"/>
                  </a:cubicBezTo>
                  <a:cubicBezTo>
                    <a:pt x="9781" y="11953"/>
                    <a:pt x="9812" y="11979"/>
                    <a:pt x="9812" y="11979"/>
                  </a:cubicBezTo>
                  <a:lnTo>
                    <a:pt x="9721" y="12161"/>
                  </a:lnTo>
                  <a:cubicBezTo>
                    <a:pt x="9709" y="12185"/>
                    <a:pt x="9708" y="12187"/>
                    <a:pt x="9708" y="12187"/>
                  </a:cubicBezTo>
                  <a:lnTo>
                    <a:pt x="9754" y="12308"/>
                  </a:lnTo>
                  <a:cubicBezTo>
                    <a:pt x="9760" y="12324"/>
                    <a:pt x="9760" y="12325"/>
                    <a:pt x="9760" y="12325"/>
                  </a:cubicBezTo>
                  <a:cubicBezTo>
                    <a:pt x="9551" y="12533"/>
                    <a:pt x="9290" y="12671"/>
                    <a:pt x="9082" y="12879"/>
                  </a:cubicBezTo>
                  <a:lnTo>
                    <a:pt x="8945" y="12637"/>
                  </a:lnTo>
                  <a:cubicBezTo>
                    <a:pt x="8926" y="12604"/>
                    <a:pt x="8925" y="12602"/>
                    <a:pt x="8925" y="12602"/>
                  </a:cubicBezTo>
                  <a:cubicBezTo>
                    <a:pt x="9082" y="12464"/>
                    <a:pt x="9238" y="12325"/>
                    <a:pt x="9447" y="12118"/>
                  </a:cubicBezTo>
                  <a:cubicBezTo>
                    <a:pt x="5458" y="8682"/>
                    <a:pt x="5428" y="8657"/>
                    <a:pt x="5428" y="8656"/>
                  </a:cubicBezTo>
                  <a:cubicBezTo>
                    <a:pt x="3758" y="11495"/>
                    <a:pt x="2349" y="14540"/>
                    <a:pt x="1357" y="17171"/>
                  </a:cubicBezTo>
                  <a:cubicBezTo>
                    <a:pt x="3419" y="18333"/>
                    <a:pt x="3444" y="18348"/>
                    <a:pt x="3445" y="18348"/>
                  </a:cubicBezTo>
                  <a:lnTo>
                    <a:pt x="3353" y="18651"/>
                  </a:lnTo>
                  <a:cubicBezTo>
                    <a:pt x="3341" y="18691"/>
                    <a:pt x="3340" y="18694"/>
                    <a:pt x="3340" y="18694"/>
                  </a:cubicBezTo>
                  <a:cubicBezTo>
                    <a:pt x="1270" y="17527"/>
                    <a:pt x="1253" y="17517"/>
                    <a:pt x="1253" y="17517"/>
                  </a:cubicBezTo>
                  <a:cubicBezTo>
                    <a:pt x="731" y="18971"/>
                    <a:pt x="313" y="20286"/>
                    <a:pt x="0" y="21394"/>
                  </a:cubicBezTo>
                  <a:cubicBezTo>
                    <a:pt x="104" y="21255"/>
                    <a:pt x="261" y="21117"/>
                    <a:pt x="418" y="20909"/>
                  </a:cubicBezTo>
                  <a:lnTo>
                    <a:pt x="600" y="21151"/>
                  </a:lnTo>
                  <a:cubicBezTo>
                    <a:pt x="625" y="21184"/>
                    <a:pt x="626" y="21186"/>
                    <a:pt x="626" y="21186"/>
                  </a:cubicBezTo>
                  <a:lnTo>
                    <a:pt x="313" y="21532"/>
                  </a:lnTo>
                  <a:cubicBezTo>
                    <a:pt x="1618" y="21463"/>
                    <a:pt x="3497" y="21463"/>
                    <a:pt x="5532" y="21255"/>
                  </a:cubicBezTo>
                  <a:cubicBezTo>
                    <a:pt x="6516" y="15006"/>
                    <a:pt x="6524" y="14956"/>
                    <a:pt x="6524" y="14956"/>
                  </a:cubicBezTo>
                  <a:lnTo>
                    <a:pt x="6752" y="15016"/>
                  </a:lnTo>
                  <a:cubicBezTo>
                    <a:pt x="6783" y="15024"/>
                    <a:pt x="6785" y="15025"/>
                    <a:pt x="6785" y="15025"/>
                  </a:cubicBezTo>
                  <a:cubicBezTo>
                    <a:pt x="5928" y="20710"/>
                    <a:pt x="5853" y="21207"/>
                    <a:pt x="5846" y="2125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04" name="Shape 1204"/>
            <p:cNvSpPr/>
            <p:nvPr/>
          </p:nvSpPr>
          <p:spPr>
            <a:xfrm rot="13039248" flipH="1">
              <a:off x="8237614" y="6658272"/>
              <a:ext cx="563563" cy="53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extrusionOk="0">
                  <a:moveTo>
                    <a:pt x="2021" y="19022"/>
                  </a:moveTo>
                  <a:cubicBezTo>
                    <a:pt x="1781" y="19303"/>
                    <a:pt x="1589" y="19514"/>
                    <a:pt x="1396" y="19725"/>
                  </a:cubicBezTo>
                  <a:lnTo>
                    <a:pt x="1589" y="20077"/>
                  </a:lnTo>
                  <a:cubicBezTo>
                    <a:pt x="1781" y="19796"/>
                    <a:pt x="1973" y="19585"/>
                    <a:pt x="2166" y="19303"/>
                  </a:cubicBezTo>
                  <a:close/>
                  <a:moveTo>
                    <a:pt x="3670" y="17147"/>
                  </a:moveTo>
                  <a:cubicBezTo>
                    <a:pt x="3475" y="17424"/>
                    <a:pt x="3280" y="17631"/>
                    <a:pt x="3060" y="17872"/>
                  </a:cubicBezTo>
                  <a:lnTo>
                    <a:pt x="3231" y="18114"/>
                  </a:lnTo>
                  <a:cubicBezTo>
                    <a:pt x="3426" y="17907"/>
                    <a:pt x="3622" y="17700"/>
                    <a:pt x="3841" y="17389"/>
                  </a:cubicBezTo>
                  <a:close/>
                  <a:moveTo>
                    <a:pt x="3319" y="14628"/>
                  </a:moveTo>
                  <a:lnTo>
                    <a:pt x="2550" y="14218"/>
                  </a:lnTo>
                  <a:lnTo>
                    <a:pt x="2469" y="14570"/>
                  </a:lnTo>
                  <a:lnTo>
                    <a:pt x="3238" y="14980"/>
                  </a:lnTo>
                  <a:close/>
                  <a:moveTo>
                    <a:pt x="5402" y="15324"/>
                  </a:moveTo>
                  <a:cubicBezTo>
                    <a:pt x="5306" y="15394"/>
                    <a:pt x="5258" y="15463"/>
                    <a:pt x="5211" y="15533"/>
                  </a:cubicBezTo>
                  <a:cubicBezTo>
                    <a:pt x="5210" y="15533"/>
                    <a:pt x="5199" y="15527"/>
                    <a:pt x="4541" y="15185"/>
                  </a:cubicBezTo>
                  <a:cubicBezTo>
                    <a:pt x="4541" y="15185"/>
                    <a:pt x="4539" y="15196"/>
                    <a:pt x="4493" y="15602"/>
                  </a:cubicBezTo>
                  <a:cubicBezTo>
                    <a:pt x="4493" y="15602"/>
                    <a:pt x="4502" y="15607"/>
                    <a:pt x="4924" y="15811"/>
                  </a:cubicBezTo>
                  <a:cubicBezTo>
                    <a:pt x="4876" y="15881"/>
                    <a:pt x="4828" y="15950"/>
                    <a:pt x="4756" y="16054"/>
                  </a:cubicBezTo>
                  <a:lnTo>
                    <a:pt x="4923" y="16298"/>
                  </a:lnTo>
                  <a:cubicBezTo>
                    <a:pt x="5115" y="16089"/>
                    <a:pt x="5306" y="15881"/>
                    <a:pt x="5527" y="15628"/>
                  </a:cubicBezTo>
                  <a:close/>
                  <a:moveTo>
                    <a:pt x="9067" y="17704"/>
                  </a:moveTo>
                  <a:lnTo>
                    <a:pt x="8763" y="17704"/>
                  </a:lnTo>
                  <a:lnTo>
                    <a:pt x="8682" y="18817"/>
                  </a:lnTo>
                  <a:lnTo>
                    <a:pt x="8905" y="18876"/>
                  </a:lnTo>
                  <a:close/>
                  <a:moveTo>
                    <a:pt x="7139" y="13662"/>
                  </a:moveTo>
                  <a:cubicBezTo>
                    <a:pt x="6895" y="13871"/>
                    <a:pt x="6700" y="14081"/>
                    <a:pt x="6474" y="14325"/>
                  </a:cubicBezTo>
                  <a:lnTo>
                    <a:pt x="6603" y="14570"/>
                  </a:lnTo>
                  <a:cubicBezTo>
                    <a:pt x="6847" y="14360"/>
                    <a:pt x="7042" y="14151"/>
                    <a:pt x="7268" y="13906"/>
                  </a:cubicBezTo>
                  <a:close/>
                  <a:moveTo>
                    <a:pt x="9391" y="14775"/>
                  </a:moveTo>
                  <a:lnTo>
                    <a:pt x="9148" y="14687"/>
                  </a:lnTo>
                  <a:lnTo>
                    <a:pt x="9006" y="15800"/>
                  </a:lnTo>
                  <a:lnTo>
                    <a:pt x="9249" y="15888"/>
                  </a:lnTo>
                  <a:close/>
                  <a:moveTo>
                    <a:pt x="9735" y="12050"/>
                  </a:moveTo>
                  <a:lnTo>
                    <a:pt x="9492" y="11963"/>
                  </a:lnTo>
                  <a:lnTo>
                    <a:pt x="9391" y="12812"/>
                  </a:lnTo>
                  <a:lnTo>
                    <a:pt x="9634" y="12871"/>
                  </a:lnTo>
                  <a:close/>
                  <a:moveTo>
                    <a:pt x="15746" y="16796"/>
                  </a:moveTo>
                  <a:lnTo>
                    <a:pt x="15503" y="16708"/>
                  </a:lnTo>
                  <a:lnTo>
                    <a:pt x="15361" y="17850"/>
                  </a:lnTo>
                  <a:lnTo>
                    <a:pt x="15604" y="17909"/>
                  </a:lnTo>
                  <a:close/>
                  <a:moveTo>
                    <a:pt x="10701" y="10439"/>
                  </a:moveTo>
                  <a:cubicBezTo>
                    <a:pt x="10457" y="10579"/>
                    <a:pt x="10262" y="10789"/>
                    <a:pt x="10018" y="10998"/>
                  </a:cubicBezTo>
                  <a:lnTo>
                    <a:pt x="10165" y="11348"/>
                  </a:lnTo>
                  <a:cubicBezTo>
                    <a:pt x="10360" y="11138"/>
                    <a:pt x="10604" y="10928"/>
                    <a:pt x="10830" y="10745"/>
                  </a:cubicBezTo>
                  <a:close/>
                  <a:moveTo>
                    <a:pt x="8966" y="6104"/>
                  </a:moveTo>
                  <a:lnTo>
                    <a:pt x="8278" y="5548"/>
                  </a:lnTo>
                  <a:lnTo>
                    <a:pt x="8197" y="5811"/>
                  </a:lnTo>
                  <a:lnTo>
                    <a:pt x="8865" y="6368"/>
                  </a:lnTo>
                  <a:close/>
                  <a:moveTo>
                    <a:pt x="16130" y="13779"/>
                  </a:moveTo>
                  <a:lnTo>
                    <a:pt x="15847" y="13720"/>
                  </a:lnTo>
                  <a:lnTo>
                    <a:pt x="15705" y="14833"/>
                  </a:lnTo>
                  <a:lnTo>
                    <a:pt x="15988" y="14892"/>
                  </a:lnTo>
                  <a:close/>
                  <a:moveTo>
                    <a:pt x="10848" y="7569"/>
                  </a:moveTo>
                  <a:lnTo>
                    <a:pt x="10119" y="7012"/>
                  </a:lnTo>
                  <a:lnTo>
                    <a:pt x="10018" y="7364"/>
                  </a:lnTo>
                  <a:lnTo>
                    <a:pt x="10686" y="7920"/>
                  </a:lnTo>
                  <a:close/>
                  <a:moveTo>
                    <a:pt x="12657" y="9023"/>
                  </a:moveTo>
                  <a:lnTo>
                    <a:pt x="12572" y="8962"/>
                  </a:lnTo>
                  <a:cubicBezTo>
                    <a:pt x="12572" y="8962"/>
                    <a:pt x="12561" y="8954"/>
                    <a:pt x="11937" y="8477"/>
                  </a:cubicBezTo>
                  <a:lnTo>
                    <a:pt x="11840" y="8824"/>
                  </a:lnTo>
                  <a:cubicBezTo>
                    <a:pt x="11840" y="8824"/>
                    <a:pt x="11848" y="8831"/>
                    <a:pt x="12279" y="9171"/>
                  </a:cubicBezTo>
                  <a:cubicBezTo>
                    <a:pt x="12132" y="9309"/>
                    <a:pt x="11986" y="9379"/>
                    <a:pt x="11858" y="9552"/>
                  </a:cubicBezTo>
                  <a:lnTo>
                    <a:pt x="11986" y="9795"/>
                  </a:lnTo>
                  <a:cubicBezTo>
                    <a:pt x="12230" y="9656"/>
                    <a:pt x="12425" y="9448"/>
                    <a:pt x="12663" y="9283"/>
                  </a:cubicBezTo>
                  <a:lnTo>
                    <a:pt x="12621" y="9101"/>
                  </a:lnTo>
                  <a:close/>
                  <a:moveTo>
                    <a:pt x="16474" y="10791"/>
                  </a:moveTo>
                  <a:lnTo>
                    <a:pt x="16231" y="10703"/>
                  </a:lnTo>
                  <a:lnTo>
                    <a:pt x="16090" y="11816"/>
                  </a:lnTo>
                  <a:lnTo>
                    <a:pt x="16333" y="11904"/>
                  </a:lnTo>
                  <a:close/>
                  <a:moveTo>
                    <a:pt x="14454" y="7627"/>
                  </a:moveTo>
                  <a:cubicBezTo>
                    <a:pt x="14210" y="7769"/>
                    <a:pt x="13966" y="7981"/>
                    <a:pt x="13740" y="8167"/>
                  </a:cubicBezTo>
                  <a:lnTo>
                    <a:pt x="13868" y="8477"/>
                  </a:lnTo>
                  <a:cubicBezTo>
                    <a:pt x="14063" y="8335"/>
                    <a:pt x="14307" y="8123"/>
                    <a:pt x="14539" y="7937"/>
                  </a:cubicBezTo>
                  <a:close/>
                  <a:moveTo>
                    <a:pt x="15422" y="7217"/>
                  </a:moveTo>
                  <a:lnTo>
                    <a:pt x="10119" y="1769"/>
                  </a:lnTo>
                  <a:lnTo>
                    <a:pt x="9978" y="2032"/>
                  </a:lnTo>
                  <a:lnTo>
                    <a:pt x="15219" y="7569"/>
                  </a:lnTo>
                  <a:close/>
                  <a:moveTo>
                    <a:pt x="16859" y="7774"/>
                  </a:moveTo>
                  <a:lnTo>
                    <a:pt x="16616" y="7715"/>
                  </a:lnTo>
                  <a:lnTo>
                    <a:pt x="16474" y="8828"/>
                  </a:lnTo>
                  <a:lnTo>
                    <a:pt x="16717" y="8887"/>
                  </a:lnTo>
                  <a:close/>
                  <a:moveTo>
                    <a:pt x="16418" y="6456"/>
                  </a:moveTo>
                  <a:cubicBezTo>
                    <a:pt x="16128" y="6594"/>
                    <a:pt x="15886" y="6733"/>
                    <a:pt x="15657" y="6914"/>
                  </a:cubicBezTo>
                  <a:lnTo>
                    <a:pt x="15741" y="7217"/>
                  </a:lnTo>
                  <a:cubicBezTo>
                    <a:pt x="15983" y="7079"/>
                    <a:pt x="16225" y="6940"/>
                    <a:pt x="16503" y="6758"/>
                  </a:cubicBezTo>
                  <a:close/>
                  <a:moveTo>
                    <a:pt x="18401" y="5460"/>
                  </a:moveTo>
                  <a:cubicBezTo>
                    <a:pt x="18160" y="5600"/>
                    <a:pt x="17918" y="5671"/>
                    <a:pt x="17640" y="5855"/>
                  </a:cubicBezTo>
                  <a:lnTo>
                    <a:pt x="17725" y="6163"/>
                  </a:lnTo>
                  <a:cubicBezTo>
                    <a:pt x="17966" y="6022"/>
                    <a:pt x="18208" y="5952"/>
                    <a:pt x="18486" y="5767"/>
                  </a:cubicBezTo>
                  <a:close/>
                  <a:moveTo>
                    <a:pt x="19891" y="6902"/>
                  </a:moveTo>
                  <a:lnTo>
                    <a:pt x="20894" y="8008"/>
                  </a:lnTo>
                  <a:cubicBezTo>
                    <a:pt x="21600" y="12049"/>
                    <a:pt x="20538" y="14864"/>
                    <a:pt x="18546" y="16849"/>
                  </a:cubicBezTo>
                  <a:cubicBezTo>
                    <a:pt x="18546" y="16849"/>
                    <a:pt x="18557" y="16767"/>
                    <a:pt x="19891" y="6902"/>
                  </a:cubicBezTo>
                  <a:close/>
                  <a:moveTo>
                    <a:pt x="13637" y="0"/>
                  </a:moveTo>
                  <a:lnTo>
                    <a:pt x="14642" y="1109"/>
                  </a:lnTo>
                  <a:lnTo>
                    <a:pt x="14632" y="1124"/>
                  </a:lnTo>
                  <a:lnTo>
                    <a:pt x="15260" y="1827"/>
                  </a:lnTo>
                  <a:lnTo>
                    <a:pt x="15273" y="1806"/>
                  </a:lnTo>
                  <a:lnTo>
                    <a:pt x="16305" y="2945"/>
                  </a:lnTo>
                  <a:lnTo>
                    <a:pt x="16272" y="3028"/>
                  </a:lnTo>
                  <a:lnTo>
                    <a:pt x="16899" y="3731"/>
                  </a:lnTo>
                  <a:lnTo>
                    <a:pt x="16936" y="3641"/>
                  </a:lnTo>
                  <a:lnTo>
                    <a:pt x="17991" y="4805"/>
                  </a:lnTo>
                  <a:lnTo>
                    <a:pt x="17972" y="4845"/>
                  </a:lnTo>
                  <a:lnTo>
                    <a:pt x="18579" y="5548"/>
                  </a:lnTo>
                  <a:lnTo>
                    <a:pt x="18611" y="5489"/>
                  </a:lnTo>
                  <a:lnTo>
                    <a:pt x="19633" y="6617"/>
                  </a:lnTo>
                  <a:lnTo>
                    <a:pt x="18257" y="17129"/>
                  </a:lnTo>
                  <a:cubicBezTo>
                    <a:pt x="16571" y="18596"/>
                    <a:pt x="14307" y="19574"/>
                    <a:pt x="11947" y="20203"/>
                  </a:cubicBezTo>
                  <a:cubicBezTo>
                    <a:pt x="11947" y="20202"/>
                    <a:pt x="11957" y="20126"/>
                    <a:pt x="13392" y="9444"/>
                  </a:cubicBezTo>
                  <a:cubicBezTo>
                    <a:pt x="13392" y="9444"/>
                    <a:pt x="13383" y="9442"/>
                    <a:pt x="13103" y="9374"/>
                  </a:cubicBezTo>
                  <a:cubicBezTo>
                    <a:pt x="13103" y="9374"/>
                    <a:pt x="13095" y="9434"/>
                    <a:pt x="11658" y="20342"/>
                  </a:cubicBezTo>
                  <a:cubicBezTo>
                    <a:pt x="10646" y="20552"/>
                    <a:pt x="9683" y="20762"/>
                    <a:pt x="8671" y="20901"/>
                  </a:cubicBezTo>
                  <a:cubicBezTo>
                    <a:pt x="8671" y="20901"/>
                    <a:pt x="8671" y="20899"/>
                    <a:pt x="8671" y="20875"/>
                  </a:cubicBezTo>
                  <a:lnTo>
                    <a:pt x="8671" y="20692"/>
                  </a:lnTo>
                  <a:cubicBezTo>
                    <a:pt x="8671" y="20692"/>
                    <a:pt x="8669" y="20692"/>
                    <a:pt x="8641" y="20692"/>
                  </a:cubicBezTo>
                  <a:lnTo>
                    <a:pt x="8430" y="20692"/>
                  </a:lnTo>
                  <a:cubicBezTo>
                    <a:pt x="8430" y="20692"/>
                    <a:pt x="8430" y="20694"/>
                    <a:pt x="8424" y="20727"/>
                  </a:cubicBezTo>
                  <a:lnTo>
                    <a:pt x="8382" y="20971"/>
                  </a:lnTo>
                  <a:cubicBezTo>
                    <a:pt x="7370" y="21111"/>
                    <a:pt x="6359" y="21251"/>
                    <a:pt x="5395" y="21321"/>
                  </a:cubicBezTo>
                  <a:cubicBezTo>
                    <a:pt x="5395" y="21320"/>
                    <a:pt x="5404" y="21260"/>
                    <a:pt x="6262" y="15033"/>
                  </a:cubicBezTo>
                  <a:cubicBezTo>
                    <a:pt x="6262" y="15033"/>
                    <a:pt x="6261" y="15032"/>
                    <a:pt x="6232" y="15024"/>
                  </a:cubicBezTo>
                  <a:lnTo>
                    <a:pt x="6022" y="14963"/>
                  </a:lnTo>
                  <a:cubicBezTo>
                    <a:pt x="6021" y="14963"/>
                    <a:pt x="6014" y="15016"/>
                    <a:pt x="5106" y="21321"/>
                  </a:cubicBezTo>
                  <a:cubicBezTo>
                    <a:pt x="3228" y="21530"/>
                    <a:pt x="1493" y="21530"/>
                    <a:pt x="289" y="21600"/>
                  </a:cubicBezTo>
                  <a:lnTo>
                    <a:pt x="578" y="21251"/>
                  </a:lnTo>
                  <a:cubicBezTo>
                    <a:pt x="578" y="21251"/>
                    <a:pt x="577" y="21249"/>
                    <a:pt x="554" y="21216"/>
                  </a:cubicBezTo>
                  <a:lnTo>
                    <a:pt x="385" y="20971"/>
                  </a:lnTo>
                  <a:cubicBezTo>
                    <a:pt x="241" y="21181"/>
                    <a:pt x="96" y="21321"/>
                    <a:pt x="0" y="21460"/>
                  </a:cubicBezTo>
                  <a:cubicBezTo>
                    <a:pt x="289" y="20342"/>
                    <a:pt x="674" y="19015"/>
                    <a:pt x="1156" y="17548"/>
                  </a:cubicBezTo>
                  <a:cubicBezTo>
                    <a:pt x="1156" y="17548"/>
                    <a:pt x="1175" y="17559"/>
                    <a:pt x="3083" y="18736"/>
                  </a:cubicBezTo>
                  <a:cubicBezTo>
                    <a:pt x="3083" y="18735"/>
                    <a:pt x="3084" y="18733"/>
                    <a:pt x="3095" y="18692"/>
                  </a:cubicBezTo>
                  <a:lnTo>
                    <a:pt x="3179" y="18386"/>
                  </a:lnTo>
                  <a:cubicBezTo>
                    <a:pt x="3179" y="18386"/>
                    <a:pt x="3159" y="18374"/>
                    <a:pt x="1252" y="17199"/>
                  </a:cubicBezTo>
                  <a:cubicBezTo>
                    <a:pt x="2168" y="14544"/>
                    <a:pt x="3468" y="11470"/>
                    <a:pt x="5010" y="8605"/>
                  </a:cubicBezTo>
                  <a:cubicBezTo>
                    <a:pt x="5010" y="8605"/>
                    <a:pt x="5034" y="8628"/>
                    <a:pt x="8719" y="12099"/>
                  </a:cubicBezTo>
                  <a:cubicBezTo>
                    <a:pt x="8527" y="12308"/>
                    <a:pt x="8382" y="12448"/>
                    <a:pt x="8237" y="12588"/>
                  </a:cubicBezTo>
                  <a:cubicBezTo>
                    <a:pt x="8238" y="12588"/>
                    <a:pt x="8238" y="12589"/>
                    <a:pt x="8256" y="12622"/>
                  </a:cubicBezTo>
                  <a:lnTo>
                    <a:pt x="8382" y="12867"/>
                  </a:lnTo>
                  <a:cubicBezTo>
                    <a:pt x="8575" y="12657"/>
                    <a:pt x="8816" y="12518"/>
                    <a:pt x="9008" y="12308"/>
                  </a:cubicBezTo>
                  <a:cubicBezTo>
                    <a:pt x="9008" y="12308"/>
                    <a:pt x="9008" y="12307"/>
                    <a:pt x="9002" y="12291"/>
                  </a:cubicBezTo>
                  <a:lnTo>
                    <a:pt x="8960" y="12168"/>
                  </a:lnTo>
                  <a:cubicBezTo>
                    <a:pt x="8960" y="12168"/>
                    <a:pt x="8961" y="12166"/>
                    <a:pt x="8972" y="12142"/>
                  </a:cubicBezTo>
                  <a:lnTo>
                    <a:pt x="9056" y="11959"/>
                  </a:lnTo>
                  <a:cubicBezTo>
                    <a:pt x="9056" y="11958"/>
                    <a:pt x="9022" y="11927"/>
                    <a:pt x="5154" y="8326"/>
                  </a:cubicBezTo>
                  <a:cubicBezTo>
                    <a:pt x="7582" y="3894"/>
                    <a:pt x="10568" y="199"/>
                    <a:pt x="13637" y="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206" name="Shape 12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9" name="Group 1309"/>
          <p:cNvGrpSpPr/>
          <p:nvPr/>
        </p:nvGrpSpPr>
        <p:grpSpPr>
          <a:xfrm>
            <a:off x="-508076" y="-336848"/>
            <a:ext cx="10037825" cy="7612695"/>
            <a:chOff x="0" y="0"/>
            <a:chExt cx="10037824" cy="7612694"/>
          </a:xfrm>
        </p:grpSpPr>
        <p:sp>
          <p:nvSpPr>
            <p:cNvPr id="1208" name="Shape 1208"/>
            <p:cNvSpPr/>
            <p:nvPr/>
          </p:nvSpPr>
          <p:spPr>
            <a:xfrm rot="20746899">
              <a:off x="4476825" y="6059787"/>
              <a:ext cx="1128715" cy="1085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2" h="21530" extrusionOk="0">
                  <a:moveTo>
                    <a:pt x="2978" y="17494"/>
                  </a:moveTo>
                  <a:cubicBezTo>
                    <a:pt x="2779" y="17774"/>
                    <a:pt x="2579" y="17983"/>
                    <a:pt x="2355" y="18228"/>
                  </a:cubicBezTo>
                  <a:lnTo>
                    <a:pt x="2530" y="18473"/>
                  </a:lnTo>
                  <a:cubicBezTo>
                    <a:pt x="2729" y="18263"/>
                    <a:pt x="2928" y="18053"/>
                    <a:pt x="3152" y="17739"/>
                  </a:cubicBezTo>
                  <a:close/>
                  <a:moveTo>
                    <a:pt x="8485" y="18058"/>
                  </a:moveTo>
                  <a:lnTo>
                    <a:pt x="8175" y="18058"/>
                  </a:lnTo>
                  <a:lnTo>
                    <a:pt x="8093" y="19185"/>
                  </a:lnTo>
                  <a:lnTo>
                    <a:pt x="8320" y="19244"/>
                  </a:lnTo>
                  <a:close/>
                  <a:moveTo>
                    <a:pt x="4745" y="15648"/>
                  </a:moveTo>
                  <a:cubicBezTo>
                    <a:pt x="4647" y="15718"/>
                    <a:pt x="4599" y="15789"/>
                    <a:pt x="4550" y="15859"/>
                  </a:cubicBezTo>
                  <a:cubicBezTo>
                    <a:pt x="4550" y="15859"/>
                    <a:pt x="4540" y="15854"/>
                    <a:pt x="3866" y="15507"/>
                  </a:cubicBezTo>
                  <a:cubicBezTo>
                    <a:pt x="3866" y="15507"/>
                    <a:pt x="3865" y="15516"/>
                    <a:pt x="3817" y="15930"/>
                  </a:cubicBezTo>
                  <a:cubicBezTo>
                    <a:pt x="3818" y="15930"/>
                    <a:pt x="3824" y="15933"/>
                    <a:pt x="4257" y="16141"/>
                  </a:cubicBezTo>
                  <a:cubicBezTo>
                    <a:pt x="4208" y="16211"/>
                    <a:pt x="4159" y="16282"/>
                    <a:pt x="4086" y="16387"/>
                  </a:cubicBezTo>
                  <a:lnTo>
                    <a:pt x="4257" y="16634"/>
                  </a:lnTo>
                  <a:cubicBezTo>
                    <a:pt x="4452" y="16423"/>
                    <a:pt x="4647" y="16211"/>
                    <a:pt x="4873" y="15956"/>
                  </a:cubicBezTo>
                  <a:close/>
                  <a:moveTo>
                    <a:pt x="1835" y="14528"/>
                  </a:moveTo>
                  <a:lnTo>
                    <a:pt x="1752" y="14884"/>
                  </a:lnTo>
                  <a:lnTo>
                    <a:pt x="2537" y="15299"/>
                  </a:lnTo>
                  <a:lnTo>
                    <a:pt x="2620" y="14943"/>
                  </a:lnTo>
                  <a:close/>
                  <a:moveTo>
                    <a:pt x="8816" y="15092"/>
                  </a:moveTo>
                  <a:lnTo>
                    <a:pt x="8568" y="15003"/>
                  </a:lnTo>
                  <a:lnTo>
                    <a:pt x="8423" y="16130"/>
                  </a:lnTo>
                  <a:lnTo>
                    <a:pt x="8671" y="16219"/>
                  </a:lnTo>
                  <a:close/>
                  <a:moveTo>
                    <a:pt x="6518" y="13965"/>
                  </a:moveTo>
                  <a:cubicBezTo>
                    <a:pt x="6269" y="14177"/>
                    <a:pt x="6070" y="14389"/>
                    <a:pt x="5840" y="14637"/>
                  </a:cubicBezTo>
                  <a:lnTo>
                    <a:pt x="5970" y="14884"/>
                  </a:lnTo>
                  <a:cubicBezTo>
                    <a:pt x="6219" y="14672"/>
                    <a:pt x="6419" y="14460"/>
                    <a:pt x="6649" y="14212"/>
                  </a:cubicBezTo>
                  <a:close/>
                  <a:moveTo>
                    <a:pt x="15301" y="17138"/>
                  </a:moveTo>
                  <a:lnTo>
                    <a:pt x="15053" y="17049"/>
                  </a:lnTo>
                  <a:lnTo>
                    <a:pt x="14908" y="18206"/>
                  </a:lnTo>
                  <a:lnTo>
                    <a:pt x="15156" y="18265"/>
                  </a:lnTo>
                  <a:close/>
                  <a:moveTo>
                    <a:pt x="9167" y="12333"/>
                  </a:moveTo>
                  <a:lnTo>
                    <a:pt x="8919" y="12244"/>
                  </a:lnTo>
                  <a:lnTo>
                    <a:pt x="8816" y="13105"/>
                  </a:lnTo>
                  <a:lnTo>
                    <a:pt x="9063" y="13164"/>
                  </a:lnTo>
                  <a:close/>
                  <a:moveTo>
                    <a:pt x="15693" y="14083"/>
                  </a:moveTo>
                  <a:lnTo>
                    <a:pt x="15404" y="14024"/>
                  </a:lnTo>
                  <a:lnTo>
                    <a:pt x="15259" y="15151"/>
                  </a:lnTo>
                  <a:lnTo>
                    <a:pt x="15549" y="15210"/>
                  </a:lnTo>
                  <a:close/>
                  <a:moveTo>
                    <a:pt x="10153" y="10702"/>
                  </a:moveTo>
                  <a:cubicBezTo>
                    <a:pt x="9904" y="10844"/>
                    <a:pt x="9705" y="11056"/>
                    <a:pt x="9456" y="11268"/>
                  </a:cubicBezTo>
                  <a:lnTo>
                    <a:pt x="9605" y="11622"/>
                  </a:lnTo>
                  <a:cubicBezTo>
                    <a:pt x="9805" y="11409"/>
                    <a:pt x="10054" y="11197"/>
                    <a:pt x="10284" y="11012"/>
                  </a:cubicBezTo>
                  <a:close/>
                  <a:moveTo>
                    <a:pt x="16044" y="11058"/>
                  </a:moveTo>
                  <a:lnTo>
                    <a:pt x="15796" y="10969"/>
                  </a:lnTo>
                  <a:lnTo>
                    <a:pt x="15652" y="12096"/>
                  </a:lnTo>
                  <a:lnTo>
                    <a:pt x="15900" y="12185"/>
                  </a:lnTo>
                  <a:close/>
                  <a:moveTo>
                    <a:pt x="11414" y="8715"/>
                  </a:moveTo>
                  <a:lnTo>
                    <a:pt x="11315" y="9066"/>
                  </a:lnTo>
                  <a:cubicBezTo>
                    <a:pt x="11315" y="9066"/>
                    <a:pt x="11322" y="9072"/>
                    <a:pt x="11763" y="9418"/>
                  </a:cubicBezTo>
                  <a:cubicBezTo>
                    <a:pt x="11614" y="9558"/>
                    <a:pt x="11464" y="9628"/>
                    <a:pt x="11333" y="9804"/>
                  </a:cubicBezTo>
                  <a:lnTo>
                    <a:pt x="11464" y="10050"/>
                  </a:lnTo>
                  <a:cubicBezTo>
                    <a:pt x="11713" y="9909"/>
                    <a:pt x="11912" y="9698"/>
                    <a:pt x="12155" y="9532"/>
                  </a:cubicBezTo>
                  <a:lnTo>
                    <a:pt x="12112" y="9347"/>
                  </a:lnTo>
                  <a:lnTo>
                    <a:pt x="12149" y="9268"/>
                  </a:lnTo>
                  <a:lnTo>
                    <a:pt x="12062" y="9207"/>
                  </a:lnTo>
                  <a:cubicBezTo>
                    <a:pt x="12062" y="9207"/>
                    <a:pt x="12053" y="9200"/>
                    <a:pt x="11414" y="8715"/>
                  </a:cubicBezTo>
                  <a:close/>
                  <a:moveTo>
                    <a:pt x="9559" y="7232"/>
                  </a:moveTo>
                  <a:lnTo>
                    <a:pt x="9456" y="7588"/>
                  </a:lnTo>
                  <a:lnTo>
                    <a:pt x="10137" y="8152"/>
                  </a:lnTo>
                  <a:lnTo>
                    <a:pt x="10303" y="7796"/>
                  </a:lnTo>
                  <a:close/>
                  <a:moveTo>
                    <a:pt x="7680" y="5749"/>
                  </a:moveTo>
                  <a:lnTo>
                    <a:pt x="7597" y="6016"/>
                  </a:lnTo>
                  <a:lnTo>
                    <a:pt x="8279" y="6580"/>
                  </a:lnTo>
                  <a:lnTo>
                    <a:pt x="8382" y="6313"/>
                  </a:lnTo>
                  <a:close/>
                  <a:moveTo>
                    <a:pt x="13983" y="7855"/>
                  </a:moveTo>
                  <a:cubicBezTo>
                    <a:pt x="13734" y="7998"/>
                    <a:pt x="13484" y="8213"/>
                    <a:pt x="13254" y="8401"/>
                  </a:cubicBezTo>
                  <a:lnTo>
                    <a:pt x="13385" y="8715"/>
                  </a:lnTo>
                  <a:cubicBezTo>
                    <a:pt x="13584" y="8572"/>
                    <a:pt x="13833" y="8357"/>
                    <a:pt x="14070" y="8169"/>
                  </a:cubicBezTo>
                  <a:close/>
                  <a:moveTo>
                    <a:pt x="16437" y="8003"/>
                  </a:moveTo>
                  <a:lnTo>
                    <a:pt x="16189" y="7944"/>
                  </a:lnTo>
                  <a:lnTo>
                    <a:pt x="16044" y="9071"/>
                  </a:lnTo>
                  <a:lnTo>
                    <a:pt x="16292" y="9130"/>
                  </a:lnTo>
                  <a:close/>
                  <a:moveTo>
                    <a:pt x="15987" y="6669"/>
                  </a:moveTo>
                  <a:cubicBezTo>
                    <a:pt x="15691" y="6809"/>
                    <a:pt x="15444" y="6949"/>
                    <a:pt x="15210" y="7133"/>
                  </a:cubicBezTo>
                  <a:lnTo>
                    <a:pt x="15296" y="7440"/>
                  </a:lnTo>
                  <a:cubicBezTo>
                    <a:pt x="15543" y="7300"/>
                    <a:pt x="15790" y="7159"/>
                    <a:pt x="16073" y="6975"/>
                  </a:cubicBezTo>
                  <a:close/>
                  <a:moveTo>
                    <a:pt x="18011" y="5660"/>
                  </a:moveTo>
                  <a:cubicBezTo>
                    <a:pt x="17764" y="5803"/>
                    <a:pt x="17518" y="5874"/>
                    <a:pt x="17234" y="6061"/>
                  </a:cubicBezTo>
                  <a:lnTo>
                    <a:pt x="17320" y="6372"/>
                  </a:lnTo>
                  <a:cubicBezTo>
                    <a:pt x="17567" y="6230"/>
                    <a:pt x="17814" y="6158"/>
                    <a:pt x="18097" y="5972"/>
                  </a:cubicBezTo>
                  <a:close/>
                  <a:moveTo>
                    <a:pt x="9559" y="1923"/>
                  </a:moveTo>
                  <a:lnTo>
                    <a:pt x="9415" y="2190"/>
                  </a:lnTo>
                  <a:lnTo>
                    <a:pt x="14764" y="7796"/>
                  </a:lnTo>
                  <a:lnTo>
                    <a:pt x="14970" y="7440"/>
                  </a:lnTo>
                  <a:close/>
                  <a:moveTo>
                    <a:pt x="17717" y="4741"/>
                  </a:moveTo>
                  <a:lnTo>
                    <a:pt x="17573" y="5037"/>
                  </a:lnTo>
                  <a:lnTo>
                    <a:pt x="18192" y="5749"/>
                  </a:lnTo>
                  <a:lnTo>
                    <a:pt x="18357" y="5453"/>
                  </a:lnTo>
                  <a:close/>
                  <a:moveTo>
                    <a:pt x="15982" y="2843"/>
                  </a:moveTo>
                  <a:lnTo>
                    <a:pt x="15838" y="3199"/>
                  </a:lnTo>
                  <a:lnTo>
                    <a:pt x="16478" y="3910"/>
                  </a:lnTo>
                  <a:lnTo>
                    <a:pt x="16623" y="3554"/>
                  </a:lnTo>
                  <a:close/>
                  <a:moveTo>
                    <a:pt x="14330" y="1004"/>
                  </a:moveTo>
                  <a:lnTo>
                    <a:pt x="14165" y="1271"/>
                  </a:lnTo>
                  <a:lnTo>
                    <a:pt x="14805" y="1983"/>
                  </a:lnTo>
                  <a:lnTo>
                    <a:pt x="14970" y="1716"/>
                  </a:lnTo>
                  <a:close/>
                  <a:moveTo>
                    <a:pt x="15141" y="311"/>
                  </a:moveTo>
                  <a:cubicBezTo>
                    <a:pt x="16629" y="911"/>
                    <a:pt x="18111" y="2410"/>
                    <a:pt x="19535" y="5096"/>
                  </a:cubicBezTo>
                  <a:cubicBezTo>
                    <a:pt x="19437" y="5096"/>
                    <a:pt x="19388" y="5096"/>
                    <a:pt x="19290" y="5167"/>
                  </a:cubicBezTo>
                  <a:cubicBezTo>
                    <a:pt x="19290" y="5167"/>
                    <a:pt x="19290" y="5169"/>
                    <a:pt x="19302" y="5211"/>
                  </a:cubicBezTo>
                  <a:lnTo>
                    <a:pt x="19388" y="5520"/>
                  </a:lnTo>
                  <a:cubicBezTo>
                    <a:pt x="19486" y="5450"/>
                    <a:pt x="19584" y="5450"/>
                    <a:pt x="19732" y="5379"/>
                  </a:cubicBezTo>
                  <a:cubicBezTo>
                    <a:pt x="19830" y="5662"/>
                    <a:pt x="19978" y="5945"/>
                    <a:pt x="20076" y="6157"/>
                  </a:cubicBezTo>
                  <a:cubicBezTo>
                    <a:pt x="21600" y="11392"/>
                    <a:pt x="20518" y="14858"/>
                    <a:pt x="18159" y="17192"/>
                  </a:cubicBezTo>
                  <a:cubicBezTo>
                    <a:pt x="18159" y="17192"/>
                    <a:pt x="18167" y="17136"/>
                    <a:pt x="19634" y="6369"/>
                  </a:cubicBezTo>
                  <a:cubicBezTo>
                    <a:pt x="19633" y="6369"/>
                    <a:pt x="19628" y="6368"/>
                    <a:pt x="19339" y="6299"/>
                  </a:cubicBezTo>
                  <a:lnTo>
                    <a:pt x="17864" y="17475"/>
                  </a:lnTo>
                  <a:cubicBezTo>
                    <a:pt x="16143" y="18961"/>
                    <a:pt x="13833" y="19951"/>
                    <a:pt x="11424" y="20588"/>
                  </a:cubicBezTo>
                  <a:cubicBezTo>
                    <a:pt x="11424" y="20587"/>
                    <a:pt x="11432" y="20531"/>
                    <a:pt x="12899" y="9694"/>
                  </a:cubicBezTo>
                  <a:cubicBezTo>
                    <a:pt x="12899" y="9694"/>
                    <a:pt x="12893" y="9693"/>
                    <a:pt x="12604" y="9623"/>
                  </a:cubicBezTo>
                  <a:cubicBezTo>
                    <a:pt x="12604" y="9624"/>
                    <a:pt x="12596" y="9682"/>
                    <a:pt x="11129" y="20729"/>
                  </a:cubicBezTo>
                  <a:cubicBezTo>
                    <a:pt x="10097" y="20941"/>
                    <a:pt x="9113" y="21153"/>
                    <a:pt x="8081" y="21295"/>
                  </a:cubicBezTo>
                  <a:cubicBezTo>
                    <a:pt x="8081" y="21295"/>
                    <a:pt x="8081" y="21293"/>
                    <a:pt x="8081" y="21268"/>
                  </a:cubicBezTo>
                  <a:lnTo>
                    <a:pt x="8081" y="21083"/>
                  </a:lnTo>
                  <a:cubicBezTo>
                    <a:pt x="8081" y="21083"/>
                    <a:pt x="8080" y="21083"/>
                    <a:pt x="8050" y="21083"/>
                  </a:cubicBezTo>
                  <a:lnTo>
                    <a:pt x="7835" y="21083"/>
                  </a:lnTo>
                  <a:cubicBezTo>
                    <a:pt x="7835" y="21083"/>
                    <a:pt x="7835" y="21085"/>
                    <a:pt x="7829" y="21118"/>
                  </a:cubicBezTo>
                  <a:lnTo>
                    <a:pt x="7786" y="21366"/>
                  </a:lnTo>
                  <a:lnTo>
                    <a:pt x="6370" y="21530"/>
                  </a:lnTo>
                  <a:lnTo>
                    <a:pt x="4842" y="20974"/>
                  </a:lnTo>
                  <a:cubicBezTo>
                    <a:pt x="4950" y="20196"/>
                    <a:pt x="5171" y="18605"/>
                    <a:pt x="5623" y="15353"/>
                  </a:cubicBezTo>
                  <a:cubicBezTo>
                    <a:pt x="5623" y="15353"/>
                    <a:pt x="5622" y="15353"/>
                    <a:pt x="5592" y="15344"/>
                  </a:cubicBezTo>
                  <a:lnTo>
                    <a:pt x="5377" y="15282"/>
                  </a:lnTo>
                  <a:cubicBezTo>
                    <a:pt x="5377" y="15282"/>
                    <a:pt x="5372" y="15316"/>
                    <a:pt x="4566" y="20874"/>
                  </a:cubicBezTo>
                  <a:lnTo>
                    <a:pt x="1407" y="19724"/>
                  </a:lnTo>
                  <a:cubicBezTo>
                    <a:pt x="1420" y="19710"/>
                    <a:pt x="1431" y="19694"/>
                    <a:pt x="1442" y="19677"/>
                  </a:cubicBezTo>
                  <a:lnTo>
                    <a:pt x="1295" y="19392"/>
                  </a:lnTo>
                  <a:lnTo>
                    <a:pt x="1098" y="19612"/>
                  </a:lnTo>
                  <a:lnTo>
                    <a:pt x="0" y="19212"/>
                  </a:lnTo>
                  <a:cubicBezTo>
                    <a:pt x="124" y="18786"/>
                    <a:pt x="263" y="18349"/>
                    <a:pt x="412" y="17900"/>
                  </a:cubicBezTo>
                  <a:cubicBezTo>
                    <a:pt x="412" y="17900"/>
                    <a:pt x="428" y="17909"/>
                    <a:pt x="2379" y="19102"/>
                  </a:cubicBezTo>
                  <a:cubicBezTo>
                    <a:pt x="2379" y="19102"/>
                    <a:pt x="2379" y="19100"/>
                    <a:pt x="2391" y="19058"/>
                  </a:cubicBezTo>
                  <a:lnTo>
                    <a:pt x="2477" y="18748"/>
                  </a:lnTo>
                  <a:cubicBezTo>
                    <a:pt x="2477" y="18748"/>
                    <a:pt x="2462" y="18739"/>
                    <a:pt x="511" y="17546"/>
                  </a:cubicBezTo>
                  <a:cubicBezTo>
                    <a:pt x="1445" y="14858"/>
                    <a:pt x="2772" y="11745"/>
                    <a:pt x="4345" y="8845"/>
                  </a:cubicBezTo>
                  <a:cubicBezTo>
                    <a:pt x="4345" y="8845"/>
                    <a:pt x="4367" y="8865"/>
                    <a:pt x="8130" y="12382"/>
                  </a:cubicBezTo>
                  <a:cubicBezTo>
                    <a:pt x="7934" y="12594"/>
                    <a:pt x="7786" y="12736"/>
                    <a:pt x="7639" y="12877"/>
                  </a:cubicBezTo>
                  <a:cubicBezTo>
                    <a:pt x="7639" y="12877"/>
                    <a:pt x="7639" y="12879"/>
                    <a:pt x="7657" y="12913"/>
                  </a:cubicBezTo>
                  <a:lnTo>
                    <a:pt x="7786" y="13160"/>
                  </a:lnTo>
                  <a:cubicBezTo>
                    <a:pt x="7983" y="12948"/>
                    <a:pt x="8229" y="12806"/>
                    <a:pt x="8425" y="12594"/>
                  </a:cubicBezTo>
                  <a:cubicBezTo>
                    <a:pt x="8425" y="12594"/>
                    <a:pt x="8425" y="12593"/>
                    <a:pt x="8419" y="12577"/>
                  </a:cubicBezTo>
                  <a:lnTo>
                    <a:pt x="8376" y="12453"/>
                  </a:lnTo>
                  <a:cubicBezTo>
                    <a:pt x="8376" y="12453"/>
                    <a:pt x="8377" y="12451"/>
                    <a:pt x="8388" y="12426"/>
                  </a:cubicBezTo>
                  <a:lnTo>
                    <a:pt x="8474" y="12241"/>
                  </a:lnTo>
                  <a:cubicBezTo>
                    <a:pt x="8474" y="12240"/>
                    <a:pt x="8451" y="12218"/>
                    <a:pt x="4492" y="8562"/>
                  </a:cubicBezTo>
                  <a:cubicBezTo>
                    <a:pt x="7104" y="3832"/>
                    <a:pt x="10349" y="-70"/>
                    <a:pt x="13652" y="0"/>
                  </a:cubicBezTo>
                  <a:cubicBezTo>
                    <a:pt x="14148" y="11"/>
                    <a:pt x="14644" y="111"/>
                    <a:pt x="15141" y="31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09" name="Shape 1209"/>
            <p:cNvSpPr/>
            <p:nvPr/>
          </p:nvSpPr>
          <p:spPr>
            <a:xfrm rot="2193362">
              <a:off x="323925" y="3421361"/>
              <a:ext cx="784227" cy="1001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2" h="21563" extrusionOk="0">
                  <a:moveTo>
                    <a:pt x="12332" y="18536"/>
                  </a:moveTo>
                  <a:lnTo>
                    <a:pt x="12127" y="19794"/>
                  </a:lnTo>
                  <a:lnTo>
                    <a:pt x="12478" y="19858"/>
                  </a:lnTo>
                  <a:lnTo>
                    <a:pt x="12683" y="18633"/>
                  </a:lnTo>
                  <a:close/>
                  <a:moveTo>
                    <a:pt x="12829" y="15247"/>
                  </a:moveTo>
                  <a:lnTo>
                    <a:pt x="12624" y="16472"/>
                  </a:lnTo>
                  <a:lnTo>
                    <a:pt x="13034" y="16537"/>
                  </a:lnTo>
                  <a:lnTo>
                    <a:pt x="13238" y="15312"/>
                  </a:lnTo>
                  <a:close/>
                  <a:moveTo>
                    <a:pt x="13384" y="11926"/>
                  </a:moveTo>
                  <a:lnTo>
                    <a:pt x="13180" y="13151"/>
                  </a:lnTo>
                  <a:lnTo>
                    <a:pt x="13531" y="13248"/>
                  </a:lnTo>
                  <a:lnTo>
                    <a:pt x="13735" y="12023"/>
                  </a:lnTo>
                  <a:close/>
                  <a:moveTo>
                    <a:pt x="13940" y="8637"/>
                  </a:moveTo>
                  <a:lnTo>
                    <a:pt x="13735" y="9862"/>
                  </a:lnTo>
                  <a:lnTo>
                    <a:pt x="14086" y="9927"/>
                  </a:lnTo>
                  <a:lnTo>
                    <a:pt x="14291" y="8702"/>
                  </a:lnTo>
                  <a:close/>
                  <a:moveTo>
                    <a:pt x="15419" y="6590"/>
                  </a:moveTo>
                  <a:lnTo>
                    <a:pt x="15541" y="6928"/>
                  </a:lnTo>
                  <a:cubicBezTo>
                    <a:pt x="15891" y="6773"/>
                    <a:pt x="16240" y="6696"/>
                    <a:pt x="16641" y="6493"/>
                  </a:cubicBezTo>
                  <a:lnTo>
                    <a:pt x="16519" y="6154"/>
                  </a:lnTo>
                  <a:cubicBezTo>
                    <a:pt x="16170" y="6309"/>
                    <a:pt x="15821" y="6387"/>
                    <a:pt x="15419" y="6590"/>
                  </a:cubicBezTo>
                  <a:close/>
                  <a:moveTo>
                    <a:pt x="16103" y="5155"/>
                  </a:moveTo>
                  <a:lnTo>
                    <a:pt x="15899" y="5477"/>
                  </a:lnTo>
                  <a:lnTo>
                    <a:pt x="16776" y="6251"/>
                  </a:lnTo>
                  <a:lnTo>
                    <a:pt x="17010" y="5929"/>
                  </a:lnTo>
                  <a:close/>
                  <a:moveTo>
                    <a:pt x="12554" y="7756"/>
                  </a:moveTo>
                  <a:lnTo>
                    <a:pt x="12676" y="8089"/>
                  </a:lnTo>
                  <a:cubicBezTo>
                    <a:pt x="13025" y="7937"/>
                    <a:pt x="13375" y="7784"/>
                    <a:pt x="13776" y="7584"/>
                  </a:cubicBezTo>
                  <a:lnTo>
                    <a:pt x="13654" y="7251"/>
                  </a:lnTo>
                  <a:cubicBezTo>
                    <a:pt x="13235" y="7403"/>
                    <a:pt x="12886" y="7556"/>
                    <a:pt x="12554" y="7756"/>
                  </a:cubicBezTo>
                  <a:close/>
                  <a:moveTo>
                    <a:pt x="9785" y="9135"/>
                  </a:moveTo>
                  <a:lnTo>
                    <a:pt x="9971" y="9476"/>
                  </a:lnTo>
                  <a:cubicBezTo>
                    <a:pt x="10253" y="9320"/>
                    <a:pt x="10605" y="9086"/>
                    <a:pt x="10940" y="8881"/>
                  </a:cubicBezTo>
                  <a:lnTo>
                    <a:pt x="10817" y="8540"/>
                  </a:lnTo>
                  <a:cubicBezTo>
                    <a:pt x="10464" y="8696"/>
                    <a:pt x="10112" y="8930"/>
                    <a:pt x="9785" y="9135"/>
                  </a:cubicBezTo>
                  <a:close/>
                  <a:moveTo>
                    <a:pt x="4409" y="12251"/>
                  </a:moveTo>
                  <a:lnTo>
                    <a:pt x="4620" y="12635"/>
                  </a:lnTo>
                  <a:cubicBezTo>
                    <a:pt x="4902" y="12405"/>
                    <a:pt x="5255" y="12174"/>
                    <a:pt x="5581" y="11972"/>
                  </a:cubicBezTo>
                  <a:lnTo>
                    <a:pt x="5396" y="11636"/>
                  </a:lnTo>
                  <a:cubicBezTo>
                    <a:pt x="5043" y="11790"/>
                    <a:pt x="4761" y="12020"/>
                    <a:pt x="4409" y="12251"/>
                  </a:cubicBezTo>
                  <a:close/>
                  <a:moveTo>
                    <a:pt x="7181" y="9476"/>
                  </a:moveTo>
                  <a:lnTo>
                    <a:pt x="7040" y="9857"/>
                  </a:lnTo>
                  <a:cubicBezTo>
                    <a:pt x="7040" y="9857"/>
                    <a:pt x="7048" y="9862"/>
                    <a:pt x="7675" y="10239"/>
                  </a:cubicBezTo>
                  <a:cubicBezTo>
                    <a:pt x="7463" y="10392"/>
                    <a:pt x="7251" y="10468"/>
                    <a:pt x="7066" y="10659"/>
                  </a:cubicBezTo>
                  <a:lnTo>
                    <a:pt x="7251" y="10927"/>
                  </a:lnTo>
                  <a:cubicBezTo>
                    <a:pt x="7604" y="10774"/>
                    <a:pt x="7886" y="10545"/>
                    <a:pt x="8230" y="10363"/>
                  </a:cubicBezTo>
                  <a:lnTo>
                    <a:pt x="8168" y="10163"/>
                  </a:lnTo>
                  <a:lnTo>
                    <a:pt x="8221" y="10077"/>
                  </a:lnTo>
                  <a:lnTo>
                    <a:pt x="8098" y="10010"/>
                  </a:lnTo>
                  <a:cubicBezTo>
                    <a:pt x="8098" y="10010"/>
                    <a:pt x="8088" y="10004"/>
                    <a:pt x="7181" y="9476"/>
                  </a:cubicBezTo>
                  <a:close/>
                  <a:moveTo>
                    <a:pt x="13648" y="3091"/>
                  </a:moveTo>
                  <a:lnTo>
                    <a:pt x="13443" y="3478"/>
                  </a:lnTo>
                  <a:lnTo>
                    <a:pt x="14349" y="4252"/>
                  </a:lnTo>
                  <a:lnTo>
                    <a:pt x="14554" y="3865"/>
                  </a:lnTo>
                  <a:close/>
                  <a:moveTo>
                    <a:pt x="4555" y="7863"/>
                  </a:moveTo>
                  <a:lnTo>
                    <a:pt x="4409" y="8250"/>
                  </a:lnTo>
                  <a:lnTo>
                    <a:pt x="5373" y="8863"/>
                  </a:lnTo>
                  <a:lnTo>
                    <a:pt x="5607" y="8476"/>
                  </a:lnTo>
                  <a:close/>
                  <a:moveTo>
                    <a:pt x="11309" y="1092"/>
                  </a:moveTo>
                  <a:lnTo>
                    <a:pt x="11075" y="1382"/>
                  </a:lnTo>
                  <a:lnTo>
                    <a:pt x="11981" y="2156"/>
                  </a:lnTo>
                  <a:lnTo>
                    <a:pt x="12215" y="1866"/>
                  </a:lnTo>
                  <a:close/>
                  <a:moveTo>
                    <a:pt x="1894" y="6251"/>
                  </a:moveTo>
                  <a:lnTo>
                    <a:pt x="1777" y="6541"/>
                  </a:lnTo>
                  <a:lnTo>
                    <a:pt x="2742" y="7154"/>
                  </a:lnTo>
                  <a:lnTo>
                    <a:pt x="2888" y="6864"/>
                  </a:lnTo>
                  <a:close/>
                  <a:moveTo>
                    <a:pt x="4555" y="2092"/>
                  </a:moveTo>
                  <a:lnTo>
                    <a:pt x="4350" y="2382"/>
                  </a:lnTo>
                  <a:lnTo>
                    <a:pt x="11923" y="8476"/>
                  </a:lnTo>
                  <a:lnTo>
                    <a:pt x="12215" y="8089"/>
                  </a:lnTo>
                  <a:close/>
                  <a:moveTo>
                    <a:pt x="3499" y="2698"/>
                  </a:moveTo>
                  <a:cubicBezTo>
                    <a:pt x="5694" y="1004"/>
                    <a:pt x="8011" y="-37"/>
                    <a:pt x="10349" y="1"/>
                  </a:cubicBezTo>
                  <a:cubicBezTo>
                    <a:pt x="13155" y="47"/>
                    <a:pt x="15989" y="1648"/>
                    <a:pt x="18677" y="5541"/>
                  </a:cubicBezTo>
                  <a:cubicBezTo>
                    <a:pt x="18538" y="5541"/>
                    <a:pt x="18468" y="5541"/>
                    <a:pt x="18329" y="5618"/>
                  </a:cubicBezTo>
                  <a:cubicBezTo>
                    <a:pt x="18329" y="5618"/>
                    <a:pt x="18330" y="5620"/>
                    <a:pt x="18347" y="5666"/>
                  </a:cubicBezTo>
                  <a:lnTo>
                    <a:pt x="18468" y="6002"/>
                  </a:lnTo>
                  <a:cubicBezTo>
                    <a:pt x="18608" y="5926"/>
                    <a:pt x="18747" y="5926"/>
                    <a:pt x="18956" y="5849"/>
                  </a:cubicBezTo>
                  <a:cubicBezTo>
                    <a:pt x="19095" y="6156"/>
                    <a:pt x="19304" y="6464"/>
                    <a:pt x="19443" y="6695"/>
                  </a:cubicBezTo>
                  <a:cubicBezTo>
                    <a:pt x="21600" y="12385"/>
                    <a:pt x="20069" y="16154"/>
                    <a:pt x="16729" y="18691"/>
                  </a:cubicBezTo>
                  <a:cubicBezTo>
                    <a:pt x="16729" y="18691"/>
                    <a:pt x="16740" y="18629"/>
                    <a:pt x="18816" y="6925"/>
                  </a:cubicBezTo>
                  <a:cubicBezTo>
                    <a:pt x="18816" y="6925"/>
                    <a:pt x="18810" y="6924"/>
                    <a:pt x="18399" y="6848"/>
                  </a:cubicBezTo>
                  <a:lnTo>
                    <a:pt x="16311" y="18999"/>
                  </a:lnTo>
                  <a:cubicBezTo>
                    <a:pt x="14665" y="20091"/>
                    <a:pt x="12637" y="20936"/>
                    <a:pt x="10438" y="21563"/>
                  </a:cubicBezTo>
                  <a:lnTo>
                    <a:pt x="7983" y="17911"/>
                  </a:lnTo>
                  <a:cubicBezTo>
                    <a:pt x="8285" y="16196"/>
                    <a:pt x="8704" y="13823"/>
                    <a:pt x="9282" y="10540"/>
                  </a:cubicBezTo>
                  <a:cubicBezTo>
                    <a:pt x="9282" y="10540"/>
                    <a:pt x="9276" y="10539"/>
                    <a:pt x="8865" y="10463"/>
                  </a:cubicBezTo>
                  <a:cubicBezTo>
                    <a:pt x="8865" y="10463"/>
                    <a:pt x="8857" y="10509"/>
                    <a:pt x="7660" y="17431"/>
                  </a:cubicBezTo>
                  <a:lnTo>
                    <a:pt x="0" y="6038"/>
                  </a:lnTo>
                  <a:cubicBezTo>
                    <a:pt x="1112" y="4767"/>
                    <a:pt x="2287" y="3633"/>
                    <a:pt x="3499" y="2698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10" name="Shape 1210"/>
            <p:cNvSpPr/>
            <p:nvPr/>
          </p:nvSpPr>
          <p:spPr>
            <a:xfrm rot="7668513">
              <a:off x="29444" y="5481142"/>
              <a:ext cx="1549401" cy="83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18509" y="4930"/>
                  </a:moveTo>
                  <a:lnTo>
                    <a:pt x="19134" y="5627"/>
                  </a:lnTo>
                  <a:lnTo>
                    <a:pt x="19301" y="5336"/>
                  </a:lnTo>
                  <a:lnTo>
                    <a:pt x="18655" y="4640"/>
                  </a:lnTo>
                  <a:close/>
                  <a:moveTo>
                    <a:pt x="16758" y="3131"/>
                  </a:moveTo>
                  <a:lnTo>
                    <a:pt x="17404" y="3827"/>
                  </a:lnTo>
                  <a:lnTo>
                    <a:pt x="17550" y="3479"/>
                  </a:lnTo>
                  <a:lnTo>
                    <a:pt x="16904" y="2782"/>
                  </a:lnTo>
                  <a:close/>
                  <a:moveTo>
                    <a:pt x="18254" y="6236"/>
                  </a:moveTo>
                  <a:cubicBezTo>
                    <a:pt x="18503" y="6097"/>
                    <a:pt x="18752" y="6027"/>
                    <a:pt x="19039" y="5844"/>
                  </a:cubicBezTo>
                  <a:lnTo>
                    <a:pt x="18951" y="5540"/>
                  </a:lnTo>
                  <a:cubicBezTo>
                    <a:pt x="18702" y="5679"/>
                    <a:pt x="18454" y="5749"/>
                    <a:pt x="18167" y="5931"/>
                  </a:cubicBezTo>
                  <a:close/>
                  <a:moveTo>
                    <a:pt x="15070" y="1244"/>
                  </a:moveTo>
                  <a:lnTo>
                    <a:pt x="15716" y="1941"/>
                  </a:lnTo>
                  <a:lnTo>
                    <a:pt x="15883" y="1679"/>
                  </a:lnTo>
                  <a:lnTo>
                    <a:pt x="15237" y="983"/>
                  </a:lnTo>
                  <a:close/>
                  <a:moveTo>
                    <a:pt x="16212" y="7281"/>
                  </a:moveTo>
                  <a:cubicBezTo>
                    <a:pt x="16461" y="7144"/>
                    <a:pt x="16710" y="7007"/>
                    <a:pt x="16996" y="6827"/>
                  </a:cubicBezTo>
                  <a:lnTo>
                    <a:pt x="16909" y="6526"/>
                  </a:lnTo>
                  <a:cubicBezTo>
                    <a:pt x="16610" y="6664"/>
                    <a:pt x="16361" y="6801"/>
                    <a:pt x="16125" y="6981"/>
                  </a:cubicBezTo>
                  <a:close/>
                  <a:moveTo>
                    <a:pt x="16967" y="8877"/>
                  </a:moveTo>
                  <a:lnTo>
                    <a:pt x="17217" y="8935"/>
                  </a:lnTo>
                  <a:lnTo>
                    <a:pt x="17363" y="7833"/>
                  </a:lnTo>
                  <a:lnTo>
                    <a:pt x="17113" y="7774"/>
                  </a:lnTo>
                  <a:close/>
                  <a:moveTo>
                    <a:pt x="16571" y="11838"/>
                  </a:moveTo>
                  <a:lnTo>
                    <a:pt x="16821" y="11925"/>
                  </a:lnTo>
                  <a:lnTo>
                    <a:pt x="16967" y="10822"/>
                  </a:lnTo>
                  <a:lnTo>
                    <a:pt x="16717" y="10735"/>
                  </a:lnTo>
                  <a:close/>
                  <a:moveTo>
                    <a:pt x="14283" y="8529"/>
                  </a:moveTo>
                  <a:cubicBezTo>
                    <a:pt x="14484" y="8389"/>
                    <a:pt x="14735" y="8178"/>
                    <a:pt x="14974" y="7994"/>
                  </a:cubicBezTo>
                  <a:lnTo>
                    <a:pt x="14886" y="7687"/>
                  </a:lnTo>
                  <a:cubicBezTo>
                    <a:pt x="14635" y="7828"/>
                    <a:pt x="14383" y="8038"/>
                    <a:pt x="14151" y="8222"/>
                  </a:cubicBezTo>
                  <a:close/>
                  <a:moveTo>
                    <a:pt x="10276" y="2144"/>
                  </a:moveTo>
                  <a:lnTo>
                    <a:pt x="15674" y="7629"/>
                  </a:lnTo>
                  <a:lnTo>
                    <a:pt x="15883" y="7281"/>
                  </a:lnTo>
                  <a:lnTo>
                    <a:pt x="10422" y="1883"/>
                  </a:lnTo>
                  <a:close/>
                  <a:moveTo>
                    <a:pt x="12344" y="9835"/>
                  </a:moveTo>
                  <a:cubicBezTo>
                    <a:pt x="12596" y="9698"/>
                    <a:pt x="12797" y="9491"/>
                    <a:pt x="13042" y="9328"/>
                  </a:cubicBezTo>
                  <a:lnTo>
                    <a:pt x="12998" y="9148"/>
                  </a:lnTo>
                  <a:lnTo>
                    <a:pt x="13036" y="9070"/>
                  </a:lnTo>
                  <a:lnTo>
                    <a:pt x="12948" y="9010"/>
                  </a:lnTo>
                  <a:cubicBezTo>
                    <a:pt x="12947" y="9010"/>
                    <a:pt x="12938" y="9004"/>
                    <a:pt x="12294" y="8529"/>
                  </a:cubicBezTo>
                  <a:lnTo>
                    <a:pt x="12194" y="8873"/>
                  </a:lnTo>
                  <a:cubicBezTo>
                    <a:pt x="12194" y="8873"/>
                    <a:pt x="12201" y="8878"/>
                    <a:pt x="12646" y="9217"/>
                  </a:cubicBezTo>
                  <a:cubicBezTo>
                    <a:pt x="12495" y="9354"/>
                    <a:pt x="12344" y="9423"/>
                    <a:pt x="12212" y="9595"/>
                  </a:cubicBezTo>
                  <a:close/>
                  <a:moveTo>
                    <a:pt x="10318" y="7426"/>
                  </a:moveTo>
                  <a:lnTo>
                    <a:pt x="11005" y="7978"/>
                  </a:lnTo>
                  <a:lnTo>
                    <a:pt x="11172" y="7629"/>
                  </a:lnTo>
                  <a:lnTo>
                    <a:pt x="10422" y="7078"/>
                  </a:lnTo>
                  <a:close/>
                  <a:moveTo>
                    <a:pt x="8442" y="5888"/>
                  </a:moveTo>
                  <a:lnTo>
                    <a:pt x="9130" y="6439"/>
                  </a:lnTo>
                  <a:lnTo>
                    <a:pt x="9234" y="6178"/>
                  </a:lnTo>
                  <a:lnTo>
                    <a:pt x="8525" y="5627"/>
                  </a:lnTo>
                  <a:close/>
                  <a:moveTo>
                    <a:pt x="10468" y="11373"/>
                  </a:moveTo>
                  <a:cubicBezTo>
                    <a:pt x="10669" y="11166"/>
                    <a:pt x="10921" y="10958"/>
                    <a:pt x="11153" y="10777"/>
                  </a:cubicBezTo>
                  <a:lnTo>
                    <a:pt x="11021" y="10474"/>
                  </a:lnTo>
                  <a:cubicBezTo>
                    <a:pt x="10770" y="10612"/>
                    <a:pt x="10569" y="10820"/>
                    <a:pt x="10318" y="11027"/>
                  </a:cubicBezTo>
                  <a:close/>
                  <a:moveTo>
                    <a:pt x="9671" y="12825"/>
                  </a:moveTo>
                  <a:lnTo>
                    <a:pt x="9922" y="12883"/>
                  </a:lnTo>
                  <a:lnTo>
                    <a:pt x="10026" y="12070"/>
                  </a:lnTo>
                  <a:lnTo>
                    <a:pt x="9776" y="11983"/>
                  </a:lnTo>
                  <a:close/>
                  <a:moveTo>
                    <a:pt x="9275" y="15785"/>
                  </a:moveTo>
                  <a:lnTo>
                    <a:pt x="9526" y="15872"/>
                  </a:lnTo>
                  <a:lnTo>
                    <a:pt x="9671" y="14769"/>
                  </a:lnTo>
                  <a:lnTo>
                    <a:pt x="9421" y="14682"/>
                  </a:lnTo>
                  <a:close/>
                  <a:moveTo>
                    <a:pt x="6800" y="14566"/>
                  </a:moveTo>
                  <a:cubicBezTo>
                    <a:pt x="7051" y="14359"/>
                    <a:pt x="7252" y="14151"/>
                    <a:pt x="7485" y="13909"/>
                  </a:cubicBezTo>
                  <a:lnTo>
                    <a:pt x="7353" y="13666"/>
                  </a:lnTo>
                  <a:cubicBezTo>
                    <a:pt x="7102" y="13874"/>
                    <a:pt x="6900" y="14082"/>
                    <a:pt x="6668" y="14324"/>
                  </a:cubicBezTo>
                  <a:close/>
                  <a:moveTo>
                    <a:pt x="8942" y="18775"/>
                  </a:moveTo>
                  <a:lnTo>
                    <a:pt x="9171" y="18833"/>
                  </a:lnTo>
                  <a:lnTo>
                    <a:pt x="9338" y="17672"/>
                  </a:lnTo>
                  <a:lnTo>
                    <a:pt x="9025" y="17672"/>
                  </a:lnTo>
                  <a:close/>
                  <a:moveTo>
                    <a:pt x="4627" y="15589"/>
                  </a:moveTo>
                  <a:cubicBezTo>
                    <a:pt x="4627" y="15589"/>
                    <a:pt x="4634" y="15593"/>
                    <a:pt x="5071" y="15796"/>
                  </a:cubicBezTo>
                  <a:cubicBezTo>
                    <a:pt x="5021" y="15865"/>
                    <a:pt x="4972" y="15934"/>
                    <a:pt x="4898" y="16037"/>
                  </a:cubicBezTo>
                  <a:lnTo>
                    <a:pt x="5071" y="16279"/>
                  </a:lnTo>
                  <a:cubicBezTo>
                    <a:pt x="5268" y="16072"/>
                    <a:pt x="5465" y="15865"/>
                    <a:pt x="5693" y="15615"/>
                  </a:cubicBezTo>
                  <a:lnTo>
                    <a:pt x="5563" y="15314"/>
                  </a:lnTo>
                  <a:cubicBezTo>
                    <a:pt x="5465" y="15382"/>
                    <a:pt x="5416" y="15451"/>
                    <a:pt x="5366" y="15520"/>
                  </a:cubicBezTo>
                  <a:cubicBezTo>
                    <a:pt x="5366" y="15520"/>
                    <a:pt x="5357" y="15516"/>
                    <a:pt x="4677" y="15176"/>
                  </a:cubicBezTo>
                  <a:cubicBezTo>
                    <a:pt x="4677" y="15176"/>
                    <a:pt x="4676" y="15182"/>
                    <a:pt x="4627" y="15589"/>
                  </a:cubicBezTo>
                  <a:close/>
                  <a:moveTo>
                    <a:pt x="2543" y="14566"/>
                  </a:moveTo>
                  <a:lnTo>
                    <a:pt x="3335" y="14972"/>
                  </a:lnTo>
                  <a:lnTo>
                    <a:pt x="3418" y="14624"/>
                  </a:lnTo>
                  <a:lnTo>
                    <a:pt x="2626" y="14218"/>
                  </a:lnTo>
                  <a:close/>
                  <a:moveTo>
                    <a:pt x="3152" y="17839"/>
                  </a:moveTo>
                  <a:lnTo>
                    <a:pt x="3328" y="18078"/>
                  </a:lnTo>
                  <a:cubicBezTo>
                    <a:pt x="3529" y="17873"/>
                    <a:pt x="3730" y="17668"/>
                    <a:pt x="3956" y="17360"/>
                  </a:cubicBezTo>
                  <a:lnTo>
                    <a:pt x="3780" y="17120"/>
                  </a:lnTo>
                  <a:cubicBezTo>
                    <a:pt x="3579" y="17394"/>
                    <a:pt x="3378" y="17599"/>
                    <a:pt x="3152" y="17839"/>
                  </a:cubicBezTo>
                  <a:close/>
                  <a:moveTo>
                    <a:pt x="1438" y="19674"/>
                  </a:moveTo>
                  <a:lnTo>
                    <a:pt x="1636" y="20023"/>
                  </a:lnTo>
                  <a:cubicBezTo>
                    <a:pt x="1834" y="19744"/>
                    <a:pt x="2032" y="19535"/>
                    <a:pt x="2230" y="19256"/>
                  </a:cubicBezTo>
                  <a:lnTo>
                    <a:pt x="2082" y="18978"/>
                  </a:lnTo>
                  <a:cubicBezTo>
                    <a:pt x="1834" y="19256"/>
                    <a:pt x="1636" y="19465"/>
                    <a:pt x="1438" y="19674"/>
                  </a:cubicBezTo>
                  <a:close/>
                  <a:moveTo>
                    <a:pt x="0" y="21394"/>
                  </a:moveTo>
                  <a:cubicBezTo>
                    <a:pt x="298" y="20286"/>
                    <a:pt x="695" y="18971"/>
                    <a:pt x="1191" y="17517"/>
                  </a:cubicBezTo>
                  <a:cubicBezTo>
                    <a:pt x="1191" y="17517"/>
                    <a:pt x="1207" y="17527"/>
                    <a:pt x="3175" y="18694"/>
                  </a:cubicBezTo>
                  <a:cubicBezTo>
                    <a:pt x="3175" y="18694"/>
                    <a:pt x="3176" y="18692"/>
                    <a:pt x="3188" y="18651"/>
                  </a:cubicBezTo>
                  <a:lnTo>
                    <a:pt x="3274" y="18348"/>
                  </a:lnTo>
                  <a:cubicBezTo>
                    <a:pt x="3274" y="18348"/>
                    <a:pt x="3259" y="18338"/>
                    <a:pt x="1290" y="17171"/>
                  </a:cubicBezTo>
                  <a:cubicBezTo>
                    <a:pt x="2233" y="14540"/>
                    <a:pt x="3572" y="11495"/>
                    <a:pt x="5160" y="8656"/>
                  </a:cubicBezTo>
                  <a:cubicBezTo>
                    <a:pt x="5160" y="8656"/>
                    <a:pt x="5182" y="8677"/>
                    <a:pt x="8980" y="12118"/>
                  </a:cubicBezTo>
                  <a:cubicBezTo>
                    <a:pt x="8781" y="12325"/>
                    <a:pt x="8633" y="12464"/>
                    <a:pt x="8484" y="12602"/>
                  </a:cubicBezTo>
                  <a:cubicBezTo>
                    <a:pt x="8484" y="12602"/>
                    <a:pt x="8485" y="12604"/>
                    <a:pt x="8502" y="12637"/>
                  </a:cubicBezTo>
                  <a:lnTo>
                    <a:pt x="8633" y="12879"/>
                  </a:lnTo>
                  <a:cubicBezTo>
                    <a:pt x="8831" y="12671"/>
                    <a:pt x="9079" y="12533"/>
                    <a:pt x="9278" y="12325"/>
                  </a:cubicBezTo>
                  <a:cubicBezTo>
                    <a:pt x="9277" y="12325"/>
                    <a:pt x="9277" y="12324"/>
                    <a:pt x="9271" y="12308"/>
                  </a:cubicBezTo>
                  <a:lnTo>
                    <a:pt x="9228" y="12187"/>
                  </a:lnTo>
                  <a:cubicBezTo>
                    <a:pt x="9228" y="12187"/>
                    <a:pt x="9229" y="12185"/>
                    <a:pt x="9240" y="12161"/>
                  </a:cubicBezTo>
                  <a:lnTo>
                    <a:pt x="9327" y="11979"/>
                  </a:lnTo>
                  <a:cubicBezTo>
                    <a:pt x="9327" y="11979"/>
                    <a:pt x="9304" y="11959"/>
                    <a:pt x="5309" y="8379"/>
                  </a:cubicBezTo>
                  <a:cubicBezTo>
                    <a:pt x="7944" y="3750"/>
                    <a:pt x="11219" y="-68"/>
                    <a:pt x="14553" y="1"/>
                  </a:cubicBezTo>
                  <a:cubicBezTo>
                    <a:pt x="16553" y="42"/>
                    <a:pt x="18574" y="1483"/>
                    <a:pt x="20490" y="4987"/>
                  </a:cubicBezTo>
                  <a:cubicBezTo>
                    <a:pt x="20391" y="4987"/>
                    <a:pt x="20341" y="4988"/>
                    <a:pt x="20242" y="5057"/>
                  </a:cubicBezTo>
                  <a:cubicBezTo>
                    <a:pt x="20242" y="5057"/>
                    <a:pt x="20242" y="5059"/>
                    <a:pt x="20254" y="5100"/>
                  </a:cubicBezTo>
                  <a:lnTo>
                    <a:pt x="20341" y="5403"/>
                  </a:lnTo>
                  <a:cubicBezTo>
                    <a:pt x="20440" y="5334"/>
                    <a:pt x="20540" y="5334"/>
                    <a:pt x="20688" y="5264"/>
                  </a:cubicBezTo>
                  <a:cubicBezTo>
                    <a:pt x="20788" y="5541"/>
                    <a:pt x="20936" y="5818"/>
                    <a:pt x="21036" y="6026"/>
                  </a:cubicBezTo>
                  <a:cubicBezTo>
                    <a:pt x="21317" y="6964"/>
                    <a:pt x="21511" y="7845"/>
                    <a:pt x="21600" y="8677"/>
                  </a:cubicBezTo>
                  <a:lnTo>
                    <a:pt x="20003" y="10402"/>
                  </a:lnTo>
                  <a:cubicBezTo>
                    <a:pt x="20167" y="9237"/>
                    <a:pt x="20361" y="7860"/>
                    <a:pt x="20589" y="6234"/>
                  </a:cubicBezTo>
                  <a:cubicBezTo>
                    <a:pt x="20589" y="6234"/>
                    <a:pt x="20583" y="6232"/>
                    <a:pt x="20291" y="6164"/>
                  </a:cubicBezTo>
                  <a:lnTo>
                    <a:pt x="19665" y="10768"/>
                  </a:lnTo>
                  <a:lnTo>
                    <a:pt x="16569" y="14113"/>
                  </a:lnTo>
                  <a:lnTo>
                    <a:pt x="16612" y="13782"/>
                  </a:lnTo>
                  <a:lnTo>
                    <a:pt x="16321" y="13724"/>
                  </a:lnTo>
                  <a:lnTo>
                    <a:pt x="16219" y="14491"/>
                  </a:lnTo>
                  <a:lnTo>
                    <a:pt x="12538" y="18468"/>
                  </a:lnTo>
                  <a:cubicBezTo>
                    <a:pt x="12738" y="17038"/>
                    <a:pt x="13108" y="14390"/>
                    <a:pt x="13792" y="9487"/>
                  </a:cubicBezTo>
                  <a:cubicBezTo>
                    <a:pt x="13792" y="9487"/>
                    <a:pt x="13786" y="9486"/>
                    <a:pt x="13495" y="9418"/>
                  </a:cubicBezTo>
                  <a:cubicBezTo>
                    <a:pt x="13495" y="9418"/>
                    <a:pt x="13487" y="9470"/>
                    <a:pt x="12206" y="18827"/>
                  </a:cubicBezTo>
                  <a:lnTo>
                    <a:pt x="10626" y="20535"/>
                  </a:lnTo>
                  <a:cubicBezTo>
                    <a:pt x="10066" y="20666"/>
                    <a:pt x="9506" y="20763"/>
                    <a:pt x="8930" y="20840"/>
                  </a:cubicBezTo>
                  <a:cubicBezTo>
                    <a:pt x="8930" y="20840"/>
                    <a:pt x="8930" y="20838"/>
                    <a:pt x="8930" y="20814"/>
                  </a:cubicBezTo>
                  <a:lnTo>
                    <a:pt x="8930" y="20632"/>
                  </a:lnTo>
                  <a:cubicBezTo>
                    <a:pt x="8930" y="20632"/>
                    <a:pt x="8929" y="20632"/>
                    <a:pt x="8899" y="20632"/>
                  </a:cubicBezTo>
                  <a:lnTo>
                    <a:pt x="8682" y="20632"/>
                  </a:lnTo>
                  <a:cubicBezTo>
                    <a:pt x="8682" y="20632"/>
                    <a:pt x="8682" y="20634"/>
                    <a:pt x="8676" y="20667"/>
                  </a:cubicBezTo>
                  <a:lnTo>
                    <a:pt x="8633" y="20909"/>
                  </a:lnTo>
                  <a:cubicBezTo>
                    <a:pt x="7591" y="21047"/>
                    <a:pt x="6549" y="21186"/>
                    <a:pt x="5557" y="21255"/>
                  </a:cubicBezTo>
                  <a:cubicBezTo>
                    <a:pt x="5557" y="21255"/>
                    <a:pt x="5562" y="21218"/>
                    <a:pt x="6450" y="15025"/>
                  </a:cubicBezTo>
                  <a:cubicBezTo>
                    <a:pt x="6450" y="15025"/>
                    <a:pt x="6448" y="15025"/>
                    <a:pt x="6419" y="15016"/>
                  </a:cubicBezTo>
                  <a:lnTo>
                    <a:pt x="6202" y="14956"/>
                  </a:lnTo>
                  <a:cubicBezTo>
                    <a:pt x="6201" y="14956"/>
                    <a:pt x="6196" y="14994"/>
                    <a:pt x="5259" y="21255"/>
                  </a:cubicBezTo>
                  <a:cubicBezTo>
                    <a:pt x="3324" y="21463"/>
                    <a:pt x="1538" y="21463"/>
                    <a:pt x="298" y="21532"/>
                  </a:cubicBezTo>
                  <a:lnTo>
                    <a:pt x="595" y="21186"/>
                  </a:lnTo>
                  <a:cubicBezTo>
                    <a:pt x="595" y="21186"/>
                    <a:pt x="594" y="21184"/>
                    <a:pt x="571" y="21151"/>
                  </a:cubicBezTo>
                  <a:lnTo>
                    <a:pt x="397" y="20909"/>
                  </a:lnTo>
                  <a:cubicBezTo>
                    <a:pt x="248" y="21117"/>
                    <a:pt x="99" y="21255"/>
                    <a:pt x="0" y="21394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11" name="Shape 1211"/>
            <p:cNvSpPr/>
            <p:nvPr/>
          </p:nvSpPr>
          <p:spPr>
            <a:xfrm rot="2025320">
              <a:off x="2921075" y="5797849"/>
              <a:ext cx="1169989" cy="1111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12" name="Shape 1212"/>
            <p:cNvSpPr/>
            <p:nvPr/>
          </p:nvSpPr>
          <p:spPr>
            <a:xfrm rot="14508995">
              <a:off x="1443113" y="1800522"/>
              <a:ext cx="1560514" cy="83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13" name="Shape 1213"/>
            <p:cNvSpPr/>
            <p:nvPr/>
          </p:nvSpPr>
          <p:spPr>
            <a:xfrm rot="12583257">
              <a:off x="6102425" y="5051723"/>
              <a:ext cx="822327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14" name="Shape 1214"/>
            <p:cNvSpPr/>
            <p:nvPr/>
          </p:nvSpPr>
          <p:spPr>
            <a:xfrm rot="452457">
              <a:off x="4767338" y="909936"/>
              <a:ext cx="565152" cy="53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15" name="Shape 1215"/>
            <p:cNvSpPr/>
            <p:nvPr/>
          </p:nvSpPr>
          <p:spPr>
            <a:xfrm rot="7646852">
              <a:off x="8557494" y="4112716"/>
              <a:ext cx="752476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16" name="Shape 1216"/>
            <p:cNvSpPr/>
            <p:nvPr/>
          </p:nvSpPr>
          <p:spPr>
            <a:xfrm rot="11218091">
              <a:off x="5557913" y="1340148"/>
              <a:ext cx="563563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17" name="Shape 1217"/>
            <p:cNvSpPr/>
            <p:nvPr/>
          </p:nvSpPr>
          <p:spPr>
            <a:xfrm rot="19178520">
              <a:off x="1104976" y="4745336"/>
              <a:ext cx="563564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18" name="Shape 1218"/>
            <p:cNvSpPr/>
            <p:nvPr/>
          </p:nvSpPr>
          <p:spPr>
            <a:xfrm rot="17698856">
              <a:off x="7755014" y="2225972"/>
              <a:ext cx="750889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19" name="Shape 1219"/>
            <p:cNvSpPr/>
            <p:nvPr/>
          </p:nvSpPr>
          <p:spPr>
            <a:xfrm rot="18361205">
              <a:off x="854150" y="3134024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20" name="Shape 1220"/>
            <p:cNvSpPr/>
            <p:nvPr/>
          </p:nvSpPr>
          <p:spPr>
            <a:xfrm rot="18887227">
              <a:off x="2549600" y="801986"/>
              <a:ext cx="750889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21" name="Shape 1221"/>
            <p:cNvSpPr/>
            <p:nvPr/>
          </p:nvSpPr>
          <p:spPr>
            <a:xfrm rot="2700000">
              <a:off x="3564806" y="1347292"/>
              <a:ext cx="752476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22" name="Shape 1222"/>
            <p:cNvSpPr/>
            <p:nvPr/>
          </p:nvSpPr>
          <p:spPr>
            <a:xfrm rot="3158362">
              <a:off x="4129163" y="451148"/>
              <a:ext cx="752477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23" name="Shape 1223"/>
            <p:cNvSpPr/>
            <p:nvPr/>
          </p:nvSpPr>
          <p:spPr>
            <a:xfrm rot="15300000">
              <a:off x="693019" y="513854"/>
              <a:ext cx="752476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24" name="Shape 1224"/>
            <p:cNvSpPr/>
            <p:nvPr/>
          </p:nvSpPr>
          <p:spPr>
            <a:xfrm rot="20748045">
              <a:off x="439812" y="889298"/>
              <a:ext cx="301628" cy="67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6" h="21600" extrusionOk="0">
                  <a:moveTo>
                    <a:pt x="6012" y="18280"/>
                  </a:moveTo>
                  <a:lnTo>
                    <a:pt x="5399" y="18179"/>
                  </a:lnTo>
                  <a:lnTo>
                    <a:pt x="5041" y="19488"/>
                  </a:lnTo>
                  <a:lnTo>
                    <a:pt x="5654" y="19555"/>
                  </a:lnTo>
                  <a:close/>
                  <a:moveTo>
                    <a:pt x="6983" y="14824"/>
                  </a:moveTo>
                  <a:lnTo>
                    <a:pt x="6268" y="14756"/>
                  </a:lnTo>
                  <a:lnTo>
                    <a:pt x="5910" y="16032"/>
                  </a:lnTo>
                  <a:lnTo>
                    <a:pt x="6626" y="16099"/>
                  </a:lnTo>
                  <a:close/>
                  <a:moveTo>
                    <a:pt x="7852" y="11401"/>
                  </a:moveTo>
                  <a:lnTo>
                    <a:pt x="7239" y="11300"/>
                  </a:lnTo>
                  <a:lnTo>
                    <a:pt x="6881" y="12575"/>
                  </a:lnTo>
                  <a:lnTo>
                    <a:pt x="7494" y="12676"/>
                  </a:lnTo>
                  <a:close/>
                  <a:moveTo>
                    <a:pt x="8823" y="7944"/>
                  </a:moveTo>
                  <a:lnTo>
                    <a:pt x="8210" y="7877"/>
                  </a:lnTo>
                  <a:lnTo>
                    <a:pt x="7852" y="9152"/>
                  </a:lnTo>
                  <a:lnTo>
                    <a:pt x="8465" y="9219"/>
                  </a:lnTo>
                  <a:close/>
                  <a:moveTo>
                    <a:pt x="7710" y="6434"/>
                  </a:moveTo>
                  <a:cubicBezTo>
                    <a:pt x="6978" y="6593"/>
                    <a:pt x="6367" y="6751"/>
                    <a:pt x="5787" y="6960"/>
                  </a:cubicBezTo>
                  <a:lnTo>
                    <a:pt x="6001" y="7307"/>
                  </a:lnTo>
                  <a:cubicBezTo>
                    <a:pt x="6611" y="7148"/>
                    <a:pt x="7222" y="6989"/>
                    <a:pt x="7924" y="6781"/>
                  </a:cubicBezTo>
                  <a:close/>
                  <a:moveTo>
                    <a:pt x="12719" y="5293"/>
                  </a:moveTo>
                  <a:cubicBezTo>
                    <a:pt x="12108" y="5454"/>
                    <a:pt x="11498" y="5535"/>
                    <a:pt x="10796" y="5746"/>
                  </a:cubicBezTo>
                  <a:lnTo>
                    <a:pt x="11009" y="6099"/>
                  </a:lnTo>
                  <a:cubicBezTo>
                    <a:pt x="11620" y="5938"/>
                    <a:pt x="12230" y="5857"/>
                    <a:pt x="12932" y="5646"/>
                  </a:cubicBezTo>
                  <a:close/>
                  <a:moveTo>
                    <a:pt x="11992" y="4253"/>
                  </a:moveTo>
                  <a:lnTo>
                    <a:pt x="11634" y="4589"/>
                  </a:lnTo>
                  <a:lnTo>
                    <a:pt x="13167" y="5394"/>
                  </a:lnTo>
                  <a:lnTo>
                    <a:pt x="13576" y="5058"/>
                  </a:lnTo>
                  <a:close/>
                  <a:moveTo>
                    <a:pt x="8324" y="0"/>
                  </a:moveTo>
                  <a:cubicBezTo>
                    <a:pt x="11119" y="849"/>
                    <a:pt x="13846" y="2374"/>
                    <a:pt x="16491" y="4655"/>
                  </a:cubicBezTo>
                  <a:cubicBezTo>
                    <a:pt x="16248" y="4655"/>
                    <a:pt x="16126" y="4655"/>
                    <a:pt x="15883" y="4735"/>
                  </a:cubicBezTo>
                  <a:cubicBezTo>
                    <a:pt x="15883" y="4735"/>
                    <a:pt x="15884" y="4737"/>
                    <a:pt x="15913" y="4785"/>
                  </a:cubicBezTo>
                  <a:lnTo>
                    <a:pt x="16126" y="5135"/>
                  </a:lnTo>
                  <a:cubicBezTo>
                    <a:pt x="16369" y="5055"/>
                    <a:pt x="16613" y="5055"/>
                    <a:pt x="16977" y="4975"/>
                  </a:cubicBezTo>
                  <a:cubicBezTo>
                    <a:pt x="17221" y="5295"/>
                    <a:pt x="17586" y="5615"/>
                    <a:pt x="17829" y="5855"/>
                  </a:cubicBezTo>
                  <a:cubicBezTo>
                    <a:pt x="21600" y="11778"/>
                    <a:pt x="18924" y="15700"/>
                    <a:pt x="13085" y="18341"/>
                  </a:cubicBezTo>
                  <a:cubicBezTo>
                    <a:pt x="13085" y="18341"/>
                    <a:pt x="13097" y="18299"/>
                    <a:pt x="16734" y="6096"/>
                  </a:cubicBezTo>
                  <a:cubicBezTo>
                    <a:pt x="16734" y="6096"/>
                    <a:pt x="16723" y="6094"/>
                    <a:pt x="16004" y="6015"/>
                  </a:cubicBezTo>
                  <a:lnTo>
                    <a:pt x="12355" y="18661"/>
                  </a:lnTo>
                  <a:cubicBezTo>
                    <a:pt x="8967" y="19999"/>
                    <a:pt x="4655" y="20981"/>
                    <a:pt x="0" y="21600"/>
                  </a:cubicBezTo>
                  <a:lnTo>
                    <a:pt x="7354" y="2515"/>
                  </a:lnTo>
                  <a:lnTo>
                    <a:pt x="8925" y="3313"/>
                  </a:lnTo>
                  <a:lnTo>
                    <a:pt x="9283" y="2911"/>
                  </a:lnTo>
                  <a:lnTo>
                    <a:pt x="7699" y="2105"/>
                  </a:lnTo>
                  <a:lnTo>
                    <a:pt x="7369" y="2476"/>
                  </a:ln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25" name="Shape 1225"/>
            <p:cNvSpPr/>
            <p:nvPr/>
          </p:nvSpPr>
          <p:spPr>
            <a:xfrm rot="18429800">
              <a:off x="1544713" y="443209"/>
              <a:ext cx="1524001" cy="82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8" y="19028"/>
                  </a:moveTo>
                  <a:cubicBezTo>
                    <a:pt x="1866" y="19309"/>
                    <a:pt x="1665" y="19519"/>
                    <a:pt x="1463" y="19730"/>
                  </a:cubicBezTo>
                  <a:lnTo>
                    <a:pt x="1665" y="20080"/>
                  </a:lnTo>
                  <a:cubicBezTo>
                    <a:pt x="1866" y="19800"/>
                    <a:pt x="2068" y="19589"/>
                    <a:pt x="2269" y="19309"/>
                  </a:cubicBezTo>
                  <a:close/>
                  <a:moveTo>
                    <a:pt x="4025" y="17399"/>
                  </a:moveTo>
                  <a:lnTo>
                    <a:pt x="3846" y="17158"/>
                  </a:lnTo>
                  <a:cubicBezTo>
                    <a:pt x="3641" y="17434"/>
                    <a:pt x="3437" y="17640"/>
                    <a:pt x="3206" y="17881"/>
                  </a:cubicBezTo>
                  <a:lnTo>
                    <a:pt x="3385" y="18122"/>
                  </a:lnTo>
                  <a:cubicBezTo>
                    <a:pt x="3590" y="17916"/>
                    <a:pt x="3795" y="17709"/>
                    <a:pt x="4025" y="17399"/>
                  </a:cubicBezTo>
                  <a:close/>
                  <a:moveTo>
                    <a:pt x="3478" y="14645"/>
                  </a:moveTo>
                  <a:lnTo>
                    <a:pt x="2672" y="14236"/>
                  </a:lnTo>
                  <a:lnTo>
                    <a:pt x="2587" y="14587"/>
                  </a:lnTo>
                  <a:lnTo>
                    <a:pt x="3393" y="14996"/>
                  </a:lnTo>
                  <a:close/>
                  <a:moveTo>
                    <a:pt x="5660" y="15339"/>
                  </a:moveTo>
                  <a:cubicBezTo>
                    <a:pt x="5560" y="15408"/>
                    <a:pt x="5510" y="15478"/>
                    <a:pt x="5460" y="15547"/>
                  </a:cubicBezTo>
                  <a:cubicBezTo>
                    <a:pt x="5459" y="15547"/>
                    <a:pt x="5452" y="15544"/>
                    <a:pt x="4758" y="15200"/>
                  </a:cubicBezTo>
                  <a:cubicBezTo>
                    <a:pt x="4758" y="15200"/>
                    <a:pt x="4757" y="15207"/>
                    <a:pt x="4708" y="15617"/>
                  </a:cubicBezTo>
                  <a:cubicBezTo>
                    <a:pt x="4708" y="15617"/>
                    <a:pt x="4713" y="15619"/>
                    <a:pt x="5159" y="15825"/>
                  </a:cubicBezTo>
                  <a:cubicBezTo>
                    <a:pt x="5109" y="15894"/>
                    <a:pt x="5059" y="15964"/>
                    <a:pt x="4983" y="16068"/>
                  </a:cubicBezTo>
                  <a:lnTo>
                    <a:pt x="5159" y="16311"/>
                  </a:lnTo>
                  <a:cubicBezTo>
                    <a:pt x="5359" y="16102"/>
                    <a:pt x="5560" y="15894"/>
                    <a:pt x="5792" y="15643"/>
                  </a:cubicBezTo>
                  <a:close/>
                  <a:moveTo>
                    <a:pt x="9500" y="17713"/>
                  </a:moveTo>
                  <a:lnTo>
                    <a:pt x="9182" y="17713"/>
                  </a:lnTo>
                  <a:lnTo>
                    <a:pt x="9097" y="18824"/>
                  </a:lnTo>
                  <a:lnTo>
                    <a:pt x="9331" y="18882"/>
                  </a:lnTo>
                  <a:close/>
                  <a:moveTo>
                    <a:pt x="7615" y="13925"/>
                  </a:moveTo>
                  <a:lnTo>
                    <a:pt x="7481" y="13681"/>
                  </a:lnTo>
                  <a:cubicBezTo>
                    <a:pt x="7225" y="13890"/>
                    <a:pt x="7020" y="14099"/>
                    <a:pt x="6784" y="14343"/>
                  </a:cubicBezTo>
                  <a:lnTo>
                    <a:pt x="6918" y="14587"/>
                  </a:lnTo>
                  <a:cubicBezTo>
                    <a:pt x="7174" y="14377"/>
                    <a:pt x="7378" y="14168"/>
                    <a:pt x="7615" y="13925"/>
                  </a:cubicBezTo>
                  <a:close/>
                  <a:moveTo>
                    <a:pt x="9839" y="14791"/>
                  </a:moveTo>
                  <a:lnTo>
                    <a:pt x="9585" y="14703"/>
                  </a:lnTo>
                  <a:lnTo>
                    <a:pt x="9437" y="15814"/>
                  </a:lnTo>
                  <a:lnTo>
                    <a:pt x="9691" y="15902"/>
                  </a:lnTo>
                  <a:close/>
                  <a:moveTo>
                    <a:pt x="10200" y="12073"/>
                  </a:moveTo>
                  <a:lnTo>
                    <a:pt x="9945" y="11986"/>
                  </a:lnTo>
                  <a:lnTo>
                    <a:pt x="9839" y="12833"/>
                  </a:lnTo>
                  <a:lnTo>
                    <a:pt x="10094" y="12892"/>
                  </a:lnTo>
                  <a:close/>
                  <a:moveTo>
                    <a:pt x="11213" y="10466"/>
                  </a:moveTo>
                  <a:cubicBezTo>
                    <a:pt x="10957" y="10605"/>
                    <a:pt x="10753" y="10815"/>
                    <a:pt x="10497" y="11024"/>
                  </a:cubicBezTo>
                  <a:lnTo>
                    <a:pt x="10650" y="11372"/>
                  </a:lnTo>
                  <a:cubicBezTo>
                    <a:pt x="10855" y="11163"/>
                    <a:pt x="11111" y="10954"/>
                    <a:pt x="11347" y="10771"/>
                  </a:cubicBezTo>
                  <a:close/>
                  <a:moveTo>
                    <a:pt x="9394" y="6141"/>
                  </a:moveTo>
                  <a:lnTo>
                    <a:pt x="8673" y="5586"/>
                  </a:lnTo>
                  <a:lnTo>
                    <a:pt x="8588" y="5849"/>
                  </a:lnTo>
                  <a:lnTo>
                    <a:pt x="9288" y="6404"/>
                  </a:lnTo>
                  <a:close/>
                  <a:moveTo>
                    <a:pt x="11366" y="7602"/>
                  </a:moveTo>
                  <a:lnTo>
                    <a:pt x="10603" y="7047"/>
                  </a:lnTo>
                  <a:lnTo>
                    <a:pt x="10497" y="7398"/>
                  </a:lnTo>
                  <a:lnTo>
                    <a:pt x="11197" y="7953"/>
                  </a:lnTo>
                  <a:close/>
                  <a:moveTo>
                    <a:pt x="16498" y="16807"/>
                  </a:moveTo>
                  <a:lnTo>
                    <a:pt x="16244" y="16720"/>
                  </a:lnTo>
                  <a:lnTo>
                    <a:pt x="16095" y="17859"/>
                  </a:lnTo>
                  <a:lnTo>
                    <a:pt x="16350" y="17918"/>
                  </a:lnTo>
                  <a:close/>
                  <a:moveTo>
                    <a:pt x="13262" y="9053"/>
                  </a:moveTo>
                  <a:lnTo>
                    <a:pt x="13173" y="8993"/>
                  </a:lnTo>
                  <a:cubicBezTo>
                    <a:pt x="13172" y="8993"/>
                    <a:pt x="13166" y="8988"/>
                    <a:pt x="12508" y="8508"/>
                  </a:cubicBezTo>
                  <a:lnTo>
                    <a:pt x="12405" y="8854"/>
                  </a:lnTo>
                  <a:cubicBezTo>
                    <a:pt x="12405" y="8854"/>
                    <a:pt x="12411" y="8859"/>
                    <a:pt x="12866" y="9200"/>
                  </a:cubicBezTo>
                  <a:cubicBezTo>
                    <a:pt x="12712" y="9339"/>
                    <a:pt x="12559" y="9408"/>
                    <a:pt x="12425" y="9581"/>
                  </a:cubicBezTo>
                  <a:lnTo>
                    <a:pt x="12559" y="9823"/>
                  </a:lnTo>
                  <a:cubicBezTo>
                    <a:pt x="12815" y="9685"/>
                    <a:pt x="13019" y="9477"/>
                    <a:pt x="13268" y="9313"/>
                  </a:cubicBezTo>
                  <a:lnTo>
                    <a:pt x="13224" y="9131"/>
                  </a:lnTo>
                  <a:close/>
                  <a:moveTo>
                    <a:pt x="16901" y="13797"/>
                  </a:moveTo>
                  <a:lnTo>
                    <a:pt x="16604" y="13739"/>
                  </a:lnTo>
                  <a:lnTo>
                    <a:pt x="16456" y="14850"/>
                  </a:lnTo>
                  <a:lnTo>
                    <a:pt x="16753" y="14908"/>
                  </a:lnTo>
                  <a:close/>
                  <a:moveTo>
                    <a:pt x="15145" y="7661"/>
                  </a:moveTo>
                  <a:cubicBezTo>
                    <a:pt x="14889" y="7802"/>
                    <a:pt x="14633" y="8014"/>
                    <a:pt x="14397" y="8199"/>
                  </a:cubicBezTo>
                  <a:lnTo>
                    <a:pt x="14531" y="8508"/>
                  </a:lnTo>
                  <a:cubicBezTo>
                    <a:pt x="14735" y="8367"/>
                    <a:pt x="14991" y="8155"/>
                    <a:pt x="15234" y="7970"/>
                  </a:cubicBezTo>
                  <a:close/>
                  <a:moveTo>
                    <a:pt x="17261" y="10817"/>
                  </a:moveTo>
                  <a:lnTo>
                    <a:pt x="17007" y="10729"/>
                  </a:lnTo>
                  <a:lnTo>
                    <a:pt x="16859" y="11840"/>
                  </a:lnTo>
                  <a:lnTo>
                    <a:pt x="17113" y="11927"/>
                  </a:lnTo>
                  <a:close/>
                  <a:moveTo>
                    <a:pt x="16159" y="7252"/>
                  </a:moveTo>
                  <a:lnTo>
                    <a:pt x="10603" y="1816"/>
                  </a:lnTo>
                  <a:lnTo>
                    <a:pt x="10454" y="2079"/>
                  </a:lnTo>
                  <a:lnTo>
                    <a:pt x="15947" y="7602"/>
                  </a:lnTo>
                  <a:close/>
                  <a:moveTo>
                    <a:pt x="17664" y="7807"/>
                  </a:moveTo>
                  <a:lnTo>
                    <a:pt x="17410" y="7748"/>
                  </a:lnTo>
                  <a:lnTo>
                    <a:pt x="17261" y="8859"/>
                  </a:lnTo>
                  <a:lnTo>
                    <a:pt x="17516" y="8917"/>
                  </a:lnTo>
                  <a:close/>
                  <a:moveTo>
                    <a:pt x="17203" y="6492"/>
                  </a:moveTo>
                  <a:cubicBezTo>
                    <a:pt x="16899" y="6630"/>
                    <a:pt x="16645" y="6768"/>
                    <a:pt x="16405" y="6949"/>
                  </a:cubicBezTo>
                  <a:lnTo>
                    <a:pt x="16493" y="7252"/>
                  </a:lnTo>
                  <a:cubicBezTo>
                    <a:pt x="16747" y="7113"/>
                    <a:pt x="17000" y="6975"/>
                    <a:pt x="17291" y="6794"/>
                  </a:cubicBezTo>
                  <a:close/>
                  <a:moveTo>
                    <a:pt x="20252" y="11093"/>
                  </a:moveTo>
                  <a:lnTo>
                    <a:pt x="21600" y="13544"/>
                  </a:lnTo>
                  <a:cubicBezTo>
                    <a:pt x="21150" y="14857"/>
                    <a:pt x="20395" y="15947"/>
                    <a:pt x="19433" y="16861"/>
                  </a:cubicBezTo>
                  <a:cubicBezTo>
                    <a:pt x="19433" y="16860"/>
                    <a:pt x="19437" y="16833"/>
                    <a:pt x="20252" y="11093"/>
                  </a:cubicBezTo>
                  <a:close/>
                  <a:moveTo>
                    <a:pt x="14150" y="0"/>
                  </a:moveTo>
                  <a:lnTo>
                    <a:pt x="20019" y="10670"/>
                  </a:lnTo>
                  <a:lnTo>
                    <a:pt x="19130" y="17139"/>
                  </a:lnTo>
                  <a:cubicBezTo>
                    <a:pt x="17363" y="18603"/>
                    <a:pt x="14991" y="19579"/>
                    <a:pt x="12518" y="20206"/>
                  </a:cubicBezTo>
                  <a:cubicBezTo>
                    <a:pt x="12518" y="20206"/>
                    <a:pt x="12524" y="20164"/>
                    <a:pt x="14032" y="9473"/>
                  </a:cubicBezTo>
                  <a:cubicBezTo>
                    <a:pt x="14032" y="9473"/>
                    <a:pt x="14027" y="9472"/>
                    <a:pt x="13729" y="9403"/>
                  </a:cubicBezTo>
                  <a:cubicBezTo>
                    <a:pt x="13729" y="9403"/>
                    <a:pt x="13723" y="9444"/>
                    <a:pt x="12215" y="20345"/>
                  </a:cubicBezTo>
                  <a:cubicBezTo>
                    <a:pt x="11155" y="20555"/>
                    <a:pt x="10145" y="20764"/>
                    <a:pt x="9085" y="20903"/>
                  </a:cubicBezTo>
                  <a:cubicBezTo>
                    <a:pt x="9085" y="20903"/>
                    <a:pt x="9085" y="20902"/>
                    <a:pt x="9085" y="20877"/>
                  </a:cubicBezTo>
                  <a:lnTo>
                    <a:pt x="9085" y="20694"/>
                  </a:lnTo>
                  <a:cubicBezTo>
                    <a:pt x="9085" y="20694"/>
                    <a:pt x="9084" y="20694"/>
                    <a:pt x="9054" y="20694"/>
                  </a:cubicBezTo>
                  <a:lnTo>
                    <a:pt x="8833" y="20694"/>
                  </a:lnTo>
                  <a:cubicBezTo>
                    <a:pt x="8833" y="20694"/>
                    <a:pt x="8833" y="20695"/>
                    <a:pt x="8827" y="20729"/>
                  </a:cubicBezTo>
                  <a:lnTo>
                    <a:pt x="8783" y="20973"/>
                  </a:lnTo>
                  <a:cubicBezTo>
                    <a:pt x="7723" y="21112"/>
                    <a:pt x="6663" y="21252"/>
                    <a:pt x="5653" y="21321"/>
                  </a:cubicBezTo>
                  <a:cubicBezTo>
                    <a:pt x="5653" y="21321"/>
                    <a:pt x="5658" y="21285"/>
                    <a:pt x="6562" y="15048"/>
                  </a:cubicBezTo>
                  <a:cubicBezTo>
                    <a:pt x="6562" y="15048"/>
                    <a:pt x="6560" y="15048"/>
                    <a:pt x="6530" y="15040"/>
                  </a:cubicBezTo>
                  <a:lnTo>
                    <a:pt x="6309" y="14979"/>
                  </a:lnTo>
                  <a:cubicBezTo>
                    <a:pt x="6309" y="14979"/>
                    <a:pt x="6304" y="15017"/>
                    <a:pt x="5350" y="21321"/>
                  </a:cubicBezTo>
                  <a:cubicBezTo>
                    <a:pt x="3382" y="21530"/>
                    <a:pt x="1565" y="21530"/>
                    <a:pt x="303" y="21600"/>
                  </a:cubicBezTo>
                  <a:lnTo>
                    <a:pt x="606" y="21252"/>
                  </a:lnTo>
                  <a:cubicBezTo>
                    <a:pt x="606" y="21251"/>
                    <a:pt x="605" y="21250"/>
                    <a:pt x="580" y="21217"/>
                  </a:cubicBezTo>
                  <a:lnTo>
                    <a:pt x="404" y="20973"/>
                  </a:lnTo>
                  <a:cubicBezTo>
                    <a:pt x="252" y="21182"/>
                    <a:pt x="101" y="21321"/>
                    <a:pt x="0" y="21461"/>
                  </a:cubicBezTo>
                  <a:cubicBezTo>
                    <a:pt x="303" y="20345"/>
                    <a:pt x="707" y="19021"/>
                    <a:pt x="1211" y="17558"/>
                  </a:cubicBezTo>
                  <a:cubicBezTo>
                    <a:pt x="1212" y="17558"/>
                    <a:pt x="1228" y="17567"/>
                    <a:pt x="3230" y="18742"/>
                  </a:cubicBezTo>
                  <a:cubicBezTo>
                    <a:pt x="3230" y="18742"/>
                    <a:pt x="3231" y="18741"/>
                    <a:pt x="3243" y="18699"/>
                  </a:cubicBezTo>
                  <a:lnTo>
                    <a:pt x="3331" y="18394"/>
                  </a:lnTo>
                  <a:cubicBezTo>
                    <a:pt x="3331" y="18394"/>
                    <a:pt x="3315" y="18385"/>
                    <a:pt x="1312" y="17209"/>
                  </a:cubicBezTo>
                  <a:cubicBezTo>
                    <a:pt x="2271" y="14561"/>
                    <a:pt x="3634" y="11494"/>
                    <a:pt x="5249" y="8636"/>
                  </a:cubicBezTo>
                  <a:cubicBezTo>
                    <a:pt x="5249" y="8636"/>
                    <a:pt x="5274" y="8658"/>
                    <a:pt x="9136" y="12121"/>
                  </a:cubicBezTo>
                  <a:cubicBezTo>
                    <a:pt x="8934" y="12330"/>
                    <a:pt x="8783" y="12470"/>
                    <a:pt x="8631" y="12609"/>
                  </a:cubicBezTo>
                  <a:cubicBezTo>
                    <a:pt x="8631" y="12609"/>
                    <a:pt x="8632" y="12611"/>
                    <a:pt x="8650" y="12644"/>
                  </a:cubicBezTo>
                  <a:lnTo>
                    <a:pt x="8783" y="12888"/>
                  </a:lnTo>
                  <a:cubicBezTo>
                    <a:pt x="8984" y="12679"/>
                    <a:pt x="9237" y="12539"/>
                    <a:pt x="9439" y="12330"/>
                  </a:cubicBezTo>
                  <a:cubicBezTo>
                    <a:pt x="9439" y="12330"/>
                    <a:pt x="9438" y="12329"/>
                    <a:pt x="9432" y="12313"/>
                  </a:cubicBezTo>
                  <a:lnTo>
                    <a:pt x="9388" y="12191"/>
                  </a:lnTo>
                  <a:cubicBezTo>
                    <a:pt x="9388" y="12191"/>
                    <a:pt x="9389" y="12190"/>
                    <a:pt x="9401" y="12165"/>
                  </a:cubicBezTo>
                  <a:lnTo>
                    <a:pt x="9489" y="11982"/>
                  </a:lnTo>
                  <a:cubicBezTo>
                    <a:pt x="9489" y="11982"/>
                    <a:pt x="9465" y="11961"/>
                    <a:pt x="5401" y="8358"/>
                  </a:cubicBezTo>
                  <a:cubicBezTo>
                    <a:pt x="7908" y="3999"/>
                    <a:pt x="10985" y="354"/>
                    <a:pt x="14150" y="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26" name="Shape 1226"/>
            <p:cNvSpPr/>
            <p:nvPr/>
          </p:nvSpPr>
          <p:spPr>
            <a:xfrm rot="9774837">
              <a:off x="6219900" y="546398"/>
              <a:ext cx="1169989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27" name="Shape 1227"/>
            <p:cNvSpPr/>
            <p:nvPr/>
          </p:nvSpPr>
          <p:spPr>
            <a:xfrm rot="1867808">
              <a:off x="730325" y="1829098"/>
              <a:ext cx="1171576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28" name="Shape 1228"/>
            <p:cNvSpPr/>
            <p:nvPr/>
          </p:nvSpPr>
          <p:spPr>
            <a:xfrm rot="4931296">
              <a:off x="1401838" y="4908848"/>
              <a:ext cx="1560514" cy="83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29" name="Shape 1229"/>
            <p:cNvSpPr/>
            <p:nvPr/>
          </p:nvSpPr>
          <p:spPr>
            <a:xfrm>
              <a:off x="6737425" y="5200948"/>
              <a:ext cx="1169990" cy="110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30" name="Shape 1230"/>
            <p:cNvSpPr/>
            <p:nvPr/>
          </p:nvSpPr>
          <p:spPr>
            <a:xfrm rot="4114373">
              <a:off x="7574039" y="4946949"/>
              <a:ext cx="1562102" cy="831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31" name="Shape 1231"/>
            <p:cNvSpPr/>
            <p:nvPr/>
          </p:nvSpPr>
          <p:spPr>
            <a:xfrm rot="5824085" flipH="1">
              <a:off x="454100" y="306684"/>
              <a:ext cx="536576" cy="482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16" y="7465"/>
                  </a:moveTo>
                  <a:lnTo>
                    <a:pt x="18114" y="7917"/>
                  </a:lnTo>
                  <a:lnTo>
                    <a:pt x="16123" y="6963"/>
                  </a:lnTo>
                  <a:lnTo>
                    <a:pt x="16365" y="6512"/>
                  </a:lnTo>
                  <a:close/>
                  <a:moveTo>
                    <a:pt x="21600" y="0"/>
                  </a:moveTo>
                  <a:cubicBezTo>
                    <a:pt x="16335" y="2616"/>
                    <a:pt x="11396" y="6717"/>
                    <a:pt x="7056" y="11272"/>
                  </a:cubicBezTo>
                  <a:cubicBezTo>
                    <a:pt x="18611" y="17457"/>
                    <a:pt x="18685" y="17497"/>
                    <a:pt x="18686" y="17498"/>
                  </a:cubicBezTo>
                  <a:lnTo>
                    <a:pt x="18435" y="17812"/>
                  </a:lnTo>
                  <a:lnTo>
                    <a:pt x="18524" y="18066"/>
                  </a:lnTo>
                  <a:cubicBezTo>
                    <a:pt x="17968" y="18455"/>
                    <a:pt x="17250" y="18695"/>
                    <a:pt x="16676" y="19054"/>
                  </a:cubicBezTo>
                  <a:lnTo>
                    <a:pt x="16299" y="18635"/>
                  </a:lnTo>
                  <a:cubicBezTo>
                    <a:pt x="16676" y="18335"/>
                    <a:pt x="17107" y="18096"/>
                    <a:pt x="17681" y="17737"/>
                  </a:cubicBezTo>
                  <a:cubicBezTo>
                    <a:pt x="6645" y="11762"/>
                    <a:pt x="6625" y="11751"/>
                    <a:pt x="6625" y="11751"/>
                  </a:cubicBezTo>
                  <a:cubicBezTo>
                    <a:pt x="4190" y="14353"/>
                    <a:pt x="1957" y="17055"/>
                    <a:pt x="0" y="19704"/>
                  </a:cubicBezTo>
                  <a:lnTo>
                    <a:pt x="12047" y="20946"/>
                  </a:lnTo>
                  <a:cubicBezTo>
                    <a:pt x="12327" y="20750"/>
                    <a:pt x="12634" y="20583"/>
                    <a:pt x="12973" y="20415"/>
                  </a:cubicBezTo>
                  <a:lnTo>
                    <a:pt x="13354" y="20834"/>
                  </a:lnTo>
                  <a:lnTo>
                    <a:pt x="12989" y="21044"/>
                  </a:lnTo>
                  <a:lnTo>
                    <a:pt x="18381" y="21600"/>
                  </a:lnTo>
                  <a:lnTo>
                    <a:pt x="21519" y="542"/>
                  </a:lnTo>
                  <a:lnTo>
                    <a:pt x="21432" y="488"/>
                  </a:lnTo>
                  <a:lnTo>
                    <a:pt x="21545" y="367"/>
                  </a:ln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32" name="Shape 1232"/>
            <p:cNvSpPr/>
            <p:nvPr/>
          </p:nvSpPr>
          <p:spPr>
            <a:xfrm rot="11792620" flipH="1">
              <a:off x="716038" y="1086148"/>
              <a:ext cx="823914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33" name="Shape 1233"/>
            <p:cNvSpPr/>
            <p:nvPr/>
          </p:nvSpPr>
          <p:spPr>
            <a:xfrm rot="7855726">
              <a:off x="3012357" y="772617"/>
              <a:ext cx="1096963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34" name="Shape 1234"/>
            <p:cNvSpPr/>
            <p:nvPr/>
          </p:nvSpPr>
          <p:spPr>
            <a:xfrm rot="11792620" flipH="1">
              <a:off x="3335413" y="1797348"/>
              <a:ext cx="822327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35" name="Shape 1235"/>
            <p:cNvSpPr/>
            <p:nvPr/>
          </p:nvSpPr>
          <p:spPr>
            <a:xfrm rot="17253486">
              <a:off x="1201813" y="3354686"/>
              <a:ext cx="1098552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36" name="Shape 1236"/>
            <p:cNvSpPr/>
            <p:nvPr/>
          </p:nvSpPr>
          <p:spPr>
            <a:xfrm rot="20678873">
              <a:off x="749375" y="4050011"/>
              <a:ext cx="822327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37" name="Shape 1237"/>
            <p:cNvSpPr/>
            <p:nvPr/>
          </p:nvSpPr>
          <p:spPr>
            <a:xfrm rot="7630649" flipH="1">
              <a:off x="4439519" y="5408117"/>
              <a:ext cx="1096964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38" name="Shape 1238"/>
            <p:cNvSpPr/>
            <p:nvPr/>
          </p:nvSpPr>
          <p:spPr>
            <a:xfrm rot="3063783" flipH="1">
              <a:off x="3975175" y="6193136"/>
              <a:ext cx="874714" cy="465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39" name="Shape 1239"/>
            <p:cNvSpPr/>
            <p:nvPr/>
          </p:nvSpPr>
          <p:spPr>
            <a:xfrm rot="15029794">
              <a:off x="558876" y="6555085"/>
              <a:ext cx="1041401" cy="523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32" extrusionOk="0">
                  <a:moveTo>
                    <a:pt x="2319" y="17409"/>
                  </a:moveTo>
                  <a:lnTo>
                    <a:pt x="2131" y="17168"/>
                  </a:lnTo>
                  <a:cubicBezTo>
                    <a:pt x="1915" y="17443"/>
                    <a:pt x="1699" y="17649"/>
                    <a:pt x="1456" y="17889"/>
                  </a:cubicBezTo>
                  <a:lnTo>
                    <a:pt x="1645" y="18129"/>
                  </a:lnTo>
                  <a:cubicBezTo>
                    <a:pt x="1861" y="17923"/>
                    <a:pt x="2077" y="17717"/>
                    <a:pt x="2319" y="17409"/>
                  </a:cubicBezTo>
                  <a:close/>
                  <a:moveTo>
                    <a:pt x="4184" y="15659"/>
                  </a:moveTo>
                  <a:lnTo>
                    <a:pt x="4045" y="15357"/>
                  </a:lnTo>
                  <a:cubicBezTo>
                    <a:pt x="3939" y="15426"/>
                    <a:pt x="3886" y="15495"/>
                    <a:pt x="3833" y="15564"/>
                  </a:cubicBezTo>
                  <a:cubicBezTo>
                    <a:pt x="3833" y="15564"/>
                    <a:pt x="3822" y="15559"/>
                    <a:pt x="3093" y="15218"/>
                  </a:cubicBezTo>
                  <a:cubicBezTo>
                    <a:pt x="3093" y="15219"/>
                    <a:pt x="3092" y="15227"/>
                    <a:pt x="3040" y="15633"/>
                  </a:cubicBezTo>
                  <a:cubicBezTo>
                    <a:pt x="3040" y="15633"/>
                    <a:pt x="3050" y="15638"/>
                    <a:pt x="3516" y="15840"/>
                  </a:cubicBezTo>
                  <a:cubicBezTo>
                    <a:pt x="3463" y="15910"/>
                    <a:pt x="3410" y="15979"/>
                    <a:pt x="3331" y="16082"/>
                  </a:cubicBezTo>
                  <a:lnTo>
                    <a:pt x="3516" y="16324"/>
                  </a:lnTo>
                  <a:cubicBezTo>
                    <a:pt x="3728" y="16117"/>
                    <a:pt x="3939" y="15910"/>
                    <a:pt x="4184" y="15659"/>
                  </a:cubicBezTo>
                  <a:close/>
                  <a:moveTo>
                    <a:pt x="7985" y="6196"/>
                  </a:moveTo>
                  <a:lnTo>
                    <a:pt x="7224" y="5643"/>
                  </a:lnTo>
                  <a:lnTo>
                    <a:pt x="7135" y="5905"/>
                  </a:lnTo>
                  <a:lnTo>
                    <a:pt x="7873" y="6458"/>
                  </a:lnTo>
                  <a:close/>
                  <a:moveTo>
                    <a:pt x="6108" y="13948"/>
                  </a:moveTo>
                  <a:lnTo>
                    <a:pt x="5966" y="13705"/>
                  </a:lnTo>
                  <a:cubicBezTo>
                    <a:pt x="5696" y="13913"/>
                    <a:pt x="5480" y="14121"/>
                    <a:pt x="5231" y="14364"/>
                  </a:cubicBezTo>
                  <a:lnTo>
                    <a:pt x="5372" y="14607"/>
                  </a:lnTo>
                  <a:cubicBezTo>
                    <a:pt x="5642" y="14399"/>
                    <a:pt x="5858" y="14191"/>
                    <a:pt x="6108" y="13948"/>
                  </a:cubicBezTo>
                  <a:close/>
                  <a:moveTo>
                    <a:pt x="10066" y="7651"/>
                  </a:moveTo>
                  <a:lnTo>
                    <a:pt x="9261" y="7098"/>
                  </a:lnTo>
                  <a:lnTo>
                    <a:pt x="9149" y="7447"/>
                  </a:lnTo>
                  <a:lnTo>
                    <a:pt x="9887" y="8000"/>
                  </a:lnTo>
                  <a:close/>
                  <a:moveTo>
                    <a:pt x="8724" y="12919"/>
                  </a:moveTo>
                  <a:lnTo>
                    <a:pt x="8835" y="12104"/>
                  </a:lnTo>
                  <a:lnTo>
                    <a:pt x="8567" y="12017"/>
                  </a:lnTo>
                  <a:lnTo>
                    <a:pt x="8455" y="12861"/>
                  </a:lnTo>
                  <a:close/>
                  <a:moveTo>
                    <a:pt x="8298" y="15917"/>
                  </a:moveTo>
                  <a:lnTo>
                    <a:pt x="8455" y="14811"/>
                  </a:lnTo>
                  <a:lnTo>
                    <a:pt x="8186" y="14724"/>
                  </a:lnTo>
                  <a:lnTo>
                    <a:pt x="8030" y="15830"/>
                  </a:lnTo>
                  <a:close/>
                  <a:moveTo>
                    <a:pt x="10046" y="10807"/>
                  </a:moveTo>
                  <a:lnTo>
                    <a:pt x="9904" y="10503"/>
                  </a:lnTo>
                  <a:cubicBezTo>
                    <a:pt x="9634" y="10642"/>
                    <a:pt x="9418" y="10850"/>
                    <a:pt x="9149" y="11058"/>
                  </a:cubicBezTo>
                  <a:lnTo>
                    <a:pt x="9311" y="11406"/>
                  </a:lnTo>
                  <a:cubicBezTo>
                    <a:pt x="9526" y="11197"/>
                    <a:pt x="9796" y="10989"/>
                    <a:pt x="10046" y="10807"/>
                  </a:cubicBezTo>
                  <a:close/>
                  <a:moveTo>
                    <a:pt x="7918" y="18886"/>
                  </a:moveTo>
                  <a:lnTo>
                    <a:pt x="8097" y="17721"/>
                  </a:lnTo>
                  <a:lnTo>
                    <a:pt x="7761" y="17721"/>
                  </a:lnTo>
                  <a:lnTo>
                    <a:pt x="7672" y="18827"/>
                  </a:lnTo>
                  <a:close/>
                  <a:moveTo>
                    <a:pt x="12073" y="9355"/>
                  </a:moveTo>
                  <a:lnTo>
                    <a:pt x="12026" y="9174"/>
                  </a:lnTo>
                  <a:lnTo>
                    <a:pt x="12066" y="9096"/>
                  </a:lnTo>
                  <a:lnTo>
                    <a:pt x="11972" y="9036"/>
                  </a:lnTo>
                  <a:cubicBezTo>
                    <a:pt x="11972" y="9036"/>
                    <a:pt x="11961" y="9028"/>
                    <a:pt x="11270" y="8553"/>
                  </a:cubicBezTo>
                  <a:lnTo>
                    <a:pt x="11163" y="8898"/>
                  </a:lnTo>
                  <a:cubicBezTo>
                    <a:pt x="11163" y="8898"/>
                    <a:pt x="11170" y="8903"/>
                    <a:pt x="11648" y="9243"/>
                  </a:cubicBezTo>
                  <a:cubicBezTo>
                    <a:pt x="11486" y="9380"/>
                    <a:pt x="11324" y="9449"/>
                    <a:pt x="11183" y="9622"/>
                  </a:cubicBezTo>
                  <a:lnTo>
                    <a:pt x="11324" y="9863"/>
                  </a:lnTo>
                  <a:cubicBezTo>
                    <a:pt x="11594" y="9725"/>
                    <a:pt x="11810" y="9518"/>
                    <a:pt x="12073" y="9355"/>
                  </a:cubicBezTo>
                  <a:close/>
                  <a:moveTo>
                    <a:pt x="15123" y="1684"/>
                  </a:moveTo>
                  <a:lnTo>
                    <a:pt x="14429" y="986"/>
                  </a:lnTo>
                  <a:lnTo>
                    <a:pt x="14250" y="1248"/>
                  </a:lnTo>
                  <a:lnTo>
                    <a:pt x="14944" y="1946"/>
                  </a:lnTo>
                  <a:close/>
                  <a:moveTo>
                    <a:pt x="14147" y="8017"/>
                  </a:moveTo>
                  <a:lnTo>
                    <a:pt x="14053" y="7709"/>
                  </a:lnTo>
                  <a:cubicBezTo>
                    <a:pt x="13783" y="7850"/>
                    <a:pt x="13513" y="8061"/>
                    <a:pt x="13264" y="8245"/>
                  </a:cubicBezTo>
                  <a:lnTo>
                    <a:pt x="13405" y="8553"/>
                  </a:lnTo>
                  <a:cubicBezTo>
                    <a:pt x="13621" y="8413"/>
                    <a:pt x="13891" y="8201"/>
                    <a:pt x="14147" y="8017"/>
                  </a:cubicBezTo>
                  <a:close/>
                  <a:moveTo>
                    <a:pt x="15123" y="7302"/>
                  </a:moveTo>
                  <a:lnTo>
                    <a:pt x="9261" y="1888"/>
                  </a:lnTo>
                  <a:lnTo>
                    <a:pt x="9104" y="2150"/>
                  </a:lnTo>
                  <a:lnTo>
                    <a:pt x="14899" y="7651"/>
                  </a:lnTo>
                  <a:close/>
                  <a:moveTo>
                    <a:pt x="16913" y="3489"/>
                  </a:moveTo>
                  <a:lnTo>
                    <a:pt x="16219" y="2790"/>
                  </a:lnTo>
                  <a:lnTo>
                    <a:pt x="16063" y="3140"/>
                  </a:lnTo>
                  <a:lnTo>
                    <a:pt x="16756" y="3838"/>
                  </a:lnTo>
                  <a:close/>
                  <a:moveTo>
                    <a:pt x="16318" y="6846"/>
                  </a:moveTo>
                  <a:lnTo>
                    <a:pt x="16224" y="6545"/>
                  </a:lnTo>
                  <a:cubicBezTo>
                    <a:pt x="15904" y="6682"/>
                    <a:pt x="15636" y="6820"/>
                    <a:pt x="15383" y="7001"/>
                  </a:cubicBezTo>
                  <a:lnTo>
                    <a:pt x="15476" y="7302"/>
                  </a:lnTo>
                  <a:cubicBezTo>
                    <a:pt x="15743" y="7164"/>
                    <a:pt x="16011" y="7026"/>
                    <a:pt x="16318" y="6846"/>
                  </a:cubicBezTo>
                  <a:close/>
                  <a:moveTo>
                    <a:pt x="16555" y="8961"/>
                  </a:moveTo>
                  <a:lnTo>
                    <a:pt x="16712" y="7855"/>
                  </a:lnTo>
                  <a:lnTo>
                    <a:pt x="16443" y="7796"/>
                  </a:lnTo>
                  <a:lnTo>
                    <a:pt x="16287" y="8902"/>
                  </a:lnTo>
                  <a:close/>
                  <a:moveTo>
                    <a:pt x="16130" y="11959"/>
                  </a:moveTo>
                  <a:lnTo>
                    <a:pt x="16287" y="10853"/>
                  </a:lnTo>
                  <a:lnTo>
                    <a:pt x="16018" y="10765"/>
                  </a:lnTo>
                  <a:lnTo>
                    <a:pt x="15861" y="11871"/>
                  </a:lnTo>
                  <a:close/>
                  <a:moveTo>
                    <a:pt x="15750" y="14927"/>
                  </a:moveTo>
                  <a:lnTo>
                    <a:pt x="15906" y="13821"/>
                  </a:lnTo>
                  <a:lnTo>
                    <a:pt x="15593" y="13763"/>
                  </a:lnTo>
                  <a:lnTo>
                    <a:pt x="15436" y="14869"/>
                  </a:lnTo>
                  <a:close/>
                  <a:moveTo>
                    <a:pt x="18511" y="5861"/>
                  </a:moveTo>
                  <a:lnTo>
                    <a:pt x="18417" y="5555"/>
                  </a:lnTo>
                  <a:cubicBezTo>
                    <a:pt x="18150" y="5695"/>
                    <a:pt x="17883" y="5765"/>
                    <a:pt x="17575" y="5948"/>
                  </a:cubicBezTo>
                  <a:lnTo>
                    <a:pt x="17669" y="6254"/>
                  </a:lnTo>
                  <a:cubicBezTo>
                    <a:pt x="17936" y="6114"/>
                    <a:pt x="18203" y="6044"/>
                    <a:pt x="18511" y="5861"/>
                  </a:cubicBezTo>
                  <a:close/>
                  <a:moveTo>
                    <a:pt x="15324" y="17925"/>
                  </a:moveTo>
                  <a:lnTo>
                    <a:pt x="15481" y="16819"/>
                  </a:lnTo>
                  <a:lnTo>
                    <a:pt x="15213" y="16732"/>
                  </a:lnTo>
                  <a:lnTo>
                    <a:pt x="15056" y="17867"/>
                  </a:lnTo>
                  <a:close/>
                  <a:moveTo>
                    <a:pt x="18793" y="5352"/>
                  </a:moveTo>
                  <a:lnTo>
                    <a:pt x="18099" y="4653"/>
                  </a:lnTo>
                  <a:lnTo>
                    <a:pt x="17942" y="4944"/>
                  </a:lnTo>
                  <a:lnTo>
                    <a:pt x="18614" y="5643"/>
                  </a:lnTo>
                  <a:close/>
                  <a:moveTo>
                    <a:pt x="21194" y="12525"/>
                  </a:moveTo>
                  <a:cubicBezTo>
                    <a:pt x="20788" y="14304"/>
                    <a:pt x="19856" y="15727"/>
                    <a:pt x="18578" y="16872"/>
                  </a:cubicBezTo>
                  <a:cubicBezTo>
                    <a:pt x="18578" y="16872"/>
                    <a:pt x="18586" y="16812"/>
                    <a:pt x="20175" y="6251"/>
                  </a:cubicBezTo>
                  <a:cubicBezTo>
                    <a:pt x="20175" y="6251"/>
                    <a:pt x="20169" y="6250"/>
                    <a:pt x="19856" y="6182"/>
                  </a:cubicBezTo>
                  <a:lnTo>
                    <a:pt x="18258" y="17150"/>
                  </a:lnTo>
                  <a:cubicBezTo>
                    <a:pt x="16394" y="18608"/>
                    <a:pt x="13891" y="19579"/>
                    <a:pt x="11281" y="20204"/>
                  </a:cubicBezTo>
                  <a:cubicBezTo>
                    <a:pt x="11281" y="20204"/>
                    <a:pt x="11290" y="20146"/>
                    <a:pt x="12879" y="9514"/>
                  </a:cubicBezTo>
                  <a:cubicBezTo>
                    <a:pt x="12879" y="9514"/>
                    <a:pt x="12872" y="9512"/>
                    <a:pt x="12559" y="9444"/>
                  </a:cubicBezTo>
                  <a:cubicBezTo>
                    <a:pt x="12559" y="9445"/>
                    <a:pt x="12551" y="9500"/>
                    <a:pt x="10961" y="20343"/>
                  </a:cubicBezTo>
                  <a:cubicBezTo>
                    <a:pt x="9843" y="20551"/>
                    <a:pt x="8778" y="20760"/>
                    <a:pt x="7659" y="20898"/>
                  </a:cubicBezTo>
                  <a:cubicBezTo>
                    <a:pt x="7659" y="20898"/>
                    <a:pt x="7659" y="20896"/>
                    <a:pt x="7659" y="20872"/>
                  </a:cubicBezTo>
                  <a:lnTo>
                    <a:pt x="7659" y="20690"/>
                  </a:lnTo>
                  <a:cubicBezTo>
                    <a:pt x="7659" y="20690"/>
                    <a:pt x="7657" y="20690"/>
                    <a:pt x="7626" y="20690"/>
                  </a:cubicBezTo>
                  <a:lnTo>
                    <a:pt x="7393" y="20690"/>
                  </a:lnTo>
                  <a:cubicBezTo>
                    <a:pt x="7393" y="20690"/>
                    <a:pt x="7393" y="20692"/>
                    <a:pt x="7386" y="20725"/>
                  </a:cubicBezTo>
                  <a:lnTo>
                    <a:pt x="7340" y="20968"/>
                  </a:lnTo>
                  <a:cubicBezTo>
                    <a:pt x="6221" y="21107"/>
                    <a:pt x="5103" y="21245"/>
                    <a:pt x="4038" y="21315"/>
                  </a:cubicBezTo>
                  <a:cubicBezTo>
                    <a:pt x="4038" y="21314"/>
                    <a:pt x="4045" y="21265"/>
                    <a:pt x="4996" y="15067"/>
                  </a:cubicBezTo>
                  <a:cubicBezTo>
                    <a:pt x="4996" y="15067"/>
                    <a:pt x="4994" y="15067"/>
                    <a:pt x="4963" y="15059"/>
                  </a:cubicBezTo>
                  <a:lnTo>
                    <a:pt x="4730" y="14998"/>
                  </a:lnTo>
                  <a:cubicBezTo>
                    <a:pt x="4730" y="14998"/>
                    <a:pt x="4722" y="15049"/>
                    <a:pt x="3718" y="21315"/>
                  </a:cubicBezTo>
                  <a:cubicBezTo>
                    <a:pt x="2373" y="21450"/>
                    <a:pt x="1095" y="21497"/>
                    <a:pt x="0" y="21532"/>
                  </a:cubicBezTo>
                  <a:lnTo>
                    <a:pt x="853" y="18399"/>
                  </a:lnTo>
                  <a:cubicBezTo>
                    <a:pt x="1039" y="18501"/>
                    <a:pt x="1247" y="18617"/>
                    <a:pt x="1481" y="18746"/>
                  </a:cubicBezTo>
                  <a:cubicBezTo>
                    <a:pt x="1481" y="18746"/>
                    <a:pt x="1482" y="18744"/>
                    <a:pt x="1495" y="18703"/>
                  </a:cubicBezTo>
                  <a:lnTo>
                    <a:pt x="1588" y="18399"/>
                  </a:lnTo>
                  <a:cubicBezTo>
                    <a:pt x="1588" y="18399"/>
                    <a:pt x="1578" y="18394"/>
                    <a:pt x="949" y="18046"/>
                  </a:cubicBezTo>
                  <a:lnTo>
                    <a:pt x="3384" y="9104"/>
                  </a:lnTo>
                  <a:cubicBezTo>
                    <a:pt x="3450" y="8953"/>
                    <a:pt x="3530" y="8817"/>
                    <a:pt x="3612" y="8681"/>
                  </a:cubicBezTo>
                  <a:cubicBezTo>
                    <a:pt x="3612" y="8681"/>
                    <a:pt x="3643" y="8708"/>
                    <a:pt x="7713" y="12152"/>
                  </a:cubicBezTo>
                  <a:cubicBezTo>
                    <a:pt x="7500" y="12360"/>
                    <a:pt x="7340" y="12499"/>
                    <a:pt x="7180" y="12638"/>
                  </a:cubicBezTo>
                  <a:cubicBezTo>
                    <a:pt x="7180" y="12638"/>
                    <a:pt x="7181" y="12640"/>
                    <a:pt x="7200" y="12672"/>
                  </a:cubicBezTo>
                  <a:lnTo>
                    <a:pt x="7340" y="12915"/>
                  </a:lnTo>
                  <a:cubicBezTo>
                    <a:pt x="7553" y="12707"/>
                    <a:pt x="7819" y="12568"/>
                    <a:pt x="8032" y="12360"/>
                  </a:cubicBezTo>
                  <a:cubicBezTo>
                    <a:pt x="8032" y="12360"/>
                    <a:pt x="8032" y="12359"/>
                    <a:pt x="8025" y="12343"/>
                  </a:cubicBezTo>
                  <a:lnTo>
                    <a:pt x="7979" y="12221"/>
                  </a:lnTo>
                  <a:cubicBezTo>
                    <a:pt x="7979" y="12221"/>
                    <a:pt x="7980" y="12220"/>
                    <a:pt x="7992" y="12195"/>
                  </a:cubicBezTo>
                  <a:lnTo>
                    <a:pt x="8085" y="12013"/>
                  </a:lnTo>
                  <a:cubicBezTo>
                    <a:pt x="8085" y="12013"/>
                    <a:pt x="8050" y="11983"/>
                    <a:pt x="3771" y="8403"/>
                  </a:cubicBezTo>
                  <a:cubicBezTo>
                    <a:pt x="6601" y="3761"/>
                    <a:pt x="10117" y="-68"/>
                    <a:pt x="13695" y="1"/>
                  </a:cubicBezTo>
                  <a:cubicBezTo>
                    <a:pt x="15842" y="43"/>
                    <a:pt x="18012" y="1487"/>
                    <a:pt x="20069" y="5002"/>
                  </a:cubicBezTo>
                  <a:cubicBezTo>
                    <a:pt x="19962" y="5002"/>
                    <a:pt x="19909" y="5002"/>
                    <a:pt x="19803" y="5071"/>
                  </a:cubicBezTo>
                  <a:cubicBezTo>
                    <a:pt x="19803" y="5071"/>
                    <a:pt x="19803" y="5074"/>
                    <a:pt x="19816" y="5114"/>
                  </a:cubicBezTo>
                  <a:lnTo>
                    <a:pt x="19909" y="5418"/>
                  </a:lnTo>
                  <a:cubicBezTo>
                    <a:pt x="20016" y="5349"/>
                    <a:pt x="20122" y="5349"/>
                    <a:pt x="20282" y="5279"/>
                  </a:cubicBezTo>
                  <a:cubicBezTo>
                    <a:pt x="20388" y="5557"/>
                    <a:pt x="20548" y="5835"/>
                    <a:pt x="20655" y="6043"/>
                  </a:cubicBezTo>
                  <a:cubicBezTo>
                    <a:pt x="21480" y="8611"/>
                    <a:pt x="21600" y="10746"/>
                    <a:pt x="21194" y="12525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40" name="Shape 1240"/>
            <p:cNvSpPr/>
            <p:nvPr/>
          </p:nvSpPr>
          <p:spPr>
            <a:xfrm rot="20866705" flipH="1">
              <a:off x="2093988" y="6166148"/>
              <a:ext cx="822326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41" name="Shape 1241"/>
            <p:cNvSpPr/>
            <p:nvPr/>
          </p:nvSpPr>
          <p:spPr>
            <a:xfrm rot="6300000">
              <a:off x="8166969" y="3704730"/>
              <a:ext cx="750889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42" name="Shape 1242"/>
            <p:cNvSpPr/>
            <p:nvPr/>
          </p:nvSpPr>
          <p:spPr>
            <a:xfrm rot="17520289" flipH="1">
              <a:off x="5369795" y="6347917"/>
              <a:ext cx="1096963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43" name="Shape 1243"/>
            <p:cNvSpPr/>
            <p:nvPr/>
          </p:nvSpPr>
          <p:spPr>
            <a:xfrm rot="17153747" flipH="1">
              <a:off x="2462287" y="5183486"/>
              <a:ext cx="1096964" cy="58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44" name="Shape 1244"/>
            <p:cNvSpPr/>
            <p:nvPr/>
          </p:nvSpPr>
          <p:spPr>
            <a:xfrm rot="16819536">
              <a:off x="7165256" y="3266580"/>
              <a:ext cx="1560515" cy="831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45" name="Shape 1245"/>
            <p:cNvSpPr/>
            <p:nvPr/>
          </p:nvSpPr>
          <p:spPr>
            <a:xfrm rot="13251594">
              <a:off x="7218438" y="543222"/>
              <a:ext cx="563563" cy="53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46" name="Shape 1246"/>
            <p:cNvSpPr/>
            <p:nvPr/>
          </p:nvSpPr>
          <p:spPr>
            <a:xfrm rot="4491075">
              <a:off x="1507407" y="6413004"/>
              <a:ext cx="558801" cy="296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47" name="Shape 1247"/>
            <p:cNvSpPr/>
            <p:nvPr/>
          </p:nvSpPr>
          <p:spPr>
            <a:xfrm rot="19564501">
              <a:off x="3810075" y="5475586"/>
              <a:ext cx="563565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48" name="Shape 1248"/>
            <p:cNvSpPr/>
            <p:nvPr/>
          </p:nvSpPr>
          <p:spPr>
            <a:xfrm rot="20242593">
              <a:off x="8964689" y="3626148"/>
              <a:ext cx="863601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2798" y="18978"/>
                  </a:moveTo>
                  <a:cubicBezTo>
                    <a:pt x="2465" y="19256"/>
                    <a:pt x="2199" y="19465"/>
                    <a:pt x="1933" y="19674"/>
                  </a:cubicBezTo>
                  <a:lnTo>
                    <a:pt x="2199" y="20023"/>
                  </a:lnTo>
                  <a:cubicBezTo>
                    <a:pt x="2465" y="19744"/>
                    <a:pt x="2732" y="19535"/>
                    <a:pt x="2998" y="19256"/>
                  </a:cubicBezTo>
                  <a:close/>
                  <a:moveTo>
                    <a:pt x="5081" y="17120"/>
                  </a:moveTo>
                  <a:cubicBezTo>
                    <a:pt x="4811" y="17394"/>
                    <a:pt x="4540" y="17599"/>
                    <a:pt x="4236" y="17839"/>
                  </a:cubicBezTo>
                  <a:lnTo>
                    <a:pt x="4473" y="18078"/>
                  </a:lnTo>
                  <a:cubicBezTo>
                    <a:pt x="4743" y="17873"/>
                    <a:pt x="5013" y="17668"/>
                    <a:pt x="5317" y="17360"/>
                  </a:cubicBezTo>
                  <a:close/>
                  <a:moveTo>
                    <a:pt x="4595" y="14624"/>
                  </a:moveTo>
                  <a:lnTo>
                    <a:pt x="3530" y="14218"/>
                  </a:lnTo>
                  <a:lnTo>
                    <a:pt x="3418" y="14566"/>
                  </a:lnTo>
                  <a:lnTo>
                    <a:pt x="4483" y="14972"/>
                  </a:lnTo>
                  <a:close/>
                  <a:moveTo>
                    <a:pt x="12552" y="17672"/>
                  </a:moveTo>
                  <a:lnTo>
                    <a:pt x="12131" y="17672"/>
                  </a:lnTo>
                  <a:lnTo>
                    <a:pt x="12019" y="18775"/>
                  </a:lnTo>
                  <a:lnTo>
                    <a:pt x="12327" y="18833"/>
                  </a:lnTo>
                  <a:close/>
                  <a:moveTo>
                    <a:pt x="7478" y="15314"/>
                  </a:moveTo>
                  <a:cubicBezTo>
                    <a:pt x="7345" y="15382"/>
                    <a:pt x="7279" y="15451"/>
                    <a:pt x="7213" y="15520"/>
                  </a:cubicBezTo>
                  <a:cubicBezTo>
                    <a:pt x="7213" y="15520"/>
                    <a:pt x="7200" y="15515"/>
                    <a:pt x="6286" y="15176"/>
                  </a:cubicBezTo>
                  <a:cubicBezTo>
                    <a:pt x="6286" y="15176"/>
                    <a:pt x="6285" y="15184"/>
                    <a:pt x="6220" y="15589"/>
                  </a:cubicBezTo>
                  <a:cubicBezTo>
                    <a:pt x="6220" y="15589"/>
                    <a:pt x="6229" y="15593"/>
                    <a:pt x="6816" y="15796"/>
                  </a:cubicBezTo>
                  <a:cubicBezTo>
                    <a:pt x="6749" y="15865"/>
                    <a:pt x="6683" y="15934"/>
                    <a:pt x="6584" y="16037"/>
                  </a:cubicBezTo>
                  <a:lnTo>
                    <a:pt x="6816" y="16279"/>
                  </a:lnTo>
                  <a:cubicBezTo>
                    <a:pt x="7081" y="16072"/>
                    <a:pt x="7345" y="15865"/>
                    <a:pt x="7652" y="15615"/>
                  </a:cubicBezTo>
                  <a:close/>
                  <a:moveTo>
                    <a:pt x="9883" y="13666"/>
                  </a:moveTo>
                  <a:cubicBezTo>
                    <a:pt x="9545" y="13874"/>
                    <a:pt x="9275" y="14082"/>
                    <a:pt x="8963" y="14324"/>
                  </a:cubicBezTo>
                  <a:lnTo>
                    <a:pt x="9140" y="14566"/>
                  </a:lnTo>
                  <a:cubicBezTo>
                    <a:pt x="9478" y="14359"/>
                    <a:pt x="9748" y="14151"/>
                    <a:pt x="10061" y="13909"/>
                  </a:cubicBezTo>
                  <a:close/>
                  <a:moveTo>
                    <a:pt x="13000" y="14769"/>
                  </a:moveTo>
                  <a:lnTo>
                    <a:pt x="12664" y="14682"/>
                  </a:lnTo>
                  <a:lnTo>
                    <a:pt x="12467" y="15785"/>
                  </a:lnTo>
                  <a:lnTo>
                    <a:pt x="12804" y="15872"/>
                  </a:lnTo>
                  <a:close/>
                  <a:moveTo>
                    <a:pt x="13476" y="12070"/>
                  </a:moveTo>
                  <a:lnTo>
                    <a:pt x="13140" y="11983"/>
                  </a:lnTo>
                  <a:lnTo>
                    <a:pt x="13000" y="12825"/>
                  </a:lnTo>
                  <a:lnTo>
                    <a:pt x="13336" y="12883"/>
                  </a:lnTo>
                  <a:close/>
                  <a:moveTo>
                    <a:pt x="14814" y="10474"/>
                  </a:moveTo>
                  <a:cubicBezTo>
                    <a:pt x="14476" y="10612"/>
                    <a:pt x="14206" y="10820"/>
                    <a:pt x="13868" y="11027"/>
                  </a:cubicBezTo>
                  <a:lnTo>
                    <a:pt x="14071" y="11373"/>
                  </a:lnTo>
                  <a:cubicBezTo>
                    <a:pt x="14341" y="11166"/>
                    <a:pt x="14679" y="10958"/>
                    <a:pt x="14992" y="10777"/>
                  </a:cubicBezTo>
                  <a:close/>
                  <a:moveTo>
                    <a:pt x="16525" y="8529"/>
                  </a:moveTo>
                  <a:lnTo>
                    <a:pt x="16390" y="8873"/>
                  </a:lnTo>
                  <a:cubicBezTo>
                    <a:pt x="16390" y="8873"/>
                    <a:pt x="16399" y="8878"/>
                    <a:pt x="16998" y="9217"/>
                  </a:cubicBezTo>
                  <a:cubicBezTo>
                    <a:pt x="16795" y="9354"/>
                    <a:pt x="16593" y="9423"/>
                    <a:pt x="16415" y="9595"/>
                  </a:cubicBezTo>
                  <a:lnTo>
                    <a:pt x="16593" y="9835"/>
                  </a:lnTo>
                  <a:cubicBezTo>
                    <a:pt x="16930" y="9698"/>
                    <a:pt x="17201" y="9491"/>
                    <a:pt x="17530" y="9328"/>
                  </a:cubicBezTo>
                  <a:lnTo>
                    <a:pt x="17471" y="9148"/>
                  </a:lnTo>
                  <a:lnTo>
                    <a:pt x="17522" y="9070"/>
                  </a:lnTo>
                  <a:lnTo>
                    <a:pt x="17403" y="9010"/>
                  </a:lnTo>
                  <a:cubicBezTo>
                    <a:pt x="17403" y="9010"/>
                    <a:pt x="17391" y="9003"/>
                    <a:pt x="16525" y="8529"/>
                  </a:cubicBezTo>
                  <a:close/>
                  <a:moveTo>
                    <a:pt x="14008" y="7078"/>
                  </a:moveTo>
                  <a:lnTo>
                    <a:pt x="13868" y="7426"/>
                  </a:lnTo>
                  <a:lnTo>
                    <a:pt x="14793" y="7978"/>
                  </a:lnTo>
                  <a:lnTo>
                    <a:pt x="15017" y="7629"/>
                  </a:lnTo>
                  <a:close/>
                  <a:moveTo>
                    <a:pt x="11459" y="5627"/>
                  </a:moveTo>
                  <a:lnTo>
                    <a:pt x="11347" y="5888"/>
                  </a:lnTo>
                  <a:lnTo>
                    <a:pt x="12271" y="6439"/>
                  </a:lnTo>
                  <a:lnTo>
                    <a:pt x="12411" y="6178"/>
                  </a:lnTo>
                  <a:close/>
                  <a:moveTo>
                    <a:pt x="21580" y="305"/>
                  </a:moveTo>
                  <a:cubicBezTo>
                    <a:pt x="21587" y="307"/>
                    <a:pt x="21594" y="309"/>
                    <a:pt x="21600" y="314"/>
                  </a:cubicBezTo>
                  <a:lnTo>
                    <a:pt x="21123" y="1499"/>
                  </a:lnTo>
                  <a:lnTo>
                    <a:pt x="20480" y="983"/>
                  </a:lnTo>
                  <a:lnTo>
                    <a:pt x="20256" y="1244"/>
                  </a:lnTo>
                  <a:lnTo>
                    <a:pt x="20989" y="1832"/>
                  </a:lnTo>
                  <a:lnTo>
                    <a:pt x="19380" y="5833"/>
                  </a:lnTo>
                  <a:lnTo>
                    <a:pt x="14008" y="1883"/>
                  </a:lnTo>
                  <a:lnTo>
                    <a:pt x="13812" y="2144"/>
                  </a:lnTo>
                  <a:lnTo>
                    <a:pt x="19219" y="6231"/>
                  </a:lnTo>
                  <a:lnTo>
                    <a:pt x="13419" y="20650"/>
                  </a:lnTo>
                  <a:cubicBezTo>
                    <a:pt x="12954" y="20737"/>
                    <a:pt x="12482" y="20792"/>
                    <a:pt x="12004" y="20840"/>
                  </a:cubicBezTo>
                  <a:cubicBezTo>
                    <a:pt x="12004" y="20840"/>
                    <a:pt x="12004" y="20838"/>
                    <a:pt x="12003" y="20814"/>
                  </a:cubicBezTo>
                  <a:lnTo>
                    <a:pt x="12004" y="20632"/>
                  </a:lnTo>
                  <a:cubicBezTo>
                    <a:pt x="12003" y="20632"/>
                    <a:pt x="12001" y="20632"/>
                    <a:pt x="11962" y="20632"/>
                  </a:cubicBezTo>
                  <a:lnTo>
                    <a:pt x="11670" y="20632"/>
                  </a:lnTo>
                  <a:cubicBezTo>
                    <a:pt x="11670" y="20632"/>
                    <a:pt x="11670" y="20634"/>
                    <a:pt x="11662" y="20667"/>
                  </a:cubicBezTo>
                  <a:lnTo>
                    <a:pt x="11603" y="20909"/>
                  </a:lnTo>
                  <a:cubicBezTo>
                    <a:pt x="10203" y="21047"/>
                    <a:pt x="8803" y="21186"/>
                    <a:pt x="7469" y="21255"/>
                  </a:cubicBezTo>
                  <a:cubicBezTo>
                    <a:pt x="7469" y="21255"/>
                    <a:pt x="7479" y="21205"/>
                    <a:pt x="8669" y="15025"/>
                  </a:cubicBezTo>
                  <a:cubicBezTo>
                    <a:pt x="8669" y="15025"/>
                    <a:pt x="8667" y="15024"/>
                    <a:pt x="8628" y="15016"/>
                  </a:cubicBezTo>
                  <a:lnTo>
                    <a:pt x="8336" y="14956"/>
                  </a:lnTo>
                  <a:cubicBezTo>
                    <a:pt x="8336" y="14956"/>
                    <a:pt x="8328" y="14994"/>
                    <a:pt x="7069" y="21255"/>
                  </a:cubicBezTo>
                  <a:cubicBezTo>
                    <a:pt x="4468" y="21463"/>
                    <a:pt x="2067" y="21463"/>
                    <a:pt x="400" y="21532"/>
                  </a:cubicBezTo>
                  <a:lnTo>
                    <a:pt x="800" y="21186"/>
                  </a:lnTo>
                  <a:cubicBezTo>
                    <a:pt x="800" y="21186"/>
                    <a:pt x="799" y="21184"/>
                    <a:pt x="767" y="21151"/>
                  </a:cubicBezTo>
                  <a:lnTo>
                    <a:pt x="533" y="20909"/>
                  </a:lnTo>
                  <a:cubicBezTo>
                    <a:pt x="333" y="21117"/>
                    <a:pt x="133" y="21255"/>
                    <a:pt x="0" y="21394"/>
                  </a:cubicBezTo>
                  <a:cubicBezTo>
                    <a:pt x="400" y="20286"/>
                    <a:pt x="934" y="18971"/>
                    <a:pt x="1600" y="17517"/>
                  </a:cubicBezTo>
                  <a:cubicBezTo>
                    <a:pt x="1601" y="17517"/>
                    <a:pt x="1629" y="17530"/>
                    <a:pt x="4268" y="18694"/>
                  </a:cubicBezTo>
                  <a:cubicBezTo>
                    <a:pt x="4268" y="18694"/>
                    <a:pt x="4269" y="18691"/>
                    <a:pt x="4285" y="18651"/>
                  </a:cubicBezTo>
                  <a:lnTo>
                    <a:pt x="4401" y="18348"/>
                  </a:lnTo>
                  <a:cubicBezTo>
                    <a:pt x="4401" y="18348"/>
                    <a:pt x="4374" y="18335"/>
                    <a:pt x="1734" y="17171"/>
                  </a:cubicBezTo>
                  <a:cubicBezTo>
                    <a:pt x="3001" y="14540"/>
                    <a:pt x="4801" y="11495"/>
                    <a:pt x="6935" y="8656"/>
                  </a:cubicBezTo>
                  <a:cubicBezTo>
                    <a:pt x="6936" y="8656"/>
                    <a:pt x="6965" y="8676"/>
                    <a:pt x="12070" y="12118"/>
                  </a:cubicBezTo>
                  <a:cubicBezTo>
                    <a:pt x="11803" y="12325"/>
                    <a:pt x="11603" y="12464"/>
                    <a:pt x="11403" y="12602"/>
                  </a:cubicBezTo>
                  <a:cubicBezTo>
                    <a:pt x="11403" y="12602"/>
                    <a:pt x="11405" y="12604"/>
                    <a:pt x="11428" y="12637"/>
                  </a:cubicBezTo>
                  <a:lnTo>
                    <a:pt x="11603" y="12879"/>
                  </a:lnTo>
                  <a:cubicBezTo>
                    <a:pt x="11870" y="12671"/>
                    <a:pt x="12204" y="12533"/>
                    <a:pt x="12470" y="12325"/>
                  </a:cubicBezTo>
                  <a:cubicBezTo>
                    <a:pt x="12470" y="12325"/>
                    <a:pt x="12470" y="12324"/>
                    <a:pt x="12462" y="12308"/>
                  </a:cubicBezTo>
                  <a:lnTo>
                    <a:pt x="12404" y="12187"/>
                  </a:lnTo>
                  <a:cubicBezTo>
                    <a:pt x="12404" y="12187"/>
                    <a:pt x="12405" y="12185"/>
                    <a:pt x="12420" y="12161"/>
                  </a:cubicBezTo>
                  <a:lnTo>
                    <a:pt x="12537" y="11979"/>
                  </a:lnTo>
                  <a:cubicBezTo>
                    <a:pt x="12537" y="11979"/>
                    <a:pt x="12507" y="11959"/>
                    <a:pt x="7135" y="8379"/>
                  </a:cubicBezTo>
                  <a:cubicBezTo>
                    <a:pt x="10678" y="3750"/>
                    <a:pt x="15080" y="-68"/>
                    <a:pt x="19561" y="1"/>
                  </a:cubicBezTo>
                  <a:cubicBezTo>
                    <a:pt x="20233" y="11"/>
                    <a:pt x="20907" y="109"/>
                    <a:pt x="21580" y="305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49" name="Shape 1249"/>
            <p:cNvSpPr/>
            <p:nvPr/>
          </p:nvSpPr>
          <p:spPr>
            <a:xfrm rot="14400000">
              <a:off x="8327307" y="6335217"/>
              <a:ext cx="1517652" cy="827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532" extrusionOk="0">
                  <a:moveTo>
                    <a:pt x="2767" y="15063"/>
                  </a:moveTo>
                  <a:lnTo>
                    <a:pt x="2851" y="14713"/>
                  </a:lnTo>
                  <a:lnTo>
                    <a:pt x="2051" y="14304"/>
                  </a:lnTo>
                  <a:lnTo>
                    <a:pt x="1967" y="14654"/>
                  </a:lnTo>
                  <a:close/>
                  <a:moveTo>
                    <a:pt x="1652" y="19373"/>
                  </a:moveTo>
                  <a:lnTo>
                    <a:pt x="1502" y="19093"/>
                  </a:lnTo>
                  <a:cubicBezTo>
                    <a:pt x="1252" y="19373"/>
                    <a:pt x="1052" y="19583"/>
                    <a:pt x="852" y="19793"/>
                  </a:cubicBezTo>
                  <a:lnTo>
                    <a:pt x="1052" y="20144"/>
                  </a:lnTo>
                  <a:cubicBezTo>
                    <a:pt x="1252" y="19863"/>
                    <a:pt x="1452" y="19653"/>
                    <a:pt x="1652" y="19373"/>
                  </a:cubicBezTo>
                  <a:close/>
                  <a:moveTo>
                    <a:pt x="3393" y="17465"/>
                  </a:moveTo>
                  <a:lnTo>
                    <a:pt x="3216" y="17224"/>
                  </a:lnTo>
                  <a:cubicBezTo>
                    <a:pt x="3013" y="17499"/>
                    <a:pt x="2810" y="17706"/>
                    <a:pt x="2582" y="17946"/>
                  </a:cubicBezTo>
                  <a:lnTo>
                    <a:pt x="2759" y="18187"/>
                  </a:lnTo>
                  <a:cubicBezTo>
                    <a:pt x="2962" y="17981"/>
                    <a:pt x="3165" y="17774"/>
                    <a:pt x="3393" y="17465"/>
                  </a:cubicBezTo>
                  <a:close/>
                  <a:moveTo>
                    <a:pt x="8614" y="6478"/>
                  </a:moveTo>
                  <a:lnTo>
                    <a:pt x="8720" y="6216"/>
                  </a:lnTo>
                  <a:lnTo>
                    <a:pt x="8004" y="5661"/>
                  </a:lnTo>
                  <a:lnTo>
                    <a:pt x="7920" y="5924"/>
                  </a:lnTo>
                  <a:close/>
                  <a:moveTo>
                    <a:pt x="5146" y="15710"/>
                  </a:moveTo>
                  <a:lnTo>
                    <a:pt x="5016" y="15406"/>
                  </a:lnTo>
                  <a:cubicBezTo>
                    <a:pt x="4916" y="15475"/>
                    <a:pt x="4866" y="15545"/>
                    <a:pt x="4817" y="15614"/>
                  </a:cubicBezTo>
                  <a:cubicBezTo>
                    <a:pt x="4816" y="15614"/>
                    <a:pt x="4805" y="15608"/>
                    <a:pt x="4121" y="15267"/>
                  </a:cubicBezTo>
                  <a:cubicBezTo>
                    <a:pt x="4121" y="15268"/>
                    <a:pt x="4119" y="15278"/>
                    <a:pt x="4071" y="15684"/>
                  </a:cubicBezTo>
                  <a:cubicBezTo>
                    <a:pt x="4071" y="15684"/>
                    <a:pt x="4079" y="15687"/>
                    <a:pt x="4518" y="15892"/>
                  </a:cubicBezTo>
                  <a:cubicBezTo>
                    <a:pt x="4469" y="15961"/>
                    <a:pt x="4419" y="16030"/>
                    <a:pt x="4344" y="16134"/>
                  </a:cubicBezTo>
                  <a:lnTo>
                    <a:pt x="4518" y="16377"/>
                  </a:lnTo>
                  <a:cubicBezTo>
                    <a:pt x="4717" y="16169"/>
                    <a:pt x="4916" y="15961"/>
                    <a:pt x="5146" y="15710"/>
                  </a:cubicBezTo>
                  <a:close/>
                  <a:moveTo>
                    <a:pt x="6955" y="13993"/>
                  </a:moveTo>
                  <a:lnTo>
                    <a:pt x="6821" y="13749"/>
                  </a:lnTo>
                  <a:cubicBezTo>
                    <a:pt x="6568" y="13958"/>
                    <a:pt x="6365" y="14167"/>
                    <a:pt x="6130" y="14411"/>
                  </a:cubicBezTo>
                  <a:lnTo>
                    <a:pt x="6263" y="14654"/>
                  </a:lnTo>
                  <a:cubicBezTo>
                    <a:pt x="6517" y="14445"/>
                    <a:pt x="6720" y="14236"/>
                    <a:pt x="6955" y="13993"/>
                  </a:cubicBezTo>
                  <a:close/>
                  <a:moveTo>
                    <a:pt x="10676" y="7676"/>
                  </a:moveTo>
                  <a:lnTo>
                    <a:pt x="9919" y="7121"/>
                  </a:lnTo>
                  <a:lnTo>
                    <a:pt x="9813" y="7471"/>
                  </a:lnTo>
                  <a:lnTo>
                    <a:pt x="10508" y="8026"/>
                  </a:lnTo>
                  <a:close/>
                  <a:moveTo>
                    <a:pt x="9414" y="12961"/>
                  </a:moveTo>
                  <a:lnTo>
                    <a:pt x="9519" y="12143"/>
                  </a:lnTo>
                  <a:lnTo>
                    <a:pt x="9266" y="12056"/>
                  </a:lnTo>
                  <a:lnTo>
                    <a:pt x="9161" y="12902"/>
                  </a:lnTo>
                  <a:close/>
                  <a:moveTo>
                    <a:pt x="10657" y="10842"/>
                  </a:moveTo>
                  <a:lnTo>
                    <a:pt x="10524" y="10537"/>
                  </a:lnTo>
                  <a:cubicBezTo>
                    <a:pt x="10270" y="10676"/>
                    <a:pt x="10067" y="10885"/>
                    <a:pt x="9813" y="11094"/>
                  </a:cubicBezTo>
                  <a:lnTo>
                    <a:pt x="9966" y="11442"/>
                  </a:lnTo>
                  <a:cubicBezTo>
                    <a:pt x="10169" y="11233"/>
                    <a:pt x="10422" y="11025"/>
                    <a:pt x="10657" y="10842"/>
                  </a:cubicBezTo>
                  <a:close/>
                  <a:moveTo>
                    <a:pt x="9014" y="15968"/>
                  </a:moveTo>
                  <a:lnTo>
                    <a:pt x="9161" y="14859"/>
                  </a:lnTo>
                  <a:lnTo>
                    <a:pt x="8909" y="14771"/>
                  </a:lnTo>
                  <a:lnTo>
                    <a:pt x="8762" y="15881"/>
                  </a:lnTo>
                  <a:close/>
                  <a:moveTo>
                    <a:pt x="15430" y="1690"/>
                  </a:moveTo>
                  <a:lnTo>
                    <a:pt x="14778" y="989"/>
                  </a:lnTo>
                  <a:lnTo>
                    <a:pt x="14609" y="1252"/>
                  </a:lnTo>
                  <a:lnTo>
                    <a:pt x="15262" y="1953"/>
                  </a:lnTo>
                  <a:close/>
                  <a:moveTo>
                    <a:pt x="12563" y="9385"/>
                  </a:moveTo>
                  <a:lnTo>
                    <a:pt x="12518" y="9203"/>
                  </a:lnTo>
                  <a:lnTo>
                    <a:pt x="12556" y="9125"/>
                  </a:lnTo>
                  <a:lnTo>
                    <a:pt x="12468" y="9065"/>
                  </a:lnTo>
                  <a:cubicBezTo>
                    <a:pt x="12467" y="9065"/>
                    <a:pt x="12456" y="9057"/>
                    <a:pt x="11808" y="8581"/>
                  </a:cubicBezTo>
                  <a:lnTo>
                    <a:pt x="11707" y="8927"/>
                  </a:lnTo>
                  <a:cubicBezTo>
                    <a:pt x="11707" y="8927"/>
                    <a:pt x="11715" y="8933"/>
                    <a:pt x="12163" y="9272"/>
                  </a:cubicBezTo>
                  <a:cubicBezTo>
                    <a:pt x="12011" y="9411"/>
                    <a:pt x="11859" y="9480"/>
                    <a:pt x="11726" y="9653"/>
                  </a:cubicBezTo>
                  <a:lnTo>
                    <a:pt x="11859" y="9895"/>
                  </a:lnTo>
                  <a:cubicBezTo>
                    <a:pt x="12112" y="9756"/>
                    <a:pt x="12315" y="9549"/>
                    <a:pt x="12563" y="9385"/>
                  </a:cubicBezTo>
                  <a:close/>
                  <a:moveTo>
                    <a:pt x="8656" y="18947"/>
                  </a:moveTo>
                  <a:lnTo>
                    <a:pt x="8825" y="17779"/>
                  </a:lnTo>
                  <a:lnTo>
                    <a:pt x="8509" y="17779"/>
                  </a:lnTo>
                  <a:lnTo>
                    <a:pt x="8425" y="18888"/>
                  </a:lnTo>
                  <a:close/>
                  <a:moveTo>
                    <a:pt x="14513" y="8043"/>
                  </a:moveTo>
                  <a:lnTo>
                    <a:pt x="14424" y="7734"/>
                  </a:lnTo>
                  <a:cubicBezTo>
                    <a:pt x="14170" y="7875"/>
                    <a:pt x="13917" y="8087"/>
                    <a:pt x="13682" y="8272"/>
                  </a:cubicBezTo>
                  <a:lnTo>
                    <a:pt x="13815" y="8581"/>
                  </a:lnTo>
                  <a:cubicBezTo>
                    <a:pt x="14018" y="8440"/>
                    <a:pt x="14272" y="8228"/>
                    <a:pt x="14513" y="8043"/>
                  </a:cubicBezTo>
                  <a:close/>
                  <a:moveTo>
                    <a:pt x="15430" y="7325"/>
                  </a:moveTo>
                  <a:lnTo>
                    <a:pt x="9919" y="1894"/>
                  </a:lnTo>
                  <a:lnTo>
                    <a:pt x="9771" y="2157"/>
                  </a:lnTo>
                  <a:lnTo>
                    <a:pt x="15219" y="7676"/>
                  </a:lnTo>
                  <a:close/>
                  <a:moveTo>
                    <a:pt x="17113" y="3500"/>
                  </a:moveTo>
                  <a:lnTo>
                    <a:pt x="16461" y="2799"/>
                  </a:lnTo>
                  <a:lnTo>
                    <a:pt x="16313" y="3150"/>
                  </a:lnTo>
                  <a:lnTo>
                    <a:pt x="16965" y="3851"/>
                  </a:lnTo>
                  <a:close/>
                  <a:moveTo>
                    <a:pt x="16553" y="6868"/>
                  </a:moveTo>
                  <a:lnTo>
                    <a:pt x="16465" y="6566"/>
                  </a:lnTo>
                  <a:cubicBezTo>
                    <a:pt x="16164" y="6704"/>
                    <a:pt x="15912" y="6842"/>
                    <a:pt x="15674" y="7023"/>
                  </a:cubicBezTo>
                  <a:lnTo>
                    <a:pt x="15762" y="7325"/>
                  </a:lnTo>
                  <a:cubicBezTo>
                    <a:pt x="16013" y="7187"/>
                    <a:pt x="16264" y="7049"/>
                    <a:pt x="16553" y="6868"/>
                  </a:cubicBezTo>
                  <a:close/>
                  <a:moveTo>
                    <a:pt x="16776" y="8990"/>
                  </a:moveTo>
                  <a:lnTo>
                    <a:pt x="16923" y="7880"/>
                  </a:lnTo>
                  <a:lnTo>
                    <a:pt x="16671" y="7822"/>
                  </a:lnTo>
                  <a:lnTo>
                    <a:pt x="16524" y="8931"/>
                  </a:lnTo>
                  <a:close/>
                  <a:moveTo>
                    <a:pt x="18615" y="5880"/>
                  </a:moveTo>
                  <a:lnTo>
                    <a:pt x="18527" y="5573"/>
                  </a:lnTo>
                  <a:cubicBezTo>
                    <a:pt x="18275" y="5713"/>
                    <a:pt x="18024" y="5784"/>
                    <a:pt x="17735" y="5968"/>
                  </a:cubicBezTo>
                  <a:lnTo>
                    <a:pt x="17823" y="6274"/>
                  </a:lnTo>
                  <a:cubicBezTo>
                    <a:pt x="18074" y="6134"/>
                    <a:pt x="18326" y="6064"/>
                    <a:pt x="18615" y="5880"/>
                  </a:cubicBezTo>
                  <a:close/>
                  <a:moveTo>
                    <a:pt x="18880" y="5369"/>
                  </a:moveTo>
                  <a:lnTo>
                    <a:pt x="18227" y="4668"/>
                  </a:lnTo>
                  <a:lnTo>
                    <a:pt x="18080" y="4960"/>
                  </a:lnTo>
                  <a:lnTo>
                    <a:pt x="18711" y="5661"/>
                  </a:lnTo>
                  <a:close/>
                  <a:moveTo>
                    <a:pt x="16376" y="11997"/>
                  </a:moveTo>
                  <a:lnTo>
                    <a:pt x="16524" y="10888"/>
                  </a:lnTo>
                  <a:lnTo>
                    <a:pt x="16271" y="10800"/>
                  </a:lnTo>
                  <a:lnTo>
                    <a:pt x="16124" y="11910"/>
                  </a:lnTo>
                  <a:close/>
                  <a:moveTo>
                    <a:pt x="16019" y="14975"/>
                  </a:moveTo>
                  <a:lnTo>
                    <a:pt x="16166" y="13866"/>
                  </a:lnTo>
                  <a:lnTo>
                    <a:pt x="15872" y="13807"/>
                  </a:lnTo>
                  <a:lnTo>
                    <a:pt x="15724" y="14917"/>
                  </a:lnTo>
                  <a:close/>
                  <a:moveTo>
                    <a:pt x="15619" y="17983"/>
                  </a:moveTo>
                  <a:lnTo>
                    <a:pt x="15766" y="16873"/>
                  </a:lnTo>
                  <a:lnTo>
                    <a:pt x="15514" y="16786"/>
                  </a:lnTo>
                  <a:lnTo>
                    <a:pt x="15367" y="17925"/>
                  </a:lnTo>
                  <a:close/>
                  <a:moveTo>
                    <a:pt x="20760" y="13838"/>
                  </a:moveTo>
                  <a:cubicBezTo>
                    <a:pt x="20297" y="15046"/>
                    <a:pt x="19579" y="16065"/>
                    <a:pt x="18677" y="16926"/>
                  </a:cubicBezTo>
                  <a:cubicBezTo>
                    <a:pt x="18677" y="16926"/>
                    <a:pt x="18687" y="16857"/>
                    <a:pt x="20179" y="6271"/>
                  </a:cubicBezTo>
                  <a:cubicBezTo>
                    <a:pt x="20179" y="6271"/>
                    <a:pt x="20172" y="6270"/>
                    <a:pt x="19879" y="6202"/>
                  </a:cubicBezTo>
                  <a:lnTo>
                    <a:pt x="18377" y="17205"/>
                  </a:lnTo>
                  <a:cubicBezTo>
                    <a:pt x="16625" y="18667"/>
                    <a:pt x="14271" y="19642"/>
                    <a:pt x="11818" y="20269"/>
                  </a:cubicBezTo>
                  <a:cubicBezTo>
                    <a:pt x="11818" y="20269"/>
                    <a:pt x="11828" y="20199"/>
                    <a:pt x="13320" y="9545"/>
                  </a:cubicBezTo>
                  <a:cubicBezTo>
                    <a:pt x="13320" y="9545"/>
                    <a:pt x="13313" y="9543"/>
                    <a:pt x="13020" y="9475"/>
                  </a:cubicBezTo>
                  <a:cubicBezTo>
                    <a:pt x="13020" y="9475"/>
                    <a:pt x="13010" y="9542"/>
                    <a:pt x="11518" y="20409"/>
                  </a:cubicBezTo>
                  <a:cubicBezTo>
                    <a:pt x="10466" y="20617"/>
                    <a:pt x="9465" y="20826"/>
                    <a:pt x="8413" y="20966"/>
                  </a:cubicBezTo>
                  <a:cubicBezTo>
                    <a:pt x="8413" y="20966"/>
                    <a:pt x="8413" y="20964"/>
                    <a:pt x="8413" y="20940"/>
                  </a:cubicBezTo>
                  <a:lnTo>
                    <a:pt x="8413" y="20757"/>
                  </a:lnTo>
                  <a:cubicBezTo>
                    <a:pt x="8413" y="20757"/>
                    <a:pt x="8411" y="20757"/>
                    <a:pt x="8382" y="20757"/>
                  </a:cubicBezTo>
                  <a:lnTo>
                    <a:pt x="8163" y="20757"/>
                  </a:lnTo>
                  <a:cubicBezTo>
                    <a:pt x="8163" y="20757"/>
                    <a:pt x="8163" y="20759"/>
                    <a:pt x="8157" y="20792"/>
                  </a:cubicBezTo>
                  <a:lnTo>
                    <a:pt x="8113" y="21035"/>
                  </a:lnTo>
                  <a:cubicBezTo>
                    <a:pt x="7061" y="21175"/>
                    <a:pt x="6010" y="21314"/>
                    <a:pt x="5009" y="21383"/>
                  </a:cubicBezTo>
                  <a:cubicBezTo>
                    <a:pt x="5009" y="21383"/>
                    <a:pt x="5017" y="21323"/>
                    <a:pt x="5910" y="15116"/>
                  </a:cubicBezTo>
                  <a:cubicBezTo>
                    <a:pt x="5910" y="15116"/>
                    <a:pt x="5908" y="15115"/>
                    <a:pt x="5879" y="15107"/>
                  </a:cubicBezTo>
                  <a:lnTo>
                    <a:pt x="5660" y="15046"/>
                  </a:lnTo>
                  <a:cubicBezTo>
                    <a:pt x="5659" y="15046"/>
                    <a:pt x="5653" y="15088"/>
                    <a:pt x="4708" y="21383"/>
                  </a:cubicBezTo>
                  <a:lnTo>
                    <a:pt x="2563" y="21532"/>
                  </a:lnTo>
                  <a:lnTo>
                    <a:pt x="0" y="19478"/>
                  </a:lnTo>
                  <a:cubicBezTo>
                    <a:pt x="179" y="18890"/>
                    <a:pt x="381" y="18270"/>
                    <a:pt x="603" y="17623"/>
                  </a:cubicBezTo>
                  <a:cubicBezTo>
                    <a:pt x="603" y="17623"/>
                    <a:pt x="628" y="17638"/>
                    <a:pt x="2605" y="18807"/>
                  </a:cubicBezTo>
                  <a:cubicBezTo>
                    <a:pt x="2605" y="18807"/>
                    <a:pt x="2606" y="18804"/>
                    <a:pt x="2618" y="18763"/>
                  </a:cubicBezTo>
                  <a:lnTo>
                    <a:pt x="2706" y="18459"/>
                  </a:lnTo>
                  <a:cubicBezTo>
                    <a:pt x="2705" y="18458"/>
                    <a:pt x="2680" y="18444"/>
                    <a:pt x="703" y="17275"/>
                  </a:cubicBezTo>
                  <a:cubicBezTo>
                    <a:pt x="1654" y="14628"/>
                    <a:pt x="3006" y="11564"/>
                    <a:pt x="4608" y="8709"/>
                  </a:cubicBezTo>
                  <a:cubicBezTo>
                    <a:pt x="4608" y="8709"/>
                    <a:pt x="4637" y="8735"/>
                    <a:pt x="8463" y="12191"/>
                  </a:cubicBezTo>
                  <a:cubicBezTo>
                    <a:pt x="8263" y="12400"/>
                    <a:pt x="8113" y="12539"/>
                    <a:pt x="7963" y="12678"/>
                  </a:cubicBezTo>
                  <a:cubicBezTo>
                    <a:pt x="7963" y="12679"/>
                    <a:pt x="7964" y="12681"/>
                    <a:pt x="7981" y="12713"/>
                  </a:cubicBezTo>
                  <a:lnTo>
                    <a:pt x="8113" y="12957"/>
                  </a:lnTo>
                  <a:cubicBezTo>
                    <a:pt x="8313" y="12748"/>
                    <a:pt x="8564" y="12609"/>
                    <a:pt x="8764" y="12400"/>
                  </a:cubicBezTo>
                  <a:cubicBezTo>
                    <a:pt x="8764" y="12400"/>
                    <a:pt x="8763" y="12398"/>
                    <a:pt x="8758" y="12382"/>
                  </a:cubicBezTo>
                  <a:lnTo>
                    <a:pt x="8714" y="12261"/>
                  </a:lnTo>
                  <a:cubicBezTo>
                    <a:pt x="8714" y="12260"/>
                    <a:pt x="8715" y="12259"/>
                    <a:pt x="8726" y="12234"/>
                  </a:cubicBezTo>
                  <a:lnTo>
                    <a:pt x="8814" y="12052"/>
                  </a:lnTo>
                  <a:cubicBezTo>
                    <a:pt x="8814" y="12051"/>
                    <a:pt x="8781" y="12023"/>
                    <a:pt x="4758" y="8430"/>
                  </a:cubicBezTo>
                  <a:cubicBezTo>
                    <a:pt x="7418" y="3773"/>
                    <a:pt x="10723" y="-68"/>
                    <a:pt x="14087" y="1"/>
                  </a:cubicBezTo>
                  <a:cubicBezTo>
                    <a:pt x="16106" y="43"/>
                    <a:pt x="18145" y="1492"/>
                    <a:pt x="20079" y="5018"/>
                  </a:cubicBezTo>
                  <a:cubicBezTo>
                    <a:pt x="19979" y="5018"/>
                    <a:pt x="19929" y="5018"/>
                    <a:pt x="19829" y="5088"/>
                  </a:cubicBezTo>
                  <a:cubicBezTo>
                    <a:pt x="19829" y="5088"/>
                    <a:pt x="19830" y="5090"/>
                    <a:pt x="19841" y="5131"/>
                  </a:cubicBezTo>
                  <a:lnTo>
                    <a:pt x="19929" y="5436"/>
                  </a:lnTo>
                  <a:cubicBezTo>
                    <a:pt x="20029" y="5366"/>
                    <a:pt x="20129" y="5366"/>
                    <a:pt x="20279" y="5296"/>
                  </a:cubicBezTo>
                  <a:cubicBezTo>
                    <a:pt x="20380" y="5575"/>
                    <a:pt x="20530" y="5854"/>
                    <a:pt x="20630" y="6063"/>
                  </a:cubicBezTo>
                  <a:cubicBezTo>
                    <a:pt x="21600" y="9283"/>
                    <a:pt x="21534" y="11824"/>
                    <a:pt x="20760" y="13838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50" name="Shape 1250"/>
            <p:cNvSpPr/>
            <p:nvPr/>
          </p:nvSpPr>
          <p:spPr>
            <a:xfrm rot="14281137">
              <a:off x="9355213" y="2776835"/>
              <a:ext cx="493714" cy="293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532" extrusionOk="0">
                  <a:moveTo>
                    <a:pt x="5406" y="10403"/>
                  </a:moveTo>
                  <a:lnTo>
                    <a:pt x="4302" y="9651"/>
                  </a:lnTo>
                  <a:lnTo>
                    <a:pt x="4149" y="10126"/>
                  </a:lnTo>
                  <a:lnTo>
                    <a:pt x="5160" y="10878"/>
                  </a:lnTo>
                  <a:close/>
                  <a:moveTo>
                    <a:pt x="12330" y="2290"/>
                  </a:moveTo>
                  <a:lnTo>
                    <a:pt x="11380" y="1340"/>
                  </a:lnTo>
                  <a:lnTo>
                    <a:pt x="11135" y="1696"/>
                  </a:lnTo>
                  <a:lnTo>
                    <a:pt x="12085" y="2646"/>
                  </a:lnTo>
                  <a:close/>
                  <a:moveTo>
                    <a:pt x="10994" y="10901"/>
                  </a:moveTo>
                  <a:lnTo>
                    <a:pt x="10865" y="10482"/>
                  </a:lnTo>
                  <a:cubicBezTo>
                    <a:pt x="10495" y="10673"/>
                    <a:pt x="10126" y="10960"/>
                    <a:pt x="9784" y="11211"/>
                  </a:cubicBezTo>
                  <a:lnTo>
                    <a:pt x="9978" y="11630"/>
                  </a:lnTo>
                  <a:cubicBezTo>
                    <a:pt x="10274" y="11439"/>
                    <a:pt x="10643" y="11152"/>
                    <a:pt x="10994" y="10901"/>
                  </a:cubicBezTo>
                  <a:close/>
                  <a:moveTo>
                    <a:pt x="14567" y="5219"/>
                  </a:moveTo>
                  <a:lnTo>
                    <a:pt x="14781" y="4744"/>
                  </a:lnTo>
                  <a:lnTo>
                    <a:pt x="13831" y="3794"/>
                  </a:lnTo>
                  <a:lnTo>
                    <a:pt x="13617" y="4269"/>
                  </a:lnTo>
                  <a:close/>
                  <a:moveTo>
                    <a:pt x="12330" y="9928"/>
                  </a:moveTo>
                  <a:lnTo>
                    <a:pt x="4302" y="2567"/>
                  </a:lnTo>
                  <a:lnTo>
                    <a:pt x="4088" y="2923"/>
                  </a:lnTo>
                  <a:lnTo>
                    <a:pt x="12024" y="10403"/>
                  </a:lnTo>
                  <a:close/>
                  <a:moveTo>
                    <a:pt x="13966" y="9308"/>
                  </a:moveTo>
                  <a:lnTo>
                    <a:pt x="13838" y="8899"/>
                  </a:lnTo>
                  <a:cubicBezTo>
                    <a:pt x="13399" y="9086"/>
                    <a:pt x="13033" y="9273"/>
                    <a:pt x="12685" y="9519"/>
                  </a:cubicBezTo>
                  <a:lnTo>
                    <a:pt x="12813" y="9928"/>
                  </a:lnTo>
                  <a:cubicBezTo>
                    <a:pt x="13179" y="9741"/>
                    <a:pt x="13545" y="9554"/>
                    <a:pt x="13966" y="9308"/>
                  </a:cubicBezTo>
                  <a:close/>
                  <a:moveTo>
                    <a:pt x="14291" y="12184"/>
                  </a:moveTo>
                  <a:lnTo>
                    <a:pt x="14505" y="10680"/>
                  </a:lnTo>
                  <a:lnTo>
                    <a:pt x="14138" y="10601"/>
                  </a:lnTo>
                  <a:lnTo>
                    <a:pt x="13923" y="12105"/>
                  </a:lnTo>
                  <a:close/>
                  <a:moveTo>
                    <a:pt x="16969" y="7969"/>
                  </a:moveTo>
                  <a:lnTo>
                    <a:pt x="16841" y="7554"/>
                  </a:lnTo>
                  <a:cubicBezTo>
                    <a:pt x="16475" y="7743"/>
                    <a:pt x="16109" y="7838"/>
                    <a:pt x="15688" y="8088"/>
                  </a:cubicBezTo>
                  <a:lnTo>
                    <a:pt x="15816" y="8503"/>
                  </a:lnTo>
                  <a:cubicBezTo>
                    <a:pt x="16182" y="8313"/>
                    <a:pt x="16548" y="8218"/>
                    <a:pt x="16969" y="7969"/>
                  </a:cubicBezTo>
                  <a:close/>
                  <a:moveTo>
                    <a:pt x="17355" y="7277"/>
                  </a:moveTo>
                  <a:lnTo>
                    <a:pt x="16405" y="6327"/>
                  </a:lnTo>
                  <a:lnTo>
                    <a:pt x="16191" y="6722"/>
                  </a:lnTo>
                  <a:lnTo>
                    <a:pt x="17110" y="7672"/>
                  </a:lnTo>
                  <a:close/>
                  <a:moveTo>
                    <a:pt x="13709" y="16260"/>
                  </a:moveTo>
                  <a:lnTo>
                    <a:pt x="13923" y="14756"/>
                  </a:lnTo>
                  <a:lnTo>
                    <a:pt x="13556" y="14638"/>
                  </a:lnTo>
                  <a:lnTo>
                    <a:pt x="13341" y="16141"/>
                  </a:lnTo>
                  <a:close/>
                  <a:moveTo>
                    <a:pt x="19299" y="20309"/>
                  </a:moveTo>
                  <a:cubicBezTo>
                    <a:pt x="19010" y="20775"/>
                    <a:pt x="18687" y="21218"/>
                    <a:pt x="18259" y="21532"/>
                  </a:cubicBezTo>
                  <a:lnTo>
                    <a:pt x="17381" y="20824"/>
                  </a:lnTo>
                  <a:cubicBezTo>
                    <a:pt x="17669" y="18926"/>
                    <a:pt x="18214" y="15326"/>
                    <a:pt x="19248" y="8500"/>
                  </a:cubicBezTo>
                  <a:cubicBezTo>
                    <a:pt x="19248" y="8500"/>
                    <a:pt x="19236" y="8497"/>
                    <a:pt x="18811" y="8405"/>
                  </a:cubicBezTo>
                  <a:lnTo>
                    <a:pt x="17030" y="20541"/>
                  </a:lnTo>
                  <a:lnTo>
                    <a:pt x="9078" y="14127"/>
                  </a:lnTo>
                  <a:cubicBezTo>
                    <a:pt x="9136" y="13741"/>
                    <a:pt x="9195" y="13344"/>
                    <a:pt x="9257" y="12936"/>
                  </a:cubicBezTo>
                  <a:cubicBezTo>
                    <a:pt x="9257" y="12936"/>
                    <a:pt x="9245" y="12933"/>
                    <a:pt x="8819" y="12842"/>
                  </a:cubicBezTo>
                  <a:cubicBezTo>
                    <a:pt x="8819" y="12842"/>
                    <a:pt x="8816" y="12861"/>
                    <a:pt x="8677" y="13804"/>
                  </a:cubicBezTo>
                  <a:lnTo>
                    <a:pt x="7706" y="13021"/>
                  </a:lnTo>
                  <a:cubicBezTo>
                    <a:pt x="7853" y="12924"/>
                    <a:pt x="7998" y="12816"/>
                    <a:pt x="8154" y="12719"/>
                  </a:cubicBezTo>
                  <a:lnTo>
                    <a:pt x="8089" y="12473"/>
                  </a:lnTo>
                  <a:lnTo>
                    <a:pt x="8145" y="12368"/>
                  </a:lnTo>
                  <a:lnTo>
                    <a:pt x="8015" y="12286"/>
                  </a:lnTo>
                  <a:cubicBezTo>
                    <a:pt x="8015" y="12286"/>
                    <a:pt x="7995" y="12272"/>
                    <a:pt x="7055" y="11630"/>
                  </a:cubicBezTo>
                  <a:lnTo>
                    <a:pt x="6907" y="12098"/>
                  </a:lnTo>
                  <a:cubicBezTo>
                    <a:pt x="6907" y="12099"/>
                    <a:pt x="6921" y="12108"/>
                    <a:pt x="7572" y="12567"/>
                  </a:cubicBezTo>
                  <a:lnTo>
                    <a:pt x="7358" y="12740"/>
                  </a:lnTo>
                  <a:lnTo>
                    <a:pt x="2415" y="8753"/>
                  </a:lnTo>
                  <a:lnTo>
                    <a:pt x="2556" y="8424"/>
                  </a:lnTo>
                  <a:lnTo>
                    <a:pt x="1514" y="7672"/>
                  </a:lnTo>
                  <a:lnTo>
                    <a:pt x="1419" y="7950"/>
                  </a:lnTo>
                  <a:lnTo>
                    <a:pt x="0" y="6806"/>
                  </a:lnTo>
                  <a:cubicBezTo>
                    <a:pt x="3174" y="2761"/>
                    <a:pt x="6751" y="-68"/>
                    <a:pt x="10375" y="2"/>
                  </a:cubicBezTo>
                  <a:cubicBezTo>
                    <a:pt x="13315" y="58"/>
                    <a:pt x="16285" y="2022"/>
                    <a:pt x="19102" y="6801"/>
                  </a:cubicBezTo>
                  <a:cubicBezTo>
                    <a:pt x="18956" y="6801"/>
                    <a:pt x="18883" y="6801"/>
                    <a:pt x="18738" y="6895"/>
                  </a:cubicBezTo>
                  <a:cubicBezTo>
                    <a:pt x="18738" y="6896"/>
                    <a:pt x="18739" y="6900"/>
                    <a:pt x="18756" y="6954"/>
                  </a:cubicBezTo>
                  <a:lnTo>
                    <a:pt x="18883" y="7367"/>
                  </a:lnTo>
                  <a:cubicBezTo>
                    <a:pt x="19029" y="7273"/>
                    <a:pt x="19175" y="7273"/>
                    <a:pt x="19394" y="7178"/>
                  </a:cubicBezTo>
                  <a:cubicBezTo>
                    <a:pt x="19540" y="7556"/>
                    <a:pt x="19759" y="7933"/>
                    <a:pt x="19904" y="8217"/>
                  </a:cubicBezTo>
                  <a:cubicBezTo>
                    <a:pt x="21600" y="13455"/>
                    <a:pt x="21121" y="17366"/>
                    <a:pt x="19299" y="20309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51" name="Shape 1251"/>
            <p:cNvSpPr/>
            <p:nvPr/>
          </p:nvSpPr>
          <p:spPr>
            <a:xfrm rot="2707324">
              <a:off x="8202689" y="3029248"/>
              <a:ext cx="750890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52" name="Shape 1252"/>
            <p:cNvSpPr/>
            <p:nvPr/>
          </p:nvSpPr>
          <p:spPr>
            <a:xfrm rot="20449547">
              <a:off x="8794825" y="1619548"/>
              <a:ext cx="996952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2428" y="18978"/>
                  </a:moveTo>
                  <a:cubicBezTo>
                    <a:pt x="2139" y="19256"/>
                    <a:pt x="1908" y="19465"/>
                    <a:pt x="1678" y="19674"/>
                  </a:cubicBezTo>
                  <a:lnTo>
                    <a:pt x="1908" y="20023"/>
                  </a:lnTo>
                  <a:cubicBezTo>
                    <a:pt x="2139" y="19744"/>
                    <a:pt x="2370" y="19535"/>
                    <a:pt x="2601" y="19256"/>
                  </a:cubicBezTo>
                  <a:close/>
                  <a:moveTo>
                    <a:pt x="4409" y="17120"/>
                  </a:moveTo>
                  <a:cubicBezTo>
                    <a:pt x="4174" y="17394"/>
                    <a:pt x="3940" y="17599"/>
                    <a:pt x="3676" y="17839"/>
                  </a:cubicBezTo>
                  <a:lnTo>
                    <a:pt x="3881" y="18078"/>
                  </a:lnTo>
                  <a:cubicBezTo>
                    <a:pt x="4116" y="17873"/>
                    <a:pt x="4350" y="17668"/>
                    <a:pt x="4614" y="17360"/>
                  </a:cubicBezTo>
                  <a:close/>
                  <a:moveTo>
                    <a:pt x="10892" y="17672"/>
                  </a:moveTo>
                  <a:lnTo>
                    <a:pt x="10527" y="17672"/>
                  </a:lnTo>
                  <a:lnTo>
                    <a:pt x="10430" y="18775"/>
                  </a:lnTo>
                  <a:lnTo>
                    <a:pt x="10697" y="18833"/>
                  </a:lnTo>
                  <a:close/>
                  <a:moveTo>
                    <a:pt x="3063" y="14218"/>
                  </a:moveTo>
                  <a:lnTo>
                    <a:pt x="2966" y="14566"/>
                  </a:lnTo>
                  <a:lnTo>
                    <a:pt x="3890" y="14972"/>
                  </a:lnTo>
                  <a:lnTo>
                    <a:pt x="3987" y="14624"/>
                  </a:lnTo>
                  <a:close/>
                  <a:moveTo>
                    <a:pt x="6489" y="15314"/>
                  </a:moveTo>
                  <a:cubicBezTo>
                    <a:pt x="6374" y="15382"/>
                    <a:pt x="6317" y="15451"/>
                    <a:pt x="6259" y="15520"/>
                  </a:cubicBezTo>
                  <a:cubicBezTo>
                    <a:pt x="6259" y="15520"/>
                    <a:pt x="6248" y="15515"/>
                    <a:pt x="5455" y="15176"/>
                  </a:cubicBezTo>
                  <a:cubicBezTo>
                    <a:pt x="5455" y="15176"/>
                    <a:pt x="5453" y="15184"/>
                    <a:pt x="5397" y="15589"/>
                  </a:cubicBezTo>
                  <a:cubicBezTo>
                    <a:pt x="5397" y="15589"/>
                    <a:pt x="5406" y="15593"/>
                    <a:pt x="5914" y="15796"/>
                  </a:cubicBezTo>
                  <a:cubicBezTo>
                    <a:pt x="5857" y="15865"/>
                    <a:pt x="5799" y="15934"/>
                    <a:pt x="5713" y="16037"/>
                  </a:cubicBezTo>
                  <a:lnTo>
                    <a:pt x="5914" y="16279"/>
                  </a:lnTo>
                  <a:cubicBezTo>
                    <a:pt x="6144" y="16072"/>
                    <a:pt x="6374" y="15865"/>
                    <a:pt x="6640" y="15615"/>
                  </a:cubicBezTo>
                  <a:close/>
                  <a:moveTo>
                    <a:pt x="8576" y="13666"/>
                  </a:moveTo>
                  <a:cubicBezTo>
                    <a:pt x="8283" y="13874"/>
                    <a:pt x="8049" y="14082"/>
                    <a:pt x="7777" y="14324"/>
                  </a:cubicBezTo>
                  <a:lnTo>
                    <a:pt x="7931" y="14566"/>
                  </a:lnTo>
                  <a:cubicBezTo>
                    <a:pt x="8224" y="14359"/>
                    <a:pt x="8459" y="14151"/>
                    <a:pt x="8730" y="13909"/>
                  </a:cubicBezTo>
                  <a:close/>
                  <a:moveTo>
                    <a:pt x="11281" y="14769"/>
                  </a:moveTo>
                  <a:lnTo>
                    <a:pt x="10989" y="14682"/>
                  </a:lnTo>
                  <a:lnTo>
                    <a:pt x="10819" y="15785"/>
                  </a:lnTo>
                  <a:lnTo>
                    <a:pt x="11110" y="15872"/>
                  </a:lnTo>
                  <a:close/>
                  <a:moveTo>
                    <a:pt x="11694" y="12070"/>
                  </a:moveTo>
                  <a:lnTo>
                    <a:pt x="11402" y="11983"/>
                  </a:lnTo>
                  <a:lnTo>
                    <a:pt x="11281" y="12825"/>
                  </a:lnTo>
                  <a:lnTo>
                    <a:pt x="11572" y="12883"/>
                  </a:lnTo>
                  <a:close/>
                  <a:moveTo>
                    <a:pt x="12855" y="10474"/>
                  </a:moveTo>
                  <a:cubicBezTo>
                    <a:pt x="12562" y="10612"/>
                    <a:pt x="12327" y="10820"/>
                    <a:pt x="12034" y="11027"/>
                  </a:cubicBezTo>
                  <a:lnTo>
                    <a:pt x="12210" y="11373"/>
                  </a:lnTo>
                  <a:cubicBezTo>
                    <a:pt x="12445" y="11166"/>
                    <a:pt x="12738" y="10958"/>
                    <a:pt x="13009" y="10777"/>
                  </a:cubicBezTo>
                  <a:close/>
                  <a:moveTo>
                    <a:pt x="14339" y="8529"/>
                  </a:moveTo>
                  <a:lnTo>
                    <a:pt x="14222" y="8873"/>
                  </a:lnTo>
                  <a:cubicBezTo>
                    <a:pt x="14222" y="8873"/>
                    <a:pt x="14231" y="8878"/>
                    <a:pt x="14750" y="9217"/>
                  </a:cubicBezTo>
                  <a:cubicBezTo>
                    <a:pt x="14574" y="9354"/>
                    <a:pt x="14398" y="9423"/>
                    <a:pt x="14244" y="9595"/>
                  </a:cubicBezTo>
                  <a:lnTo>
                    <a:pt x="14398" y="9835"/>
                  </a:lnTo>
                  <a:cubicBezTo>
                    <a:pt x="14691" y="9698"/>
                    <a:pt x="14926" y="9491"/>
                    <a:pt x="15212" y="9328"/>
                  </a:cubicBezTo>
                  <a:lnTo>
                    <a:pt x="15160" y="9148"/>
                  </a:lnTo>
                  <a:lnTo>
                    <a:pt x="15204" y="9070"/>
                  </a:lnTo>
                  <a:lnTo>
                    <a:pt x="15102" y="9010"/>
                  </a:lnTo>
                  <a:cubicBezTo>
                    <a:pt x="15102" y="9010"/>
                    <a:pt x="15091" y="9003"/>
                    <a:pt x="14339" y="8529"/>
                  </a:cubicBezTo>
                  <a:close/>
                  <a:moveTo>
                    <a:pt x="12156" y="7078"/>
                  </a:moveTo>
                  <a:lnTo>
                    <a:pt x="12034" y="7426"/>
                  </a:lnTo>
                  <a:lnTo>
                    <a:pt x="12836" y="7978"/>
                  </a:lnTo>
                  <a:lnTo>
                    <a:pt x="13031" y="7629"/>
                  </a:lnTo>
                  <a:close/>
                  <a:moveTo>
                    <a:pt x="9943" y="5627"/>
                  </a:moveTo>
                  <a:lnTo>
                    <a:pt x="9846" y="5888"/>
                  </a:lnTo>
                  <a:lnTo>
                    <a:pt x="10648" y="6439"/>
                  </a:lnTo>
                  <a:lnTo>
                    <a:pt x="10770" y="6178"/>
                  </a:lnTo>
                  <a:close/>
                  <a:moveTo>
                    <a:pt x="17363" y="7687"/>
                  </a:moveTo>
                  <a:cubicBezTo>
                    <a:pt x="17069" y="7828"/>
                    <a:pt x="16776" y="8038"/>
                    <a:pt x="16505" y="8222"/>
                  </a:cubicBezTo>
                  <a:lnTo>
                    <a:pt x="16659" y="8529"/>
                  </a:lnTo>
                  <a:cubicBezTo>
                    <a:pt x="16894" y="8389"/>
                    <a:pt x="17187" y="8178"/>
                    <a:pt x="17465" y="7994"/>
                  </a:cubicBezTo>
                  <a:close/>
                  <a:moveTo>
                    <a:pt x="19722" y="6526"/>
                  </a:moveTo>
                  <a:cubicBezTo>
                    <a:pt x="19374" y="6664"/>
                    <a:pt x="19083" y="6801"/>
                    <a:pt x="18807" y="6981"/>
                  </a:cubicBezTo>
                  <a:lnTo>
                    <a:pt x="18909" y="7281"/>
                  </a:lnTo>
                  <a:cubicBezTo>
                    <a:pt x="19199" y="7144"/>
                    <a:pt x="19490" y="7007"/>
                    <a:pt x="19824" y="6827"/>
                  </a:cubicBezTo>
                  <a:close/>
                  <a:moveTo>
                    <a:pt x="12156" y="1883"/>
                  </a:moveTo>
                  <a:lnTo>
                    <a:pt x="11986" y="2144"/>
                  </a:lnTo>
                  <a:lnTo>
                    <a:pt x="18282" y="7629"/>
                  </a:lnTo>
                  <a:lnTo>
                    <a:pt x="18525" y="7281"/>
                  </a:lnTo>
                  <a:close/>
                  <a:moveTo>
                    <a:pt x="19717" y="2782"/>
                  </a:moveTo>
                  <a:lnTo>
                    <a:pt x="19546" y="3131"/>
                  </a:lnTo>
                  <a:lnTo>
                    <a:pt x="20300" y="3827"/>
                  </a:lnTo>
                  <a:lnTo>
                    <a:pt x="20470" y="3479"/>
                  </a:lnTo>
                  <a:close/>
                  <a:moveTo>
                    <a:pt x="17772" y="983"/>
                  </a:moveTo>
                  <a:lnTo>
                    <a:pt x="17577" y="1244"/>
                  </a:lnTo>
                  <a:lnTo>
                    <a:pt x="18331" y="1941"/>
                  </a:lnTo>
                  <a:lnTo>
                    <a:pt x="18525" y="1679"/>
                  </a:lnTo>
                  <a:close/>
                  <a:moveTo>
                    <a:pt x="18726" y="305"/>
                  </a:moveTo>
                  <a:cubicBezTo>
                    <a:pt x="19692" y="628"/>
                    <a:pt x="20656" y="1220"/>
                    <a:pt x="21600" y="2138"/>
                  </a:cubicBezTo>
                  <a:lnTo>
                    <a:pt x="16517" y="19589"/>
                  </a:lnTo>
                  <a:cubicBezTo>
                    <a:pt x="15810" y="19802"/>
                    <a:pt x="15084" y="19986"/>
                    <a:pt x="14351" y="20148"/>
                  </a:cubicBezTo>
                  <a:cubicBezTo>
                    <a:pt x="14351" y="20147"/>
                    <a:pt x="14360" y="20094"/>
                    <a:pt x="16087" y="9487"/>
                  </a:cubicBezTo>
                  <a:cubicBezTo>
                    <a:pt x="16087" y="9487"/>
                    <a:pt x="16080" y="9486"/>
                    <a:pt x="15740" y="9418"/>
                  </a:cubicBezTo>
                  <a:cubicBezTo>
                    <a:pt x="15740" y="9418"/>
                    <a:pt x="15730" y="9478"/>
                    <a:pt x="14004" y="20286"/>
                  </a:cubicBezTo>
                  <a:cubicBezTo>
                    <a:pt x="12789" y="20494"/>
                    <a:pt x="11631" y="20701"/>
                    <a:pt x="10416" y="20840"/>
                  </a:cubicBezTo>
                  <a:cubicBezTo>
                    <a:pt x="10416" y="20840"/>
                    <a:pt x="10416" y="20838"/>
                    <a:pt x="10416" y="20814"/>
                  </a:cubicBezTo>
                  <a:lnTo>
                    <a:pt x="10416" y="20632"/>
                  </a:lnTo>
                  <a:cubicBezTo>
                    <a:pt x="10416" y="20632"/>
                    <a:pt x="10414" y="20632"/>
                    <a:pt x="10380" y="20632"/>
                  </a:cubicBezTo>
                  <a:lnTo>
                    <a:pt x="10127" y="20632"/>
                  </a:lnTo>
                  <a:cubicBezTo>
                    <a:pt x="10127" y="20632"/>
                    <a:pt x="10126" y="20634"/>
                    <a:pt x="10119" y="20667"/>
                  </a:cubicBezTo>
                  <a:lnTo>
                    <a:pt x="10069" y="20909"/>
                  </a:lnTo>
                  <a:cubicBezTo>
                    <a:pt x="8854" y="21047"/>
                    <a:pt x="7638" y="21186"/>
                    <a:pt x="6481" y="21255"/>
                  </a:cubicBezTo>
                  <a:cubicBezTo>
                    <a:pt x="6481" y="21255"/>
                    <a:pt x="6487" y="21219"/>
                    <a:pt x="7523" y="15025"/>
                  </a:cubicBezTo>
                  <a:cubicBezTo>
                    <a:pt x="7523" y="15025"/>
                    <a:pt x="7521" y="15024"/>
                    <a:pt x="7486" y="15016"/>
                  </a:cubicBezTo>
                  <a:lnTo>
                    <a:pt x="7233" y="14956"/>
                  </a:lnTo>
                  <a:cubicBezTo>
                    <a:pt x="7233" y="14956"/>
                    <a:pt x="7227" y="14991"/>
                    <a:pt x="6134" y="21255"/>
                  </a:cubicBezTo>
                  <a:cubicBezTo>
                    <a:pt x="3877" y="21463"/>
                    <a:pt x="1794" y="21463"/>
                    <a:pt x="347" y="21532"/>
                  </a:cubicBezTo>
                  <a:lnTo>
                    <a:pt x="694" y="21186"/>
                  </a:lnTo>
                  <a:cubicBezTo>
                    <a:pt x="694" y="21186"/>
                    <a:pt x="693" y="21184"/>
                    <a:pt x="665" y="21151"/>
                  </a:cubicBezTo>
                  <a:lnTo>
                    <a:pt x="463" y="20909"/>
                  </a:lnTo>
                  <a:cubicBezTo>
                    <a:pt x="289" y="21117"/>
                    <a:pt x="116" y="21255"/>
                    <a:pt x="0" y="21394"/>
                  </a:cubicBezTo>
                  <a:cubicBezTo>
                    <a:pt x="347" y="20286"/>
                    <a:pt x="810" y="18971"/>
                    <a:pt x="1389" y="17517"/>
                  </a:cubicBezTo>
                  <a:cubicBezTo>
                    <a:pt x="1389" y="17517"/>
                    <a:pt x="1413" y="17529"/>
                    <a:pt x="3703" y="18694"/>
                  </a:cubicBezTo>
                  <a:cubicBezTo>
                    <a:pt x="3703" y="18694"/>
                    <a:pt x="3704" y="18692"/>
                    <a:pt x="3718" y="18651"/>
                  </a:cubicBezTo>
                  <a:lnTo>
                    <a:pt x="3819" y="18348"/>
                  </a:lnTo>
                  <a:cubicBezTo>
                    <a:pt x="3819" y="18348"/>
                    <a:pt x="3795" y="18335"/>
                    <a:pt x="1505" y="17171"/>
                  </a:cubicBezTo>
                  <a:cubicBezTo>
                    <a:pt x="2604" y="14540"/>
                    <a:pt x="4166" y="11495"/>
                    <a:pt x="6018" y="8656"/>
                  </a:cubicBezTo>
                  <a:cubicBezTo>
                    <a:pt x="6018" y="8656"/>
                    <a:pt x="6043" y="8676"/>
                    <a:pt x="10474" y="12118"/>
                  </a:cubicBezTo>
                  <a:cubicBezTo>
                    <a:pt x="10242" y="12325"/>
                    <a:pt x="10069" y="12464"/>
                    <a:pt x="9895" y="12602"/>
                  </a:cubicBezTo>
                  <a:cubicBezTo>
                    <a:pt x="9895" y="12602"/>
                    <a:pt x="9896" y="12604"/>
                    <a:pt x="9917" y="12637"/>
                  </a:cubicBezTo>
                  <a:lnTo>
                    <a:pt x="10069" y="12879"/>
                  </a:lnTo>
                  <a:cubicBezTo>
                    <a:pt x="10300" y="12671"/>
                    <a:pt x="10590" y="12533"/>
                    <a:pt x="10821" y="12325"/>
                  </a:cubicBezTo>
                  <a:cubicBezTo>
                    <a:pt x="10821" y="12325"/>
                    <a:pt x="10820" y="12324"/>
                    <a:pt x="10814" y="12308"/>
                  </a:cubicBezTo>
                  <a:lnTo>
                    <a:pt x="10763" y="12187"/>
                  </a:lnTo>
                  <a:cubicBezTo>
                    <a:pt x="10763" y="12187"/>
                    <a:pt x="10764" y="12185"/>
                    <a:pt x="10778" y="12161"/>
                  </a:cubicBezTo>
                  <a:lnTo>
                    <a:pt x="10879" y="11979"/>
                  </a:lnTo>
                  <a:cubicBezTo>
                    <a:pt x="10879" y="11979"/>
                    <a:pt x="10850" y="11957"/>
                    <a:pt x="6192" y="8379"/>
                  </a:cubicBezTo>
                  <a:cubicBezTo>
                    <a:pt x="9266" y="3750"/>
                    <a:pt x="13086" y="-68"/>
                    <a:pt x="16974" y="1"/>
                  </a:cubicBezTo>
                  <a:cubicBezTo>
                    <a:pt x="17557" y="11"/>
                    <a:pt x="18142" y="109"/>
                    <a:pt x="18726" y="305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53" name="Shape 1253"/>
            <p:cNvSpPr/>
            <p:nvPr/>
          </p:nvSpPr>
          <p:spPr>
            <a:xfrm rot="3063783" flipH="1">
              <a:off x="8027269" y="551953"/>
              <a:ext cx="1098552" cy="585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54" name="Shape 1254"/>
            <p:cNvSpPr/>
            <p:nvPr/>
          </p:nvSpPr>
          <p:spPr>
            <a:xfrm rot="15200418">
              <a:off x="8524157" y="5314455"/>
              <a:ext cx="1457326" cy="795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529" extrusionOk="0">
                  <a:moveTo>
                    <a:pt x="2094" y="15311"/>
                  </a:moveTo>
                  <a:lnTo>
                    <a:pt x="1259" y="14886"/>
                  </a:lnTo>
                  <a:lnTo>
                    <a:pt x="1171" y="15251"/>
                  </a:lnTo>
                  <a:lnTo>
                    <a:pt x="2006" y="15676"/>
                  </a:lnTo>
                  <a:close/>
                  <a:moveTo>
                    <a:pt x="4492" y="16349"/>
                  </a:moveTo>
                  <a:lnTo>
                    <a:pt x="4356" y="16033"/>
                  </a:lnTo>
                  <a:cubicBezTo>
                    <a:pt x="4252" y="16105"/>
                    <a:pt x="4200" y="16177"/>
                    <a:pt x="4148" y="16250"/>
                  </a:cubicBezTo>
                  <a:cubicBezTo>
                    <a:pt x="4148" y="16250"/>
                    <a:pt x="4138" y="16245"/>
                    <a:pt x="3421" y="15889"/>
                  </a:cubicBezTo>
                  <a:cubicBezTo>
                    <a:pt x="3421" y="15889"/>
                    <a:pt x="3420" y="15898"/>
                    <a:pt x="3369" y="16322"/>
                  </a:cubicBezTo>
                  <a:cubicBezTo>
                    <a:pt x="3369" y="16322"/>
                    <a:pt x="3376" y="16325"/>
                    <a:pt x="3836" y="16538"/>
                  </a:cubicBezTo>
                  <a:cubicBezTo>
                    <a:pt x="3785" y="16610"/>
                    <a:pt x="3733" y="16683"/>
                    <a:pt x="3655" y="16791"/>
                  </a:cubicBezTo>
                  <a:lnTo>
                    <a:pt x="3836" y="17043"/>
                  </a:lnTo>
                  <a:cubicBezTo>
                    <a:pt x="4044" y="16827"/>
                    <a:pt x="4252" y="16610"/>
                    <a:pt x="4492" y="16349"/>
                  </a:cubicBezTo>
                  <a:close/>
                  <a:moveTo>
                    <a:pt x="6382" y="14562"/>
                  </a:moveTo>
                  <a:lnTo>
                    <a:pt x="6243" y="14309"/>
                  </a:lnTo>
                  <a:cubicBezTo>
                    <a:pt x="5978" y="14526"/>
                    <a:pt x="5766" y="14743"/>
                    <a:pt x="5521" y="14997"/>
                  </a:cubicBezTo>
                  <a:lnTo>
                    <a:pt x="5660" y="15251"/>
                  </a:lnTo>
                  <a:cubicBezTo>
                    <a:pt x="5925" y="15033"/>
                    <a:pt x="6137" y="14816"/>
                    <a:pt x="6382" y="14562"/>
                  </a:cubicBezTo>
                  <a:close/>
                  <a:moveTo>
                    <a:pt x="8226" y="6469"/>
                  </a:moveTo>
                  <a:lnTo>
                    <a:pt x="7479" y="5891"/>
                  </a:lnTo>
                  <a:lnTo>
                    <a:pt x="7391" y="6165"/>
                  </a:lnTo>
                  <a:lnTo>
                    <a:pt x="8116" y="6742"/>
                  </a:lnTo>
                  <a:close/>
                  <a:moveTo>
                    <a:pt x="8952" y="13488"/>
                  </a:moveTo>
                  <a:lnTo>
                    <a:pt x="9062" y="12637"/>
                  </a:lnTo>
                  <a:lnTo>
                    <a:pt x="8798" y="12546"/>
                  </a:lnTo>
                  <a:lnTo>
                    <a:pt x="8688" y="13427"/>
                  </a:lnTo>
                  <a:close/>
                  <a:moveTo>
                    <a:pt x="10270" y="7988"/>
                  </a:moveTo>
                  <a:lnTo>
                    <a:pt x="9479" y="7411"/>
                  </a:lnTo>
                  <a:lnTo>
                    <a:pt x="9369" y="7775"/>
                  </a:lnTo>
                  <a:lnTo>
                    <a:pt x="10095" y="8353"/>
                  </a:lnTo>
                  <a:close/>
                  <a:moveTo>
                    <a:pt x="8534" y="16618"/>
                  </a:moveTo>
                  <a:lnTo>
                    <a:pt x="8688" y="15463"/>
                  </a:lnTo>
                  <a:lnTo>
                    <a:pt x="8424" y="15372"/>
                  </a:lnTo>
                  <a:lnTo>
                    <a:pt x="8270" y="16527"/>
                  </a:lnTo>
                  <a:close/>
                  <a:moveTo>
                    <a:pt x="8160" y="19718"/>
                  </a:moveTo>
                  <a:lnTo>
                    <a:pt x="8336" y="18502"/>
                  </a:lnTo>
                  <a:lnTo>
                    <a:pt x="8007" y="18502"/>
                  </a:lnTo>
                  <a:lnTo>
                    <a:pt x="7919" y="19657"/>
                  </a:lnTo>
                  <a:close/>
                  <a:moveTo>
                    <a:pt x="10251" y="11283"/>
                  </a:moveTo>
                  <a:lnTo>
                    <a:pt x="10111" y="10966"/>
                  </a:lnTo>
                  <a:cubicBezTo>
                    <a:pt x="9846" y="11111"/>
                    <a:pt x="9634" y="11328"/>
                    <a:pt x="9369" y="11546"/>
                  </a:cubicBezTo>
                  <a:lnTo>
                    <a:pt x="9528" y="11908"/>
                  </a:lnTo>
                  <a:cubicBezTo>
                    <a:pt x="9740" y="11691"/>
                    <a:pt x="10005" y="11473"/>
                    <a:pt x="10251" y="11283"/>
                  </a:cubicBezTo>
                  <a:close/>
                  <a:moveTo>
                    <a:pt x="12242" y="9767"/>
                  </a:moveTo>
                  <a:lnTo>
                    <a:pt x="12196" y="9578"/>
                  </a:lnTo>
                  <a:lnTo>
                    <a:pt x="12235" y="9497"/>
                  </a:lnTo>
                  <a:lnTo>
                    <a:pt x="12143" y="9434"/>
                  </a:lnTo>
                  <a:cubicBezTo>
                    <a:pt x="12142" y="9434"/>
                    <a:pt x="12133" y="9427"/>
                    <a:pt x="11453" y="8930"/>
                  </a:cubicBezTo>
                  <a:lnTo>
                    <a:pt x="11347" y="9290"/>
                  </a:lnTo>
                  <a:cubicBezTo>
                    <a:pt x="11348" y="9290"/>
                    <a:pt x="11355" y="9295"/>
                    <a:pt x="11825" y="9650"/>
                  </a:cubicBezTo>
                  <a:cubicBezTo>
                    <a:pt x="11665" y="9794"/>
                    <a:pt x="11506" y="9866"/>
                    <a:pt x="11367" y="10046"/>
                  </a:cubicBezTo>
                  <a:lnTo>
                    <a:pt x="11506" y="10297"/>
                  </a:lnTo>
                  <a:cubicBezTo>
                    <a:pt x="11772" y="10153"/>
                    <a:pt x="11984" y="9938"/>
                    <a:pt x="12242" y="9767"/>
                  </a:cubicBezTo>
                  <a:close/>
                  <a:moveTo>
                    <a:pt x="15238" y="1758"/>
                  </a:moveTo>
                  <a:lnTo>
                    <a:pt x="14556" y="1029"/>
                  </a:lnTo>
                  <a:lnTo>
                    <a:pt x="14381" y="1303"/>
                  </a:lnTo>
                  <a:lnTo>
                    <a:pt x="15062" y="2032"/>
                  </a:lnTo>
                  <a:close/>
                  <a:moveTo>
                    <a:pt x="14279" y="8370"/>
                  </a:moveTo>
                  <a:lnTo>
                    <a:pt x="14187" y="8049"/>
                  </a:lnTo>
                  <a:cubicBezTo>
                    <a:pt x="13922" y="8196"/>
                    <a:pt x="13657" y="8416"/>
                    <a:pt x="13411" y="8609"/>
                  </a:cubicBezTo>
                  <a:lnTo>
                    <a:pt x="13551" y="8930"/>
                  </a:lnTo>
                  <a:cubicBezTo>
                    <a:pt x="13763" y="8783"/>
                    <a:pt x="14028" y="8563"/>
                    <a:pt x="14279" y="8370"/>
                  </a:cubicBezTo>
                  <a:close/>
                  <a:moveTo>
                    <a:pt x="15238" y="7623"/>
                  </a:moveTo>
                  <a:lnTo>
                    <a:pt x="9479" y="1971"/>
                  </a:lnTo>
                  <a:lnTo>
                    <a:pt x="9325" y="2245"/>
                  </a:lnTo>
                  <a:lnTo>
                    <a:pt x="15018" y="7988"/>
                  </a:lnTo>
                  <a:close/>
                  <a:moveTo>
                    <a:pt x="16996" y="3642"/>
                  </a:moveTo>
                  <a:lnTo>
                    <a:pt x="16315" y="2913"/>
                  </a:lnTo>
                  <a:lnTo>
                    <a:pt x="16161" y="3278"/>
                  </a:lnTo>
                  <a:lnTo>
                    <a:pt x="16842" y="4007"/>
                  </a:lnTo>
                  <a:close/>
                  <a:moveTo>
                    <a:pt x="16412" y="7147"/>
                  </a:moveTo>
                  <a:lnTo>
                    <a:pt x="16320" y="6833"/>
                  </a:lnTo>
                  <a:cubicBezTo>
                    <a:pt x="16005" y="6977"/>
                    <a:pt x="15742" y="7120"/>
                    <a:pt x="15493" y="7309"/>
                  </a:cubicBezTo>
                  <a:lnTo>
                    <a:pt x="15585" y="7623"/>
                  </a:lnTo>
                  <a:cubicBezTo>
                    <a:pt x="15847" y="7480"/>
                    <a:pt x="16110" y="7336"/>
                    <a:pt x="16412" y="7147"/>
                  </a:cubicBezTo>
                  <a:close/>
                  <a:moveTo>
                    <a:pt x="16644" y="9355"/>
                  </a:moveTo>
                  <a:lnTo>
                    <a:pt x="16798" y="8201"/>
                  </a:lnTo>
                  <a:lnTo>
                    <a:pt x="16535" y="8140"/>
                  </a:lnTo>
                  <a:lnTo>
                    <a:pt x="16381" y="9295"/>
                  </a:lnTo>
                  <a:close/>
                  <a:moveTo>
                    <a:pt x="16227" y="12485"/>
                  </a:moveTo>
                  <a:lnTo>
                    <a:pt x="16381" y="11331"/>
                  </a:lnTo>
                  <a:lnTo>
                    <a:pt x="16117" y="11239"/>
                  </a:lnTo>
                  <a:lnTo>
                    <a:pt x="15963" y="12394"/>
                  </a:lnTo>
                  <a:close/>
                  <a:moveTo>
                    <a:pt x="15853" y="15585"/>
                  </a:moveTo>
                  <a:lnTo>
                    <a:pt x="16007" y="14430"/>
                  </a:lnTo>
                  <a:lnTo>
                    <a:pt x="15699" y="14369"/>
                  </a:lnTo>
                  <a:lnTo>
                    <a:pt x="15546" y="15524"/>
                  </a:lnTo>
                  <a:close/>
                  <a:moveTo>
                    <a:pt x="15436" y="18715"/>
                  </a:moveTo>
                  <a:lnTo>
                    <a:pt x="15589" y="17560"/>
                  </a:lnTo>
                  <a:lnTo>
                    <a:pt x="15326" y="17469"/>
                  </a:lnTo>
                  <a:lnTo>
                    <a:pt x="15172" y="18654"/>
                  </a:lnTo>
                  <a:close/>
                  <a:moveTo>
                    <a:pt x="18566" y="6119"/>
                  </a:moveTo>
                  <a:lnTo>
                    <a:pt x="18474" y="5800"/>
                  </a:lnTo>
                  <a:cubicBezTo>
                    <a:pt x="18211" y="5946"/>
                    <a:pt x="17949" y="6019"/>
                    <a:pt x="17647" y="6210"/>
                  </a:cubicBezTo>
                  <a:lnTo>
                    <a:pt x="17739" y="6529"/>
                  </a:lnTo>
                  <a:cubicBezTo>
                    <a:pt x="18001" y="6383"/>
                    <a:pt x="18264" y="6311"/>
                    <a:pt x="18566" y="6119"/>
                  </a:cubicBezTo>
                  <a:close/>
                  <a:moveTo>
                    <a:pt x="18842" y="5587"/>
                  </a:moveTo>
                  <a:lnTo>
                    <a:pt x="18161" y="4858"/>
                  </a:lnTo>
                  <a:lnTo>
                    <a:pt x="18007" y="5162"/>
                  </a:lnTo>
                  <a:lnTo>
                    <a:pt x="18667" y="5891"/>
                  </a:lnTo>
                  <a:close/>
                  <a:moveTo>
                    <a:pt x="21201" y="13077"/>
                  </a:moveTo>
                  <a:cubicBezTo>
                    <a:pt x="20802" y="14934"/>
                    <a:pt x="19887" y="16420"/>
                    <a:pt x="18631" y="17615"/>
                  </a:cubicBezTo>
                  <a:cubicBezTo>
                    <a:pt x="18631" y="17615"/>
                    <a:pt x="18640" y="17553"/>
                    <a:pt x="20201" y="6527"/>
                  </a:cubicBezTo>
                  <a:cubicBezTo>
                    <a:pt x="20200" y="6527"/>
                    <a:pt x="20194" y="6525"/>
                    <a:pt x="19887" y="6454"/>
                  </a:cubicBezTo>
                  <a:lnTo>
                    <a:pt x="18317" y="17905"/>
                  </a:lnTo>
                  <a:cubicBezTo>
                    <a:pt x="16486" y="19427"/>
                    <a:pt x="14027" y="20442"/>
                    <a:pt x="11464" y="21094"/>
                  </a:cubicBezTo>
                  <a:cubicBezTo>
                    <a:pt x="11464" y="21094"/>
                    <a:pt x="11472" y="21038"/>
                    <a:pt x="13033" y="9933"/>
                  </a:cubicBezTo>
                  <a:cubicBezTo>
                    <a:pt x="13033" y="9933"/>
                    <a:pt x="13027" y="9931"/>
                    <a:pt x="12719" y="9860"/>
                  </a:cubicBezTo>
                  <a:cubicBezTo>
                    <a:pt x="12719" y="9861"/>
                    <a:pt x="12711" y="9923"/>
                    <a:pt x="11150" y="21239"/>
                  </a:cubicBezTo>
                  <a:lnTo>
                    <a:pt x="9528" y="21529"/>
                  </a:lnTo>
                  <a:lnTo>
                    <a:pt x="4740" y="19548"/>
                  </a:lnTo>
                  <a:cubicBezTo>
                    <a:pt x="4873" y="18625"/>
                    <a:pt x="5051" y="17389"/>
                    <a:pt x="5291" y="15731"/>
                  </a:cubicBezTo>
                  <a:cubicBezTo>
                    <a:pt x="5290" y="15731"/>
                    <a:pt x="5289" y="15730"/>
                    <a:pt x="5258" y="15722"/>
                  </a:cubicBezTo>
                  <a:lnTo>
                    <a:pt x="5029" y="15659"/>
                  </a:lnTo>
                  <a:cubicBezTo>
                    <a:pt x="5029" y="15659"/>
                    <a:pt x="5023" y="15695"/>
                    <a:pt x="4460" y="19432"/>
                  </a:cubicBezTo>
                  <a:lnTo>
                    <a:pt x="2347" y="18558"/>
                  </a:lnTo>
                  <a:cubicBezTo>
                    <a:pt x="2449" y="18447"/>
                    <a:pt x="2552" y="18323"/>
                    <a:pt x="2661" y="18175"/>
                  </a:cubicBezTo>
                  <a:lnTo>
                    <a:pt x="2476" y="17925"/>
                  </a:lnTo>
                  <a:lnTo>
                    <a:pt x="2032" y="18428"/>
                  </a:lnTo>
                  <a:lnTo>
                    <a:pt x="0" y="17587"/>
                  </a:lnTo>
                  <a:cubicBezTo>
                    <a:pt x="978" y="14921"/>
                    <a:pt x="2336" y="11894"/>
                    <a:pt x="3930" y="9063"/>
                  </a:cubicBezTo>
                  <a:cubicBezTo>
                    <a:pt x="3931" y="9063"/>
                    <a:pt x="3962" y="9092"/>
                    <a:pt x="7959" y="12687"/>
                  </a:cubicBezTo>
                  <a:cubicBezTo>
                    <a:pt x="7749" y="12904"/>
                    <a:pt x="7592" y="13049"/>
                    <a:pt x="7435" y="13194"/>
                  </a:cubicBezTo>
                  <a:cubicBezTo>
                    <a:pt x="7436" y="13194"/>
                    <a:pt x="7437" y="13196"/>
                    <a:pt x="7455" y="13231"/>
                  </a:cubicBezTo>
                  <a:lnTo>
                    <a:pt x="7592" y="13484"/>
                  </a:lnTo>
                  <a:cubicBezTo>
                    <a:pt x="7802" y="13267"/>
                    <a:pt x="8063" y="13122"/>
                    <a:pt x="8273" y="12904"/>
                  </a:cubicBezTo>
                  <a:cubicBezTo>
                    <a:pt x="8273" y="12904"/>
                    <a:pt x="8272" y="12903"/>
                    <a:pt x="8266" y="12886"/>
                  </a:cubicBezTo>
                  <a:lnTo>
                    <a:pt x="8220" y="12759"/>
                  </a:lnTo>
                  <a:cubicBezTo>
                    <a:pt x="8220" y="12759"/>
                    <a:pt x="8221" y="12758"/>
                    <a:pt x="8233" y="12732"/>
                  </a:cubicBezTo>
                  <a:lnTo>
                    <a:pt x="8325" y="12542"/>
                  </a:lnTo>
                  <a:cubicBezTo>
                    <a:pt x="8325" y="12542"/>
                    <a:pt x="8301" y="12521"/>
                    <a:pt x="4087" y="8773"/>
                  </a:cubicBezTo>
                  <a:cubicBezTo>
                    <a:pt x="6867" y="3926"/>
                    <a:pt x="10320" y="-71"/>
                    <a:pt x="13835" y="1"/>
                  </a:cubicBezTo>
                  <a:cubicBezTo>
                    <a:pt x="15944" y="44"/>
                    <a:pt x="18075" y="1553"/>
                    <a:pt x="20096" y="5222"/>
                  </a:cubicBezTo>
                  <a:cubicBezTo>
                    <a:pt x="19991" y="5222"/>
                    <a:pt x="19939" y="5222"/>
                    <a:pt x="19834" y="5294"/>
                  </a:cubicBezTo>
                  <a:cubicBezTo>
                    <a:pt x="19834" y="5295"/>
                    <a:pt x="19835" y="5296"/>
                    <a:pt x="19847" y="5340"/>
                  </a:cubicBezTo>
                  <a:lnTo>
                    <a:pt x="19939" y="5657"/>
                  </a:lnTo>
                  <a:cubicBezTo>
                    <a:pt x="20044" y="5584"/>
                    <a:pt x="20148" y="5584"/>
                    <a:pt x="20305" y="5512"/>
                  </a:cubicBezTo>
                  <a:cubicBezTo>
                    <a:pt x="20410" y="5802"/>
                    <a:pt x="20567" y="6092"/>
                    <a:pt x="20671" y="6309"/>
                  </a:cubicBezTo>
                  <a:cubicBezTo>
                    <a:pt x="21482" y="8991"/>
                    <a:pt x="21600" y="11219"/>
                    <a:pt x="21201" y="13077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55" name="Shape 1255"/>
            <p:cNvSpPr/>
            <p:nvPr/>
          </p:nvSpPr>
          <p:spPr>
            <a:xfrm rot="9239460">
              <a:off x="8705925" y="547986"/>
              <a:ext cx="1147764" cy="1104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5" h="21532" extrusionOk="0">
                  <a:moveTo>
                    <a:pt x="14915" y="1949"/>
                  </a:moveTo>
                  <a:lnTo>
                    <a:pt x="15078" y="1687"/>
                  </a:lnTo>
                  <a:lnTo>
                    <a:pt x="14448" y="987"/>
                  </a:lnTo>
                  <a:lnTo>
                    <a:pt x="14285" y="1250"/>
                  </a:lnTo>
                  <a:close/>
                  <a:moveTo>
                    <a:pt x="16561" y="3844"/>
                  </a:moveTo>
                  <a:lnTo>
                    <a:pt x="16703" y="3494"/>
                  </a:lnTo>
                  <a:lnTo>
                    <a:pt x="16073" y="2795"/>
                  </a:lnTo>
                  <a:lnTo>
                    <a:pt x="15931" y="3144"/>
                  </a:lnTo>
                  <a:close/>
                  <a:moveTo>
                    <a:pt x="18247" y="5651"/>
                  </a:moveTo>
                  <a:lnTo>
                    <a:pt x="18410" y="5360"/>
                  </a:lnTo>
                  <a:lnTo>
                    <a:pt x="17780" y="4660"/>
                  </a:lnTo>
                  <a:lnTo>
                    <a:pt x="17638" y="4952"/>
                  </a:lnTo>
                  <a:close/>
                  <a:moveTo>
                    <a:pt x="17389" y="6263"/>
                  </a:moveTo>
                  <a:cubicBezTo>
                    <a:pt x="17632" y="6123"/>
                    <a:pt x="17875" y="6053"/>
                    <a:pt x="18154" y="5870"/>
                  </a:cubicBezTo>
                  <a:lnTo>
                    <a:pt x="18069" y="5564"/>
                  </a:lnTo>
                  <a:cubicBezTo>
                    <a:pt x="17826" y="5704"/>
                    <a:pt x="17584" y="5774"/>
                    <a:pt x="17305" y="5957"/>
                  </a:cubicBezTo>
                  <a:close/>
                  <a:moveTo>
                    <a:pt x="15398" y="7313"/>
                  </a:moveTo>
                  <a:cubicBezTo>
                    <a:pt x="15641" y="7175"/>
                    <a:pt x="15884" y="7037"/>
                    <a:pt x="16163" y="6856"/>
                  </a:cubicBezTo>
                  <a:lnTo>
                    <a:pt x="16078" y="6555"/>
                  </a:lnTo>
                  <a:cubicBezTo>
                    <a:pt x="15787" y="6693"/>
                    <a:pt x="15544" y="6830"/>
                    <a:pt x="15313" y="7011"/>
                  </a:cubicBezTo>
                  <a:close/>
                  <a:moveTo>
                    <a:pt x="14874" y="7663"/>
                  </a:moveTo>
                  <a:lnTo>
                    <a:pt x="15078" y="7313"/>
                  </a:lnTo>
                  <a:lnTo>
                    <a:pt x="9754" y="1891"/>
                  </a:lnTo>
                  <a:lnTo>
                    <a:pt x="9612" y="2153"/>
                  </a:lnTo>
                  <a:close/>
                  <a:moveTo>
                    <a:pt x="16134" y="8916"/>
                  </a:moveTo>
                  <a:lnTo>
                    <a:pt x="16378" y="8974"/>
                  </a:lnTo>
                  <a:lnTo>
                    <a:pt x="16520" y="7867"/>
                  </a:lnTo>
                  <a:lnTo>
                    <a:pt x="16276" y="7808"/>
                  </a:lnTo>
                  <a:close/>
                  <a:moveTo>
                    <a:pt x="13518" y="8566"/>
                  </a:moveTo>
                  <a:cubicBezTo>
                    <a:pt x="13714" y="8425"/>
                    <a:pt x="13959" y="8214"/>
                    <a:pt x="14192" y="8029"/>
                  </a:cubicBezTo>
                  <a:lnTo>
                    <a:pt x="14106" y="7721"/>
                  </a:lnTo>
                  <a:cubicBezTo>
                    <a:pt x="13861" y="7862"/>
                    <a:pt x="13616" y="8073"/>
                    <a:pt x="13389" y="8258"/>
                  </a:cubicBezTo>
                  <a:close/>
                  <a:moveTo>
                    <a:pt x="8494" y="6467"/>
                  </a:moveTo>
                  <a:lnTo>
                    <a:pt x="8596" y="6205"/>
                  </a:lnTo>
                  <a:lnTo>
                    <a:pt x="7905" y="5651"/>
                  </a:lnTo>
                  <a:lnTo>
                    <a:pt x="7824" y="5914"/>
                  </a:lnTo>
                  <a:close/>
                  <a:moveTo>
                    <a:pt x="10323" y="8012"/>
                  </a:moveTo>
                  <a:lnTo>
                    <a:pt x="10486" y="7663"/>
                  </a:lnTo>
                  <a:lnTo>
                    <a:pt x="9754" y="7109"/>
                  </a:lnTo>
                  <a:lnTo>
                    <a:pt x="9653" y="7458"/>
                  </a:lnTo>
                  <a:close/>
                  <a:moveTo>
                    <a:pt x="15748" y="11889"/>
                  </a:moveTo>
                  <a:lnTo>
                    <a:pt x="15992" y="11977"/>
                  </a:lnTo>
                  <a:lnTo>
                    <a:pt x="16134" y="10869"/>
                  </a:lnTo>
                  <a:lnTo>
                    <a:pt x="15890" y="10782"/>
                  </a:lnTo>
                  <a:close/>
                  <a:moveTo>
                    <a:pt x="11628" y="9878"/>
                  </a:moveTo>
                  <a:cubicBezTo>
                    <a:pt x="11873" y="9740"/>
                    <a:pt x="12069" y="9533"/>
                    <a:pt x="12308" y="9369"/>
                  </a:cubicBezTo>
                  <a:lnTo>
                    <a:pt x="12265" y="9188"/>
                  </a:lnTo>
                  <a:lnTo>
                    <a:pt x="12302" y="9110"/>
                  </a:lnTo>
                  <a:lnTo>
                    <a:pt x="12216" y="9049"/>
                  </a:lnTo>
                  <a:cubicBezTo>
                    <a:pt x="12216" y="9049"/>
                    <a:pt x="12206" y="9042"/>
                    <a:pt x="11579" y="8566"/>
                  </a:cubicBezTo>
                  <a:lnTo>
                    <a:pt x="11481" y="8911"/>
                  </a:lnTo>
                  <a:cubicBezTo>
                    <a:pt x="11481" y="8911"/>
                    <a:pt x="11489" y="8917"/>
                    <a:pt x="11922" y="9257"/>
                  </a:cubicBezTo>
                  <a:cubicBezTo>
                    <a:pt x="11775" y="9395"/>
                    <a:pt x="11628" y="9464"/>
                    <a:pt x="11500" y="9636"/>
                  </a:cubicBezTo>
                  <a:close/>
                  <a:moveTo>
                    <a:pt x="15362" y="14892"/>
                  </a:moveTo>
                  <a:lnTo>
                    <a:pt x="15647" y="14950"/>
                  </a:lnTo>
                  <a:lnTo>
                    <a:pt x="15789" y="13842"/>
                  </a:lnTo>
                  <a:lnTo>
                    <a:pt x="15504" y="13784"/>
                  </a:lnTo>
                  <a:close/>
                  <a:moveTo>
                    <a:pt x="9800" y="11423"/>
                  </a:moveTo>
                  <a:cubicBezTo>
                    <a:pt x="9996" y="11214"/>
                    <a:pt x="10241" y="11006"/>
                    <a:pt x="10467" y="10823"/>
                  </a:cubicBezTo>
                  <a:lnTo>
                    <a:pt x="10339" y="10519"/>
                  </a:lnTo>
                  <a:cubicBezTo>
                    <a:pt x="10094" y="10658"/>
                    <a:pt x="9898" y="10867"/>
                    <a:pt x="9653" y="11075"/>
                  </a:cubicBezTo>
                  <a:close/>
                  <a:moveTo>
                    <a:pt x="9023" y="12880"/>
                  </a:moveTo>
                  <a:lnTo>
                    <a:pt x="9266" y="12939"/>
                  </a:lnTo>
                  <a:lnTo>
                    <a:pt x="9368" y="12122"/>
                  </a:lnTo>
                  <a:lnTo>
                    <a:pt x="9124" y="12035"/>
                  </a:lnTo>
                  <a:close/>
                  <a:moveTo>
                    <a:pt x="15017" y="17894"/>
                  </a:moveTo>
                  <a:lnTo>
                    <a:pt x="15261" y="17952"/>
                  </a:lnTo>
                  <a:lnTo>
                    <a:pt x="15403" y="16845"/>
                  </a:lnTo>
                  <a:lnTo>
                    <a:pt x="15159" y="16757"/>
                  </a:lnTo>
                  <a:close/>
                  <a:moveTo>
                    <a:pt x="8637" y="15854"/>
                  </a:moveTo>
                  <a:lnTo>
                    <a:pt x="8880" y="15941"/>
                  </a:lnTo>
                  <a:lnTo>
                    <a:pt x="9023" y="14833"/>
                  </a:lnTo>
                  <a:lnTo>
                    <a:pt x="8779" y="14746"/>
                  </a:lnTo>
                  <a:close/>
                  <a:moveTo>
                    <a:pt x="6223" y="14629"/>
                  </a:moveTo>
                  <a:cubicBezTo>
                    <a:pt x="6468" y="14421"/>
                    <a:pt x="6664" y="14212"/>
                    <a:pt x="6891" y="13969"/>
                  </a:cubicBezTo>
                  <a:lnTo>
                    <a:pt x="6762" y="13726"/>
                  </a:lnTo>
                  <a:cubicBezTo>
                    <a:pt x="6517" y="13934"/>
                    <a:pt x="6321" y="14143"/>
                    <a:pt x="6095" y="14386"/>
                  </a:cubicBezTo>
                  <a:close/>
                  <a:moveTo>
                    <a:pt x="8311" y="18856"/>
                  </a:moveTo>
                  <a:lnTo>
                    <a:pt x="8535" y="18914"/>
                  </a:lnTo>
                  <a:lnTo>
                    <a:pt x="8698" y="17748"/>
                  </a:lnTo>
                  <a:lnTo>
                    <a:pt x="8393" y="17748"/>
                  </a:lnTo>
                  <a:close/>
                  <a:moveTo>
                    <a:pt x="4538" y="16349"/>
                  </a:moveTo>
                  <a:cubicBezTo>
                    <a:pt x="4730" y="16141"/>
                    <a:pt x="4922" y="15934"/>
                    <a:pt x="5144" y="15683"/>
                  </a:cubicBezTo>
                  <a:lnTo>
                    <a:pt x="5018" y="15380"/>
                  </a:lnTo>
                  <a:cubicBezTo>
                    <a:pt x="4922" y="15449"/>
                    <a:pt x="4874" y="15518"/>
                    <a:pt x="4826" y="15588"/>
                  </a:cubicBezTo>
                  <a:cubicBezTo>
                    <a:pt x="4826" y="15588"/>
                    <a:pt x="4817" y="15583"/>
                    <a:pt x="4153" y="15241"/>
                  </a:cubicBezTo>
                  <a:cubicBezTo>
                    <a:pt x="4153" y="15242"/>
                    <a:pt x="4152" y="15250"/>
                    <a:pt x="4105" y="15657"/>
                  </a:cubicBezTo>
                  <a:cubicBezTo>
                    <a:pt x="4106" y="15657"/>
                    <a:pt x="4112" y="15660"/>
                    <a:pt x="4538" y="15864"/>
                  </a:cubicBezTo>
                  <a:cubicBezTo>
                    <a:pt x="4490" y="15934"/>
                    <a:pt x="4442" y="16003"/>
                    <a:pt x="4370" y="16107"/>
                  </a:cubicBezTo>
                  <a:close/>
                  <a:moveTo>
                    <a:pt x="2074" y="14629"/>
                  </a:moveTo>
                  <a:lnTo>
                    <a:pt x="2846" y="15037"/>
                  </a:lnTo>
                  <a:lnTo>
                    <a:pt x="2927" y="14688"/>
                  </a:lnTo>
                  <a:lnTo>
                    <a:pt x="2155" y="14279"/>
                  </a:lnTo>
                  <a:close/>
                  <a:moveTo>
                    <a:pt x="2838" y="18156"/>
                  </a:moveTo>
                  <a:cubicBezTo>
                    <a:pt x="3035" y="17950"/>
                    <a:pt x="3231" y="17744"/>
                    <a:pt x="3451" y="17435"/>
                  </a:cubicBezTo>
                  <a:lnTo>
                    <a:pt x="3280" y="17194"/>
                  </a:lnTo>
                  <a:cubicBezTo>
                    <a:pt x="3084" y="17469"/>
                    <a:pt x="2888" y="17675"/>
                    <a:pt x="2667" y="17916"/>
                  </a:cubicBezTo>
                  <a:close/>
                  <a:moveTo>
                    <a:pt x="1190" y="20109"/>
                  </a:moveTo>
                  <a:cubicBezTo>
                    <a:pt x="1383" y="19830"/>
                    <a:pt x="1576" y="19620"/>
                    <a:pt x="1769" y="19340"/>
                  </a:cubicBezTo>
                  <a:lnTo>
                    <a:pt x="1624" y="19060"/>
                  </a:lnTo>
                  <a:cubicBezTo>
                    <a:pt x="1383" y="19340"/>
                    <a:pt x="1190" y="19550"/>
                    <a:pt x="997" y="19760"/>
                  </a:cubicBezTo>
                  <a:close/>
                  <a:moveTo>
                    <a:pt x="2137" y="21532"/>
                  </a:moveTo>
                  <a:lnTo>
                    <a:pt x="0" y="20036"/>
                  </a:lnTo>
                  <a:cubicBezTo>
                    <a:pt x="215" y="19279"/>
                    <a:pt x="468" y="18460"/>
                    <a:pt x="755" y="17593"/>
                  </a:cubicBezTo>
                  <a:cubicBezTo>
                    <a:pt x="756" y="17593"/>
                    <a:pt x="776" y="17605"/>
                    <a:pt x="2690" y="18775"/>
                  </a:cubicBezTo>
                  <a:cubicBezTo>
                    <a:pt x="2690" y="18775"/>
                    <a:pt x="2691" y="18772"/>
                    <a:pt x="2702" y="18731"/>
                  </a:cubicBezTo>
                  <a:lnTo>
                    <a:pt x="2787" y="18427"/>
                  </a:lnTo>
                  <a:cubicBezTo>
                    <a:pt x="2786" y="18427"/>
                    <a:pt x="2767" y="18415"/>
                    <a:pt x="852" y="17245"/>
                  </a:cubicBezTo>
                  <a:cubicBezTo>
                    <a:pt x="1771" y="14603"/>
                    <a:pt x="3077" y="11544"/>
                    <a:pt x="4624" y="8694"/>
                  </a:cubicBezTo>
                  <a:cubicBezTo>
                    <a:pt x="4625" y="8694"/>
                    <a:pt x="4651" y="8719"/>
                    <a:pt x="8348" y="12170"/>
                  </a:cubicBezTo>
                  <a:cubicBezTo>
                    <a:pt x="8155" y="12379"/>
                    <a:pt x="8010" y="12518"/>
                    <a:pt x="7865" y="12657"/>
                  </a:cubicBezTo>
                  <a:cubicBezTo>
                    <a:pt x="7865" y="12657"/>
                    <a:pt x="7866" y="12659"/>
                    <a:pt x="7883" y="12692"/>
                  </a:cubicBezTo>
                  <a:lnTo>
                    <a:pt x="8010" y="12935"/>
                  </a:lnTo>
                  <a:cubicBezTo>
                    <a:pt x="8203" y="12726"/>
                    <a:pt x="8445" y="12587"/>
                    <a:pt x="8639" y="12379"/>
                  </a:cubicBezTo>
                  <a:cubicBezTo>
                    <a:pt x="8639" y="12379"/>
                    <a:pt x="8638" y="12377"/>
                    <a:pt x="8633" y="12361"/>
                  </a:cubicBezTo>
                  <a:lnTo>
                    <a:pt x="8590" y="12240"/>
                  </a:lnTo>
                  <a:cubicBezTo>
                    <a:pt x="8590" y="12240"/>
                    <a:pt x="8591" y="12238"/>
                    <a:pt x="8602" y="12214"/>
                  </a:cubicBezTo>
                  <a:lnTo>
                    <a:pt x="8687" y="12031"/>
                  </a:lnTo>
                  <a:cubicBezTo>
                    <a:pt x="8687" y="12031"/>
                    <a:pt x="8667" y="12013"/>
                    <a:pt x="4770" y="8416"/>
                  </a:cubicBezTo>
                  <a:cubicBezTo>
                    <a:pt x="7339" y="3767"/>
                    <a:pt x="10532" y="-68"/>
                    <a:pt x="13781" y="1"/>
                  </a:cubicBezTo>
                  <a:cubicBezTo>
                    <a:pt x="15731" y="43"/>
                    <a:pt x="17701" y="1490"/>
                    <a:pt x="19569" y="5009"/>
                  </a:cubicBezTo>
                  <a:cubicBezTo>
                    <a:pt x="19472" y="5009"/>
                    <a:pt x="19424" y="5009"/>
                    <a:pt x="19327" y="5079"/>
                  </a:cubicBezTo>
                  <a:cubicBezTo>
                    <a:pt x="19327" y="5079"/>
                    <a:pt x="19327" y="5081"/>
                    <a:pt x="19339" y="5122"/>
                  </a:cubicBezTo>
                  <a:lnTo>
                    <a:pt x="19424" y="5426"/>
                  </a:lnTo>
                  <a:cubicBezTo>
                    <a:pt x="19520" y="5357"/>
                    <a:pt x="19617" y="5357"/>
                    <a:pt x="19762" y="5287"/>
                  </a:cubicBezTo>
                  <a:cubicBezTo>
                    <a:pt x="19859" y="5565"/>
                    <a:pt x="20004" y="5844"/>
                    <a:pt x="20101" y="6052"/>
                  </a:cubicBezTo>
                  <a:cubicBezTo>
                    <a:pt x="21600" y="11197"/>
                    <a:pt x="20536" y="14603"/>
                    <a:pt x="18215" y="16898"/>
                  </a:cubicBezTo>
                  <a:cubicBezTo>
                    <a:pt x="18215" y="16897"/>
                    <a:pt x="18222" y="16846"/>
                    <a:pt x="19665" y="6261"/>
                  </a:cubicBezTo>
                  <a:cubicBezTo>
                    <a:pt x="19665" y="6261"/>
                    <a:pt x="19660" y="6259"/>
                    <a:pt x="19375" y="6191"/>
                  </a:cubicBezTo>
                  <a:lnTo>
                    <a:pt x="17924" y="17176"/>
                  </a:lnTo>
                  <a:cubicBezTo>
                    <a:pt x="16232" y="18636"/>
                    <a:pt x="13959" y="19609"/>
                    <a:pt x="11589" y="20235"/>
                  </a:cubicBezTo>
                  <a:cubicBezTo>
                    <a:pt x="11589" y="20234"/>
                    <a:pt x="11597" y="20173"/>
                    <a:pt x="13040" y="9528"/>
                  </a:cubicBezTo>
                  <a:cubicBezTo>
                    <a:pt x="13040" y="9528"/>
                    <a:pt x="13033" y="9527"/>
                    <a:pt x="12749" y="9459"/>
                  </a:cubicBezTo>
                  <a:cubicBezTo>
                    <a:pt x="12749" y="9459"/>
                    <a:pt x="12742" y="9514"/>
                    <a:pt x="11299" y="20374"/>
                  </a:cubicBezTo>
                  <a:cubicBezTo>
                    <a:pt x="10283" y="20582"/>
                    <a:pt x="9316" y="20791"/>
                    <a:pt x="8300" y="20930"/>
                  </a:cubicBezTo>
                  <a:cubicBezTo>
                    <a:pt x="8300" y="20930"/>
                    <a:pt x="8300" y="20928"/>
                    <a:pt x="8300" y="20904"/>
                  </a:cubicBezTo>
                  <a:lnTo>
                    <a:pt x="8300" y="20721"/>
                  </a:lnTo>
                  <a:cubicBezTo>
                    <a:pt x="8300" y="20721"/>
                    <a:pt x="8298" y="20721"/>
                    <a:pt x="8270" y="20721"/>
                  </a:cubicBezTo>
                  <a:lnTo>
                    <a:pt x="8058" y="20721"/>
                  </a:lnTo>
                  <a:cubicBezTo>
                    <a:pt x="8058" y="20721"/>
                    <a:pt x="8058" y="20723"/>
                    <a:pt x="8052" y="20756"/>
                  </a:cubicBezTo>
                  <a:lnTo>
                    <a:pt x="8010" y="20999"/>
                  </a:lnTo>
                  <a:cubicBezTo>
                    <a:pt x="6994" y="21139"/>
                    <a:pt x="5979" y="21278"/>
                    <a:pt x="5011" y="21347"/>
                  </a:cubicBezTo>
                  <a:cubicBezTo>
                    <a:pt x="5011" y="21347"/>
                    <a:pt x="5016" y="21317"/>
                    <a:pt x="5882" y="15090"/>
                  </a:cubicBezTo>
                  <a:cubicBezTo>
                    <a:pt x="5882" y="15090"/>
                    <a:pt x="5880" y="15090"/>
                    <a:pt x="5852" y="15081"/>
                  </a:cubicBezTo>
                  <a:lnTo>
                    <a:pt x="5640" y="15021"/>
                  </a:lnTo>
                  <a:cubicBezTo>
                    <a:pt x="5640" y="15021"/>
                    <a:pt x="5632" y="15073"/>
                    <a:pt x="4721" y="21347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56" name="Shape 1256"/>
            <p:cNvSpPr/>
            <p:nvPr/>
          </p:nvSpPr>
          <p:spPr>
            <a:xfrm rot="9147145">
              <a:off x="8885314" y="3148311"/>
              <a:ext cx="561976" cy="53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57" name="Shape 1257"/>
            <p:cNvSpPr/>
            <p:nvPr/>
          </p:nvSpPr>
          <p:spPr>
            <a:xfrm rot="10082065">
              <a:off x="462037" y="4591348"/>
              <a:ext cx="346077" cy="530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91" y="6355"/>
                  </a:moveTo>
                  <a:lnTo>
                    <a:pt x="14960" y="6091"/>
                  </a:lnTo>
                  <a:lnTo>
                    <a:pt x="13812" y="5534"/>
                  </a:lnTo>
                  <a:lnTo>
                    <a:pt x="13677" y="5798"/>
                  </a:lnTo>
                  <a:close/>
                  <a:moveTo>
                    <a:pt x="17831" y="7909"/>
                  </a:moveTo>
                  <a:lnTo>
                    <a:pt x="18101" y="7557"/>
                  </a:lnTo>
                  <a:lnTo>
                    <a:pt x="16885" y="7000"/>
                  </a:lnTo>
                  <a:lnTo>
                    <a:pt x="16716" y="7351"/>
                  </a:lnTo>
                  <a:close/>
                  <a:moveTo>
                    <a:pt x="16960" y="11339"/>
                  </a:moveTo>
                  <a:cubicBezTo>
                    <a:pt x="17286" y="11129"/>
                    <a:pt x="17693" y="10919"/>
                    <a:pt x="18070" y="10736"/>
                  </a:cubicBezTo>
                  <a:lnTo>
                    <a:pt x="17856" y="10430"/>
                  </a:lnTo>
                  <a:cubicBezTo>
                    <a:pt x="17449" y="10570"/>
                    <a:pt x="17123" y="10779"/>
                    <a:pt x="16716" y="10989"/>
                  </a:cubicBezTo>
                  <a:close/>
                  <a:moveTo>
                    <a:pt x="15669" y="12805"/>
                  </a:moveTo>
                  <a:lnTo>
                    <a:pt x="16074" y="12863"/>
                  </a:lnTo>
                  <a:lnTo>
                    <a:pt x="16243" y="12042"/>
                  </a:lnTo>
                  <a:lnTo>
                    <a:pt x="15838" y="11954"/>
                  </a:lnTo>
                  <a:close/>
                  <a:moveTo>
                    <a:pt x="11017" y="14564"/>
                  </a:moveTo>
                  <a:cubicBezTo>
                    <a:pt x="11424" y="14354"/>
                    <a:pt x="11750" y="14144"/>
                    <a:pt x="12127" y="13900"/>
                  </a:cubicBezTo>
                  <a:lnTo>
                    <a:pt x="11913" y="13655"/>
                  </a:lnTo>
                  <a:cubicBezTo>
                    <a:pt x="11506" y="13865"/>
                    <a:pt x="11180" y="14074"/>
                    <a:pt x="10803" y="14319"/>
                  </a:cubicBezTo>
                  <a:close/>
                  <a:moveTo>
                    <a:pt x="15433" y="15883"/>
                  </a:moveTo>
                  <a:lnTo>
                    <a:pt x="15669" y="14769"/>
                  </a:lnTo>
                  <a:lnTo>
                    <a:pt x="15264" y="14681"/>
                  </a:lnTo>
                  <a:lnTo>
                    <a:pt x="15028" y="15795"/>
                  </a:lnTo>
                  <a:close/>
                  <a:moveTo>
                    <a:pt x="5403" y="14974"/>
                  </a:moveTo>
                  <a:lnTo>
                    <a:pt x="5538" y="14622"/>
                  </a:lnTo>
                  <a:lnTo>
                    <a:pt x="4255" y="14212"/>
                  </a:lnTo>
                  <a:lnTo>
                    <a:pt x="4120" y="14564"/>
                  </a:lnTo>
                  <a:close/>
                  <a:moveTo>
                    <a:pt x="8215" y="16293"/>
                  </a:moveTo>
                  <a:cubicBezTo>
                    <a:pt x="8535" y="16085"/>
                    <a:pt x="8854" y="15876"/>
                    <a:pt x="9223" y="15623"/>
                  </a:cubicBezTo>
                  <a:lnTo>
                    <a:pt x="9013" y="15319"/>
                  </a:lnTo>
                  <a:cubicBezTo>
                    <a:pt x="8854" y="15388"/>
                    <a:pt x="8774" y="15458"/>
                    <a:pt x="8694" y="15528"/>
                  </a:cubicBezTo>
                  <a:cubicBezTo>
                    <a:pt x="8694" y="15527"/>
                    <a:pt x="8676" y="15522"/>
                    <a:pt x="7577" y="15179"/>
                  </a:cubicBezTo>
                  <a:cubicBezTo>
                    <a:pt x="7577" y="15180"/>
                    <a:pt x="7575" y="15188"/>
                    <a:pt x="7497" y="15597"/>
                  </a:cubicBezTo>
                  <a:cubicBezTo>
                    <a:pt x="7497" y="15597"/>
                    <a:pt x="7512" y="15602"/>
                    <a:pt x="8215" y="15806"/>
                  </a:cubicBezTo>
                  <a:cubicBezTo>
                    <a:pt x="8135" y="15876"/>
                    <a:pt x="8056" y="15945"/>
                    <a:pt x="7936" y="16050"/>
                  </a:cubicBezTo>
                  <a:close/>
                  <a:moveTo>
                    <a:pt x="14487" y="18815"/>
                  </a:moveTo>
                  <a:lnTo>
                    <a:pt x="14859" y="18873"/>
                  </a:lnTo>
                  <a:lnTo>
                    <a:pt x="15129" y="17701"/>
                  </a:lnTo>
                  <a:lnTo>
                    <a:pt x="14622" y="17701"/>
                  </a:lnTo>
                  <a:close/>
                  <a:moveTo>
                    <a:pt x="5391" y="18111"/>
                  </a:moveTo>
                  <a:cubicBezTo>
                    <a:pt x="5717" y="17904"/>
                    <a:pt x="6043" y="17697"/>
                    <a:pt x="6409" y="17386"/>
                  </a:cubicBezTo>
                  <a:lnTo>
                    <a:pt x="6124" y="17144"/>
                  </a:lnTo>
                  <a:cubicBezTo>
                    <a:pt x="5799" y="17420"/>
                    <a:pt x="5473" y="17627"/>
                    <a:pt x="5106" y="17869"/>
                  </a:cubicBezTo>
                  <a:close/>
                  <a:moveTo>
                    <a:pt x="2651" y="20075"/>
                  </a:moveTo>
                  <a:cubicBezTo>
                    <a:pt x="2972" y="19794"/>
                    <a:pt x="3293" y="19583"/>
                    <a:pt x="3613" y="19301"/>
                  </a:cubicBezTo>
                  <a:lnTo>
                    <a:pt x="3373" y="19020"/>
                  </a:lnTo>
                  <a:cubicBezTo>
                    <a:pt x="2972" y="19301"/>
                    <a:pt x="2651" y="19513"/>
                    <a:pt x="2330" y="19724"/>
                  </a:cubicBezTo>
                  <a:close/>
                  <a:moveTo>
                    <a:pt x="482" y="21600"/>
                  </a:moveTo>
                  <a:lnTo>
                    <a:pt x="965" y="21250"/>
                  </a:lnTo>
                  <a:cubicBezTo>
                    <a:pt x="964" y="21250"/>
                    <a:pt x="962" y="21248"/>
                    <a:pt x="924" y="21215"/>
                  </a:cubicBezTo>
                  <a:lnTo>
                    <a:pt x="643" y="20971"/>
                  </a:lnTo>
                  <a:cubicBezTo>
                    <a:pt x="402" y="21180"/>
                    <a:pt x="161" y="21320"/>
                    <a:pt x="0" y="21460"/>
                  </a:cubicBezTo>
                  <a:cubicBezTo>
                    <a:pt x="482" y="20341"/>
                    <a:pt x="1125" y="19013"/>
                    <a:pt x="1929" y="17544"/>
                  </a:cubicBezTo>
                  <a:cubicBezTo>
                    <a:pt x="1929" y="17545"/>
                    <a:pt x="1964" y="17557"/>
                    <a:pt x="5144" y="18733"/>
                  </a:cubicBezTo>
                  <a:cubicBezTo>
                    <a:pt x="5144" y="18733"/>
                    <a:pt x="5145" y="18731"/>
                    <a:pt x="5164" y="18689"/>
                  </a:cubicBezTo>
                  <a:lnTo>
                    <a:pt x="5305" y="18384"/>
                  </a:lnTo>
                  <a:cubicBezTo>
                    <a:pt x="5305" y="18383"/>
                    <a:pt x="5270" y="18371"/>
                    <a:pt x="2090" y="17195"/>
                  </a:cubicBezTo>
                  <a:cubicBezTo>
                    <a:pt x="3617" y="14538"/>
                    <a:pt x="5787" y="11461"/>
                    <a:pt x="8359" y="8594"/>
                  </a:cubicBezTo>
                  <a:cubicBezTo>
                    <a:pt x="8360" y="8594"/>
                    <a:pt x="8406" y="8620"/>
                    <a:pt x="14549" y="12090"/>
                  </a:cubicBezTo>
                  <a:cubicBezTo>
                    <a:pt x="14227" y="12300"/>
                    <a:pt x="13986" y="12440"/>
                    <a:pt x="13745" y="12580"/>
                  </a:cubicBezTo>
                  <a:cubicBezTo>
                    <a:pt x="13745" y="12580"/>
                    <a:pt x="13747" y="12582"/>
                    <a:pt x="13775" y="12615"/>
                  </a:cubicBezTo>
                  <a:lnTo>
                    <a:pt x="13986" y="12860"/>
                  </a:lnTo>
                  <a:cubicBezTo>
                    <a:pt x="14308" y="12650"/>
                    <a:pt x="14709" y="12510"/>
                    <a:pt x="15031" y="12300"/>
                  </a:cubicBezTo>
                  <a:cubicBezTo>
                    <a:pt x="15031" y="12300"/>
                    <a:pt x="15030" y="12299"/>
                    <a:pt x="15021" y="12283"/>
                  </a:cubicBezTo>
                  <a:lnTo>
                    <a:pt x="14951" y="12160"/>
                  </a:lnTo>
                  <a:cubicBezTo>
                    <a:pt x="14951" y="12160"/>
                    <a:pt x="14952" y="12158"/>
                    <a:pt x="14971" y="12134"/>
                  </a:cubicBezTo>
                  <a:lnTo>
                    <a:pt x="15111" y="11951"/>
                  </a:lnTo>
                  <a:cubicBezTo>
                    <a:pt x="15111" y="11950"/>
                    <a:pt x="15060" y="11922"/>
                    <a:pt x="8601" y="8314"/>
                  </a:cubicBezTo>
                  <a:cubicBezTo>
                    <a:pt x="12348" y="4211"/>
                    <a:pt x="16893" y="739"/>
                    <a:pt x="21600" y="0"/>
                  </a:cubicBezTo>
                  <a:lnTo>
                    <a:pt x="20612" y="4049"/>
                  </a:lnTo>
                  <a:lnTo>
                    <a:pt x="16885" y="1752"/>
                  </a:lnTo>
                  <a:lnTo>
                    <a:pt x="16649" y="2016"/>
                  </a:lnTo>
                  <a:lnTo>
                    <a:pt x="20511" y="4462"/>
                  </a:lnTo>
                  <a:lnTo>
                    <a:pt x="16555" y="20667"/>
                  </a:lnTo>
                  <a:cubicBezTo>
                    <a:pt x="15868" y="20771"/>
                    <a:pt x="15175" y="20842"/>
                    <a:pt x="14468" y="20901"/>
                  </a:cubicBezTo>
                  <a:cubicBezTo>
                    <a:pt x="14468" y="20901"/>
                    <a:pt x="14468" y="20899"/>
                    <a:pt x="14468" y="20875"/>
                  </a:cubicBezTo>
                  <a:lnTo>
                    <a:pt x="14468" y="20691"/>
                  </a:lnTo>
                  <a:cubicBezTo>
                    <a:pt x="14468" y="20691"/>
                    <a:pt x="14466" y="20691"/>
                    <a:pt x="14418" y="20691"/>
                  </a:cubicBezTo>
                  <a:lnTo>
                    <a:pt x="14066" y="20691"/>
                  </a:lnTo>
                  <a:cubicBezTo>
                    <a:pt x="14066" y="20691"/>
                    <a:pt x="14066" y="20693"/>
                    <a:pt x="14056" y="20726"/>
                  </a:cubicBezTo>
                  <a:lnTo>
                    <a:pt x="13986" y="20971"/>
                  </a:lnTo>
                  <a:cubicBezTo>
                    <a:pt x="12298" y="21111"/>
                    <a:pt x="10610" y="21250"/>
                    <a:pt x="9003" y="21320"/>
                  </a:cubicBezTo>
                  <a:cubicBezTo>
                    <a:pt x="9003" y="21320"/>
                    <a:pt x="9014" y="21271"/>
                    <a:pt x="10449" y="15027"/>
                  </a:cubicBezTo>
                  <a:cubicBezTo>
                    <a:pt x="10449" y="15027"/>
                    <a:pt x="10447" y="15027"/>
                    <a:pt x="10399" y="15018"/>
                  </a:cubicBezTo>
                  <a:lnTo>
                    <a:pt x="10047" y="14957"/>
                  </a:lnTo>
                  <a:cubicBezTo>
                    <a:pt x="10047" y="14958"/>
                    <a:pt x="10035" y="15009"/>
                    <a:pt x="8520" y="21320"/>
                  </a:cubicBezTo>
                  <a:cubicBezTo>
                    <a:pt x="5385" y="21530"/>
                    <a:pt x="2492" y="21530"/>
                    <a:pt x="482" y="2160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58" name="Shape 1258"/>
            <p:cNvSpPr/>
            <p:nvPr/>
          </p:nvSpPr>
          <p:spPr>
            <a:xfrm rot="9000000">
              <a:off x="1506613" y="1092497"/>
              <a:ext cx="563563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59" name="Shape 1259"/>
            <p:cNvSpPr/>
            <p:nvPr/>
          </p:nvSpPr>
          <p:spPr>
            <a:xfrm rot="7414567">
              <a:off x="7252569" y="2422030"/>
              <a:ext cx="750889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60" name="Shape 1260"/>
            <p:cNvSpPr/>
            <p:nvPr/>
          </p:nvSpPr>
          <p:spPr>
            <a:xfrm rot="900000">
              <a:off x="511251" y="2778423"/>
              <a:ext cx="471489" cy="528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4" h="21592" extrusionOk="0">
                  <a:moveTo>
                    <a:pt x="14106" y="16949"/>
                  </a:moveTo>
                  <a:lnTo>
                    <a:pt x="13941" y="18099"/>
                  </a:lnTo>
                  <a:lnTo>
                    <a:pt x="14224" y="18158"/>
                  </a:lnTo>
                  <a:lnTo>
                    <a:pt x="14390" y="17038"/>
                  </a:lnTo>
                  <a:close/>
                  <a:moveTo>
                    <a:pt x="6234" y="17952"/>
                  </a:moveTo>
                  <a:lnTo>
                    <a:pt x="6140" y="19072"/>
                  </a:lnTo>
                  <a:lnTo>
                    <a:pt x="6400" y="19131"/>
                  </a:lnTo>
                  <a:lnTo>
                    <a:pt x="6589" y="17952"/>
                  </a:lnTo>
                  <a:close/>
                  <a:moveTo>
                    <a:pt x="14508" y="13942"/>
                  </a:moveTo>
                  <a:lnTo>
                    <a:pt x="14343" y="15062"/>
                  </a:lnTo>
                  <a:lnTo>
                    <a:pt x="14674" y="15121"/>
                  </a:lnTo>
                  <a:lnTo>
                    <a:pt x="14839" y="14001"/>
                  </a:lnTo>
                  <a:close/>
                  <a:moveTo>
                    <a:pt x="6683" y="14915"/>
                  </a:moveTo>
                  <a:lnTo>
                    <a:pt x="6518" y="16035"/>
                  </a:lnTo>
                  <a:lnTo>
                    <a:pt x="6802" y="16124"/>
                  </a:lnTo>
                  <a:lnTo>
                    <a:pt x="6967" y="15003"/>
                  </a:lnTo>
                  <a:close/>
                  <a:moveTo>
                    <a:pt x="14957" y="10905"/>
                  </a:moveTo>
                  <a:lnTo>
                    <a:pt x="14792" y="12025"/>
                  </a:lnTo>
                  <a:lnTo>
                    <a:pt x="15075" y="12114"/>
                  </a:lnTo>
                  <a:lnTo>
                    <a:pt x="15241" y="10993"/>
                  </a:lnTo>
                  <a:close/>
                  <a:moveTo>
                    <a:pt x="1302" y="15416"/>
                  </a:moveTo>
                  <a:cubicBezTo>
                    <a:pt x="1302" y="15416"/>
                    <a:pt x="1301" y="15425"/>
                    <a:pt x="1246" y="15836"/>
                  </a:cubicBezTo>
                  <a:cubicBezTo>
                    <a:pt x="1246" y="15836"/>
                    <a:pt x="1254" y="15839"/>
                    <a:pt x="1749" y="16046"/>
                  </a:cubicBezTo>
                  <a:cubicBezTo>
                    <a:pt x="1693" y="16116"/>
                    <a:pt x="1637" y="16186"/>
                    <a:pt x="1554" y="16291"/>
                  </a:cubicBezTo>
                  <a:lnTo>
                    <a:pt x="1749" y="16537"/>
                  </a:lnTo>
                  <a:cubicBezTo>
                    <a:pt x="1973" y="16326"/>
                    <a:pt x="2196" y="16116"/>
                    <a:pt x="2455" y="15863"/>
                  </a:cubicBezTo>
                  <a:lnTo>
                    <a:pt x="2308" y="15556"/>
                  </a:lnTo>
                  <a:cubicBezTo>
                    <a:pt x="2196" y="15626"/>
                    <a:pt x="2140" y="15696"/>
                    <a:pt x="2084" y="15766"/>
                  </a:cubicBezTo>
                  <a:cubicBezTo>
                    <a:pt x="2084" y="15766"/>
                    <a:pt x="2072" y="15761"/>
                    <a:pt x="1302" y="15416"/>
                  </a:cubicBezTo>
                  <a:close/>
                  <a:moveTo>
                    <a:pt x="4338" y="13883"/>
                  </a:moveTo>
                  <a:cubicBezTo>
                    <a:pt x="4052" y="14094"/>
                    <a:pt x="3824" y="14305"/>
                    <a:pt x="3561" y="14551"/>
                  </a:cubicBezTo>
                  <a:lnTo>
                    <a:pt x="3710" y="14797"/>
                  </a:lnTo>
                  <a:cubicBezTo>
                    <a:pt x="3995" y="14586"/>
                    <a:pt x="4224" y="14375"/>
                    <a:pt x="4487" y="14129"/>
                  </a:cubicBezTo>
                  <a:close/>
                  <a:moveTo>
                    <a:pt x="7085" y="12173"/>
                  </a:moveTo>
                  <a:lnTo>
                    <a:pt x="6967" y="13028"/>
                  </a:lnTo>
                  <a:lnTo>
                    <a:pt x="7251" y="13087"/>
                  </a:lnTo>
                  <a:lnTo>
                    <a:pt x="7369" y="12261"/>
                  </a:lnTo>
                  <a:close/>
                  <a:moveTo>
                    <a:pt x="8498" y="10640"/>
                  </a:moveTo>
                  <a:cubicBezTo>
                    <a:pt x="8213" y="10780"/>
                    <a:pt x="7985" y="10991"/>
                    <a:pt x="7700" y="11202"/>
                  </a:cubicBezTo>
                  <a:lnTo>
                    <a:pt x="7871" y="11554"/>
                  </a:lnTo>
                  <a:cubicBezTo>
                    <a:pt x="8099" y="11343"/>
                    <a:pt x="8384" y="11132"/>
                    <a:pt x="8648" y="10947"/>
                  </a:cubicBezTo>
                  <a:close/>
                  <a:moveTo>
                    <a:pt x="15406" y="7898"/>
                  </a:moveTo>
                  <a:lnTo>
                    <a:pt x="15241" y="9018"/>
                  </a:lnTo>
                  <a:lnTo>
                    <a:pt x="15525" y="9077"/>
                  </a:lnTo>
                  <a:lnTo>
                    <a:pt x="15690" y="7957"/>
                  </a:lnTo>
                  <a:close/>
                  <a:moveTo>
                    <a:pt x="12881" y="7809"/>
                  </a:moveTo>
                  <a:cubicBezTo>
                    <a:pt x="12596" y="7952"/>
                    <a:pt x="12311" y="8165"/>
                    <a:pt x="12047" y="8352"/>
                  </a:cubicBezTo>
                  <a:lnTo>
                    <a:pt x="12197" y="8664"/>
                  </a:lnTo>
                  <a:cubicBezTo>
                    <a:pt x="12425" y="8522"/>
                    <a:pt x="12710" y="8308"/>
                    <a:pt x="12981" y="8121"/>
                  </a:cubicBezTo>
                  <a:close/>
                  <a:moveTo>
                    <a:pt x="9942" y="8664"/>
                  </a:moveTo>
                  <a:lnTo>
                    <a:pt x="9827" y="9013"/>
                  </a:lnTo>
                  <a:cubicBezTo>
                    <a:pt x="9828" y="9013"/>
                    <a:pt x="9836" y="9019"/>
                    <a:pt x="10341" y="9362"/>
                  </a:cubicBezTo>
                  <a:cubicBezTo>
                    <a:pt x="10170" y="9502"/>
                    <a:pt x="9999" y="9572"/>
                    <a:pt x="9849" y="9747"/>
                  </a:cubicBezTo>
                  <a:lnTo>
                    <a:pt x="9999" y="9991"/>
                  </a:lnTo>
                  <a:cubicBezTo>
                    <a:pt x="10284" y="9851"/>
                    <a:pt x="10512" y="9642"/>
                    <a:pt x="10790" y="9476"/>
                  </a:cubicBezTo>
                  <a:lnTo>
                    <a:pt x="10740" y="9293"/>
                  </a:lnTo>
                  <a:lnTo>
                    <a:pt x="10782" y="9214"/>
                  </a:lnTo>
                  <a:lnTo>
                    <a:pt x="10683" y="9153"/>
                  </a:lnTo>
                  <a:cubicBezTo>
                    <a:pt x="10682" y="9153"/>
                    <a:pt x="10671" y="9145"/>
                    <a:pt x="9942" y="8664"/>
                  </a:cubicBezTo>
                  <a:close/>
                  <a:moveTo>
                    <a:pt x="15175" y="6630"/>
                  </a:moveTo>
                  <a:cubicBezTo>
                    <a:pt x="14836" y="6769"/>
                    <a:pt x="14554" y="6908"/>
                    <a:pt x="14286" y="7091"/>
                  </a:cubicBezTo>
                  <a:lnTo>
                    <a:pt x="14385" y="7396"/>
                  </a:lnTo>
                  <a:cubicBezTo>
                    <a:pt x="14667" y="7257"/>
                    <a:pt x="14949" y="7118"/>
                    <a:pt x="15274" y="6935"/>
                  </a:cubicBezTo>
                  <a:close/>
                  <a:moveTo>
                    <a:pt x="17492" y="5627"/>
                  </a:moveTo>
                  <a:cubicBezTo>
                    <a:pt x="17210" y="5769"/>
                    <a:pt x="16927" y="5839"/>
                    <a:pt x="16603" y="6025"/>
                  </a:cubicBezTo>
                  <a:lnTo>
                    <a:pt x="16701" y="6335"/>
                  </a:lnTo>
                  <a:cubicBezTo>
                    <a:pt x="16984" y="6193"/>
                    <a:pt x="17266" y="6123"/>
                    <a:pt x="17591" y="5937"/>
                  </a:cubicBezTo>
                  <a:close/>
                  <a:moveTo>
                    <a:pt x="17156" y="4713"/>
                  </a:moveTo>
                  <a:lnTo>
                    <a:pt x="16990" y="5008"/>
                  </a:lnTo>
                  <a:lnTo>
                    <a:pt x="17699" y="5716"/>
                  </a:lnTo>
                  <a:lnTo>
                    <a:pt x="17889" y="5421"/>
                  </a:lnTo>
                  <a:close/>
                  <a:moveTo>
                    <a:pt x="7818" y="7190"/>
                  </a:moveTo>
                  <a:lnTo>
                    <a:pt x="7700" y="7544"/>
                  </a:lnTo>
                  <a:lnTo>
                    <a:pt x="8480" y="8104"/>
                  </a:lnTo>
                  <a:lnTo>
                    <a:pt x="8669" y="7750"/>
                  </a:lnTo>
                  <a:close/>
                  <a:moveTo>
                    <a:pt x="15170" y="2826"/>
                  </a:moveTo>
                  <a:lnTo>
                    <a:pt x="15005" y="3180"/>
                  </a:lnTo>
                  <a:lnTo>
                    <a:pt x="15737" y="3888"/>
                  </a:lnTo>
                  <a:lnTo>
                    <a:pt x="15903" y="3534"/>
                  </a:lnTo>
                  <a:close/>
                  <a:moveTo>
                    <a:pt x="5667" y="5716"/>
                  </a:moveTo>
                  <a:lnTo>
                    <a:pt x="5572" y="5981"/>
                  </a:lnTo>
                  <a:lnTo>
                    <a:pt x="6352" y="6541"/>
                  </a:lnTo>
                  <a:lnTo>
                    <a:pt x="6471" y="6276"/>
                  </a:lnTo>
                  <a:close/>
                  <a:moveTo>
                    <a:pt x="13279" y="998"/>
                  </a:moveTo>
                  <a:lnTo>
                    <a:pt x="13090" y="1264"/>
                  </a:lnTo>
                  <a:lnTo>
                    <a:pt x="13823" y="1971"/>
                  </a:lnTo>
                  <a:lnTo>
                    <a:pt x="14012" y="1706"/>
                  </a:lnTo>
                  <a:close/>
                  <a:moveTo>
                    <a:pt x="7818" y="1912"/>
                  </a:moveTo>
                  <a:lnTo>
                    <a:pt x="7653" y="2178"/>
                  </a:lnTo>
                  <a:lnTo>
                    <a:pt x="13775" y="7750"/>
                  </a:lnTo>
                  <a:lnTo>
                    <a:pt x="14012" y="7396"/>
                  </a:lnTo>
                  <a:close/>
                  <a:moveTo>
                    <a:pt x="11090" y="153"/>
                  </a:moveTo>
                  <a:cubicBezTo>
                    <a:pt x="11559" y="45"/>
                    <a:pt x="12031" y="-8"/>
                    <a:pt x="12503" y="1"/>
                  </a:cubicBezTo>
                  <a:cubicBezTo>
                    <a:pt x="14771" y="43"/>
                    <a:pt x="17063" y="1506"/>
                    <a:pt x="19237" y="5066"/>
                  </a:cubicBezTo>
                  <a:cubicBezTo>
                    <a:pt x="19124" y="5066"/>
                    <a:pt x="19068" y="5066"/>
                    <a:pt x="18955" y="5137"/>
                  </a:cubicBezTo>
                  <a:cubicBezTo>
                    <a:pt x="18955" y="5137"/>
                    <a:pt x="18956" y="5139"/>
                    <a:pt x="18969" y="5181"/>
                  </a:cubicBezTo>
                  <a:lnTo>
                    <a:pt x="19068" y="5488"/>
                  </a:lnTo>
                  <a:cubicBezTo>
                    <a:pt x="19181" y="5418"/>
                    <a:pt x="19293" y="5418"/>
                    <a:pt x="19462" y="5348"/>
                  </a:cubicBezTo>
                  <a:cubicBezTo>
                    <a:pt x="19574" y="5629"/>
                    <a:pt x="19743" y="5910"/>
                    <a:pt x="19856" y="6121"/>
                  </a:cubicBezTo>
                  <a:cubicBezTo>
                    <a:pt x="21600" y="11325"/>
                    <a:pt x="20362" y="14771"/>
                    <a:pt x="17661" y="17091"/>
                  </a:cubicBezTo>
                  <a:cubicBezTo>
                    <a:pt x="17661" y="17091"/>
                    <a:pt x="17672" y="17023"/>
                    <a:pt x="19349" y="6332"/>
                  </a:cubicBezTo>
                  <a:cubicBezTo>
                    <a:pt x="19349" y="6332"/>
                    <a:pt x="19342" y="6331"/>
                    <a:pt x="19012" y="6262"/>
                  </a:cubicBezTo>
                  <a:lnTo>
                    <a:pt x="17324" y="17373"/>
                  </a:lnTo>
                  <a:cubicBezTo>
                    <a:pt x="15354" y="18849"/>
                    <a:pt x="12710" y="19834"/>
                    <a:pt x="9953" y="20467"/>
                  </a:cubicBezTo>
                  <a:cubicBezTo>
                    <a:pt x="9953" y="20467"/>
                    <a:pt x="9963" y="20403"/>
                    <a:pt x="11641" y="9637"/>
                  </a:cubicBezTo>
                  <a:cubicBezTo>
                    <a:pt x="11641" y="9637"/>
                    <a:pt x="11634" y="9636"/>
                    <a:pt x="11303" y="9567"/>
                  </a:cubicBezTo>
                  <a:cubicBezTo>
                    <a:pt x="11303" y="9567"/>
                    <a:pt x="11293" y="9635"/>
                    <a:pt x="9615" y="20608"/>
                  </a:cubicBezTo>
                  <a:cubicBezTo>
                    <a:pt x="8433" y="20818"/>
                    <a:pt x="7308" y="21029"/>
                    <a:pt x="6126" y="21170"/>
                  </a:cubicBezTo>
                  <a:cubicBezTo>
                    <a:pt x="6126" y="21170"/>
                    <a:pt x="6126" y="21168"/>
                    <a:pt x="6126" y="21144"/>
                  </a:cubicBezTo>
                  <a:lnTo>
                    <a:pt x="6126" y="20959"/>
                  </a:lnTo>
                  <a:cubicBezTo>
                    <a:pt x="6126" y="20959"/>
                    <a:pt x="6124" y="20959"/>
                    <a:pt x="6091" y="20959"/>
                  </a:cubicBezTo>
                  <a:lnTo>
                    <a:pt x="5845" y="20959"/>
                  </a:lnTo>
                  <a:cubicBezTo>
                    <a:pt x="5845" y="20959"/>
                    <a:pt x="5845" y="20961"/>
                    <a:pt x="5838" y="20994"/>
                  </a:cubicBezTo>
                  <a:lnTo>
                    <a:pt x="5789" y="21240"/>
                  </a:lnTo>
                  <a:cubicBezTo>
                    <a:pt x="4607" y="21381"/>
                    <a:pt x="3426" y="21522"/>
                    <a:pt x="2300" y="21592"/>
                  </a:cubicBezTo>
                  <a:cubicBezTo>
                    <a:pt x="2300" y="21592"/>
                    <a:pt x="2308" y="21542"/>
                    <a:pt x="3313" y="15263"/>
                  </a:cubicBezTo>
                  <a:cubicBezTo>
                    <a:pt x="3313" y="15263"/>
                    <a:pt x="3311" y="15263"/>
                    <a:pt x="3278" y="15254"/>
                  </a:cubicBezTo>
                  <a:lnTo>
                    <a:pt x="3032" y="15193"/>
                  </a:lnTo>
                  <a:cubicBezTo>
                    <a:pt x="3032" y="15193"/>
                    <a:pt x="3024" y="15241"/>
                    <a:pt x="1997" y="21388"/>
                  </a:cubicBezTo>
                  <a:lnTo>
                    <a:pt x="0" y="12094"/>
                  </a:lnTo>
                  <a:cubicBezTo>
                    <a:pt x="550" y="10968"/>
                    <a:pt x="1180" y="9866"/>
                    <a:pt x="1850" y="8793"/>
                  </a:cubicBezTo>
                  <a:cubicBezTo>
                    <a:pt x="1850" y="8794"/>
                    <a:pt x="1883" y="8820"/>
                    <a:pt x="6183" y="12310"/>
                  </a:cubicBezTo>
                  <a:cubicBezTo>
                    <a:pt x="5958" y="12521"/>
                    <a:pt x="5789" y="12661"/>
                    <a:pt x="5620" y="12802"/>
                  </a:cubicBezTo>
                  <a:cubicBezTo>
                    <a:pt x="5620" y="12802"/>
                    <a:pt x="5621" y="12804"/>
                    <a:pt x="5641" y="12837"/>
                  </a:cubicBezTo>
                  <a:lnTo>
                    <a:pt x="5789" y="13083"/>
                  </a:lnTo>
                  <a:cubicBezTo>
                    <a:pt x="6014" y="12872"/>
                    <a:pt x="6295" y="12731"/>
                    <a:pt x="6520" y="12521"/>
                  </a:cubicBezTo>
                  <a:cubicBezTo>
                    <a:pt x="6520" y="12520"/>
                    <a:pt x="6520" y="12519"/>
                    <a:pt x="6513" y="12503"/>
                  </a:cubicBezTo>
                  <a:lnTo>
                    <a:pt x="6464" y="12380"/>
                  </a:lnTo>
                  <a:cubicBezTo>
                    <a:pt x="6464" y="12380"/>
                    <a:pt x="6465" y="12378"/>
                    <a:pt x="6478" y="12354"/>
                  </a:cubicBezTo>
                  <a:lnTo>
                    <a:pt x="6577" y="12169"/>
                  </a:lnTo>
                  <a:cubicBezTo>
                    <a:pt x="6576" y="12169"/>
                    <a:pt x="6540" y="12140"/>
                    <a:pt x="2019" y="8512"/>
                  </a:cubicBezTo>
                  <a:cubicBezTo>
                    <a:pt x="4634" y="4397"/>
                    <a:pt x="7805" y="913"/>
                    <a:pt x="11090" y="153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61" name="Shape 1261"/>
            <p:cNvSpPr/>
            <p:nvPr/>
          </p:nvSpPr>
          <p:spPr>
            <a:xfrm rot="19995333" flipH="1">
              <a:off x="439813" y="1571924"/>
              <a:ext cx="527052" cy="533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4" extrusionOk="0">
                  <a:moveTo>
                    <a:pt x="16944" y="16725"/>
                  </a:moveTo>
                  <a:lnTo>
                    <a:pt x="17210" y="16813"/>
                  </a:lnTo>
                  <a:lnTo>
                    <a:pt x="17055" y="17918"/>
                  </a:lnTo>
                  <a:lnTo>
                    <a:pt x="16789" y="17860"/>
                  </a:lnTo>
                  <a:close/>
                  <a:moveTo>
                    <a:pt x="20813" y="13221"/>
                  </a:moveTo>
                  <a:cubicBezTo>
                    <a:pt x="20275" y="16835"/>
                    <a:pt x="20271" y="16865"/>
                    <a:pt x="20271" y="16866"/>
                  </a:cubicBezTo>
                  <a:cubicBezTo>
                    <a:pt x="20787" y="16398"/>
                    <a:pt x="21246" y="15883"/>
                    <a:pt x="21600" y="15274"/>
                  </a:cubicBezTo>
                  <a:close/>
                  <a:moveTo>
                    <a:pt x="17320" y="13758"/>
                  </a:moveTo>
                  <a:lnTo>
                    <a:pt x="17630" y="13816"/>
                  </a:lnTo>
                  <a:lnTo>
                    <a:pt x="17475" y="14921"/>
                  </a:lnTo>
                  <a:lnTo>
                    <a:pt x="17166" y="14863"/>
                  </a:lnTo>
                  <a:close/>
                  <a:moveTo>
                    <a:pt x="9578" y="17714"/>
                  </a:moveTo>
                  <a:lnTo>
                    <a:pt x="9910" y="17714"/>
                  </a:lnTo>
                  <a:lnTo>
                    <a:pt x="9733" y="18878"/>
                  </a:lnTo>
                  <a:lnTo>
                    <a:pt x="9490" y="18820"/>
                  </a:lnTo>
                  <a:close/>
                  <a:moveTo>
                    <a:pt x="17741" y="10761"/>
                  </a:moveTo>
                  <a:lnTo>
                    <a:pt x="18006" y="10848"/>
                  </a:lnTo>
                  <a:lnTo>
                    <a:pt x="17851" y="11954"/>
                  </a:lnTo>
                  <a:lnTo>
                    <a:pt x="17586" y="11867"/>
                  </a:lnTo>
                  <a:close/>
                  <a:moveTo>
                    <a:pt x="9998" y="14718"/>
                  </a:moveTo>
                  <a:lnTo>
                    <a:pt x="10264" y="14805"/>
                  </a:lnTo>
                  <a:lnTo>
                    <a:pt x="10109" y="15911"/>
                  </a:lnTo>
                  <a:lnTo>
                    <a:pt x="9844" y="15823"/>
                  </a:lnTo>
                  <a:close/>
                  <a:moveTo>
                    <a:pt x="2209" y="19024"/>
                  </a:moveTo>
                  <a:lnTo>
                    <a:pt x="2367" y="19303"/>
                  </a:lnTo>
                  <a:cubicBezTo>
                    <a:pt x="2157" y="19582"/>
                    <a:pt x="1947" y="19792"/>
                    <a:pt x="1736" y="20071"/>
                  </a:cubicBezTo>
                  <a:lnTo>
                    <a:pt x="1526" y="19722"/>
                  </a:lnTo>
                  <a:cubicBezTo>
                    <a:pt x="1736" y="19512"/>
                    <a:pt x="1947" y="19303"/>
                    <a:pt x="2209" y="19024"/>
                  </a:cubicBezTo>
                  <a:close/>
                  <a:moveTo>
                    <a:pt x="18161" y="7793"/>
                  </a:moveTo>
                  <a:lnTo>
                    <a:pt x="18426" y="7852"/>
                  </a:lnTo>
                  <a:lnTo>
                    <a:pt x="18271" y="8957"/>
                  </a:lnTo>
                  <a:lnTo>
                    <a:pt x="18006" y="8899"/>
                  </a:lnTo>
                  <a:close/>
                  <a:moveTo>
                    <a:pt x="4012" y="17162"/>
                  </a:moveTo>
                  <a:lnTo>
                    <a:pt x="4198" y="17402"/>
                  </a:lnTo>
                  <a:cubicBezTo>
                    <a:pt x="3958" y="17710"/>
                    <a:pt x="3745" y="17916"/>
                    <a:pt x="3531" y="18122"/>
                  </a:cubicBezTo>
                  <a:lnTo>
                    <a:pt x="3345" y="17882"/>
                  </a:lnTo>
                  <a:cubicBezTo>
                    <a:pt x="3585" y="17642"/>
                    <a:pt x="3798" y="17436"/>
                    <a:pt x="4012" y="17162"/>
                  </a:cubicBezTo>
                  <a:close/>
                  <a:moveTo>
                    <a:pt x="10374" y="12012"/>
                  </a:moveTo>
                  <a:lnTo>
                    <a:pt x="10640" y="12099"/>
                  </a:lnTo>
                  <a:lnTo>
                    <a:pt x="10529" y="12914"/>
                  </a:lnTo>
                  <a:lnTo>
                    <a:pt x="10264" y="12856"/>
                  </a:lnTo>
                  <a:close/>
                  <a:moveTo>
                    <a:pt x="7803" y="13700"/>
                  </a:moveTo>
                  <a:lnTo>
                    <a:pt x="7943" y="13942"/>
                  </a:lnTo>
                  <a:cubicBezTo>
                    <a:pt x="7697" y="14185"/>
                    <a:pt x="7483" y="14393"/>
                    <a:pt x="7216" y="14601"/>
                  </a:cubicBezTo>
                  <a:lnTo>
                    <a:pt x="7076" y="14359"/>
                  </a:lnTo>
                  <a:cubicBezTo>
                    <a:pt x="7323" y="14116"/>
                    <a:pt x="7537" y="13908"/>
                    <a:pt x="7803" y="13700"/>
                  </a:cubicBezTo>
                  <a:close/>
                  <a:moveTo>
                    <a:pt x="4963" y="15212"/>
                  </a:moveTo>
                  <a:cubicBezTo>
                    <a:pt x="5686" y="15553"/>
                    <a:pt x="5695" y="15558"/>
                    <a:pt x="5695" y="15558"/>
                  </a:cubicBezTo>
                  <a:cubicBezTo>
                    <a:pt x="5747" y="15489"/>
                    <a:pt x="5800" y="15420"/>
                    <a:pt x="5904" y="15351"/>
                  </a:cubicBezTo>
                  <a:lnTo>
                    <a:pt x="6041" y="15653"/>
                  </a:lnTo>
                  <a:cubicBezTo>
                    <a:pt x="5800" y="15903"/>
                    <a:pt x="5590" y="16111"/>
                    <a:pt x="5381" y="16318"/>
                  </a:cubicBezTo>
                  <a:lnTo>
                    <a:pt x="5198" y="16076"/>
                  </a:lnTo>
                  <a:cubicBezTo>
                    <a:pt x="5277" y="15972"/>
                    <a:pt x="5329" y="15903"/>
                    <a:pt x="5381" y="15834"/>
                  </a:cubicBezTo>
                  <a:cubicBezTo>
                    <a:pt x="4918" y="15630"/>
                    <a:pt x="4911" y="15627"/>
                    <a:pt x="4911" y="15627"/>
                  </a:cubicBezTo>
                  <a:cubicBezTo>
                    <a:pt x="4962" y="15221"/>
                    <a:pt x="4963" y="15213"/>
                    <a:pt x="4963" y="15212"/>
                  </a:cubicBezTo>
                  <a:close/>
                  <a:moveTo>
                    <a:pt x="17112" y="6998"/>
                  </a:moveTo>
                  <a:cubicBezTo>
                    <a:pt x="17363" y="6817"/>
                    <a:pt x="17628" y="6680"/>
                    <a:pt x="17945" y="6542"/>
                  </a:cubicBezTo>
                  <a:lnTo>
                    <a:pt x="18037" y="6843"/>
                  </a:lnTo>
                  <a:cubicBezTo>
                    <a:pt x="17733" y="7024"/>
                    <a:pt x="17469" y="7161"/>
                    <a:pt x="17205" y="7299"/>
                  </a:cubicBezTo>
                  <a:close/>
                  <a:moveTo>
                    <a:pt x="11697" y="10499"/>
                  </a:moveTo>
                  <a:lnTo>
                    <a:pt x="11837" y="10803"/>
                  </a:lnTo>
                  <a:cubicBezTo>
                    <a:pt x="11590" y="10985"/>
                    <a:pt x="11323" y="11193"/>
                    <a:pt x="11110" y="11401"/>
                  </a:cubicBezTo>
                  <a:lnTo>
                    <a:pt x="10950" y="11054"/>
                  </a:lnTo>
                  <a:cubicBezTo>
                    <a:pt x="11216" y="10846"/>
                    <a:pt x="11430" y="10638"/>
                    <a:pt x="11697" y="10499"/>
                  </a:cubicBezTo>
                  <a:close/>
                  <a:moveTo>
                    <a:pt x="15798" y="7706"/>
                  </a:moveTo>
                  <a:lnTo>
                    <a:pt x="15891" y="8014"/>
                  </a:lnTo>
                  <a:cubicBezTo>
                    <a:pt x="15638" y="8198"/>
                    <a:pt x="15371" y="8409"/>
                    <a:pt x="15158" y="8550"/>
                  </a:cubicBezTo>
                  <a:lnTo>
                    <a:pt x="15018" y="8242"/>
                  </a:lnTo>
                  <a:cubicBezTo>
                    <a:pt x="15264" y="8058"/>
                    <a:pt x="15531" y="7847"/>
                    <a:pt x="15798" y="7706"/>
                  </a:cubicBezTo>
                  <a:close/>
                  <a:moveTo>
                    <a:pt x="13047" y="8550"/>
                  </a:moveTo>
                  <a:cubicBezTo>
                    <a:pt x="13732" y="9026"/>
                    <a:pt x="13741" y="9032"/>
                    <a:pt x="13741" y="9032"/>
                  </a:cubicBezTo>
                  <a:lnTo>
                    <a:pt x="13834" y="9093"/>
                  </a:lnTo>
                  <a:lnTo>
                    <a:pt x="13794" y="9170"/>
                  </a:lnTo>
                  <a:lnTo>
                    <a:pt x="13841" y="9351"/>
                  </a:lnTo>
                  <a:cubicBezTo>
                    <a:pt x="13581" y="9515"/>
                    <a:pt x="13367" y="9721"/>
                    <a:pt x="13101" y="9859"/>
                  </a:cubicBezTo>
                  <a:lnTo>
                    <a:pt x="12961" y="9618"/>
                  </a:lnTo>
                  <a:cubicBezTo>
                    <a:pt x="13101" y="9446"/>
                    <a:pt x="13261" y="9377"/>
                    <a:pt x="13421" y="9239"/>
                  </a:cubicBezTo>
                  <a:cubicBezTo>
                    <a:pt x="12948" y="8900"/>
                    <a:pt x="12941" y="8894"/>
                    <a:pt x="12940" y="8894"/>
                  </a:cubicBezTo>
                  <a:close/>
                  <a:moveTo>
                    <a:pt x="2787" y="14252"/>
                  </a:moveTo>
                  <a:lnTo>
                    <a:pt x="3628" y="14660"/>
                  </a:lnTo>
                  <a:lnTo>
                    <a:pt x="3539" y="15009"/>
                  </a:lnTo>
                  <a:lnTo>
                    <a:pt x="2699" y="14601"/>
                  </a:lnTo>
                  <a:close/>
                  <a:moveTo>
                    <a:pt x="11060" y="7095"/>
                  </a:moveTo>
                  <a:lnTo>
                    <a:pt x="11857" y="7648"/>
                  </a:lnTo>
                  <a:lnTo>
                    <a:pt x="11680" y="7997"/>
                  </a:lnTo>
                  <a:lnTo>
                    <a:pt x="10950" y="7444"/>
                  </a:lnTo>
                  <a:close/>
                  <a:moveTo>
                    <a:pt x="9047" y="5640"/>
                  </a:moveTo>
                  <a:lnTo>
                    <a:pt x="9799" y="6193"/>
                  </a:lnTo>
                  <a:lnTo>
                    <a:pt x="9689" y="6455"/>
                  </a:lnTo>
                  <a:lnTo>
                    <a:pt x="8959" y="5902"/>
                  </a:lnTo>
                  <a:close/>
                  <a:moveTo>
                    <a:pt x="11060" y="1887"/>
                  </a:moveTo>
                  <a:lnTo>
                    <a:pt x="16856" y="7299"/>
                  </a:lnTo>
                  <a:lnTo>
                    <a:pt x="16635" y="7648"/>
                  </a:lnTo>
                  <a:lnTo>
                    <a:pt x="10905" y="2149"/>
                  </a:lnTo>
                  <a:close/>
                  <a:moveTo>
                    <a:pt x="12812" y="632"/>
                  </a:moveTo>
                  <a:cubicBezTo>
                    <a:pt x="10211" y="1897"/>
                    <a:pt x="7732" y="4920"/>
                    <a:pt x="5634" y="8400"/>
                  </a:cubicBezTo>
                  <a:cubicBezTo>
                    <a:pt x="9871" y="11985"/>
                    <a:pt x="9898" y="12008"/>
                    <a:pt x="9899" y="12008"/>
                  </a:cubicBezTo>
                  <a:lnTo>
                    <a:pt x="9806" y="12190"/>
                  </a:lnTo>
                  <a:cubicBezTo>
                    <a:pt x="9794" y="12215"/>
                    <a:pt x="9793" y="12216"/>
                    <a:pt x="9793" y="12216"/>
                  </a:cubicBezTo>
                  <a:lnTo>
                    <a:pt x="9839" y="12338"/>
                  </a:lnTo>
                  <a:cubicBezTo>
                    <a:pt x="9845" y="12354"/>
                    <a:pt x="9846" y="12355"/>
                    <a:pt x="9846" y="12355"/>
                  </a:cubicBezTo>
                  <a:cubicBezTo>
                    <a:pt x="9635" y="12563"/>
                    <a:pt x="9372" y="12702"/>
                    <a:pt x="9161" y="12910"/>
                  </a:cubicBezTo>
                  <a:lnTo>
                    <a:pt x="9023" y="12667"/>
                  </a:lnTo>
                  <a:cubicBezTo>
                    <a:pt x="9004" y="12634"/>
                    <a:pt x="9003" y="12633"/>
                    <a:pt x="9003" y="12633"/>
                  </a:cubicBezTo>
                  <a:cubicBezTo>
                    <a:pt x="9161" y="12494"/>
                    <a:pt x="9319" y="12355"/>
                    <a:pt x="9530" y="12147"/>
                  </a:cubicBezTo>
                  <a:cubicBezTo>
                    <a:pt x="5500" y="8698"/>
                    <a:pt x="5476" y="8678"/>
                    <a:pt x="5476" y="8677"/>
                  </a:cubicBezTo>
                  <a:cubicBezTo>
                    <a:pt x="3791" y="11522"/>
                    <a:pt x="2369" y="14576"/>
                    <a:pt x="1369" y="17212"/>
                  </a:cubicBezTo>
                  <a:cubicBezTo>
                    <a:pt x="3457" y="18382"/>
                    <a:pt x="3475" y="18392"/>
                    <a:pt x="3475" y="18392"/>
                  </a:cubicBezTo>
                  <a:lnTo>
                    <a:pt x="3383" y="18696"/>
                  </a:lnTo>
                  <a:cubicBezTo>
                    <a:pt x="3370" y="18737"/>
                    <a:pt x="3370" y="18739"/>
                    <a:pt x="3370" y="18739"/>
                  </a:cubicBezTo>
                  <a:cubicBezTo>
                    <a:pt x="1281" y="17569"/>
                    <a:pt x="1264" y="17559"/>
                    <a:pt x="1264" y="17559"/>
                  </a:cubicBezTo>
                  <a:cubicBezTo>
                    <a:pt x="737" y="19017"/>
                    <a:pt x="316" y="20335"/>
                    <a:pt x="0" y="21445"/>
                  </a:cubicBezTo>
                  <a:cubicBezTo>
                    <a:pt x="105" y="21306"/>
                    <a:pt x="263" y="21168"/>
                    <a:pt x="421" y="20960"/>
                  </a:cubicBezTo>
                  <a:lnTo>
                    <a:pt x="605" y="21202"/>
                  </a:lnTo>
                  <a:cubicBezTo>
                    <a:pt x="631" y="21236"/>
                    <a:pt x="632" y="21237"/>
                    <a:pt x="632" y="21237"/>
                  </a:cubicBezTo>
                  <a:lnTo>
                    <a:pt x="316" y="21584"/>
                  </a:lnTo>
                  <a:cubicBezTo>
                    <a:pt x="1632" y="21515"/>
                    <a:pt x="3528" y="21515"/>
                    <a:pt x="5581" y="21306"/>
                  </a:cubicBezTo>
                  <a:cubicBezTo>
                    <a:pt x="6575" y="15031"/>
                    <a:pt x="6581" y="14992"/>
                    <a:pt x="6581" y="14992"/>
                  </a:cubicBezTo>
                  <a:lnTo>
                    <a:pt x="6812" y="15053"/>
                  </a:lnTo>
                  <a:cubicBezTo>
                    <a:pt x="6843" y="15061"/>
                    <a:pt x="6845" y="15061"/>
                    <a:pt x="6845" y="15061"/>
                  </a:cubicBezTo>
                  <a:cubicBezTo>
                    <a:pt x="5903" y="21267"/>
                    <a:pt x="5897" y="21306"/>
                    <a:pt x="5897" y="21306"/>
                  </a:cubicBezTo>
                  <a:cubicBezTo>
                    <a:pt x="6950" y="21237"/>
                    <a:pt x="8056" y="21098"/>
                    <a:pt x="9161" y="20960"/>
                  </a:cubicBezTo>
                  <a:lnTo>
                    <a:pt x="9207" y="20717"/>
                  </a:lnTo>
                  <a:cubicBezTo>
                    <a:pt x="9214" y="20684"/>
                    <a:pt x="9214" y="20682"/>
                    <a:pt x="9214" y="20682"/>
                  </a:cubicBezTo>
                  <a:lnTo>
                    <a:pt x="9444" y="20682"/>
                  </a:lnTo>
                  <a:cubicBezTo>
                    <a:pt x="9475" y="20682"/>
                    <a:pt x="9477" y="20682"/>
                    <a:pt x="9477" y="20682"/>
                  </a:cubicBezTo>
                  <a:lnTo>
                    <a:pt x="9477" y="20864"/>
                  </a:lnTo>
                  <a:cubicBezTo>
                    <a:pt x="9477" y="20889"/>
                    <a:pt x="9477" y="20890"/>
                    <a:pt x="9477" y="20890"/>
                  </a:cubicBezTo>
                  <a:cubicBezTo>
                    <a:pt x="10583" y="20751"/>
                    <a:pt x="11636" y="20543"/>
                    <a:pt x="12742" y="20335"/>
                  </a:cubicBezTo>
                  <a:cubicBezTo>
                    <a:pt x="14312" y="9502"/>
                    <a:pt x="14321" y="9441"/>
                    <a:pt x="14321" y="9441"/>
                  </a:cubicBezTo>
                  <a:cubicBezTo>
                    <a:pt x="14631" y="9509"/>
                    <a:pt x="14637" y="9510"/>
                    <a:pt x="14637" y="9510"/>
                  </a:cubicBezTo>
                  <a:cubicBezTo>
                    <a:pt x="13067" y="20131"/>
                    <a:pt x="13058" y="20196"/>
                    <a:pt x="13058" y="20196"/>
                  </a:cubicBezTo>
                  <a:cubicBezTo>
                    <a:pt x="15638" y="19572"/>
                    <a:pt x="18112" y="18600"/>
                    <a:pt x="19955" y="17143"/>
                  </a:cubicBezTo>
                  <a:lnTo>
                    <a:pt x="20600" y="12665"/>
                  </a:lnTo>
                  <a:lnTo>
                    <a:pt x="16375" y="1636"/>
                  </a:lnTo>
                  <a:lnTo>
                    <a:pt x="15993" y="1247"/>
                  </a:lnTo>
                  <a:lnTo>
                    <a:pt x="16142" y="1028"/>
                  </a:lnTo>
                  <a:lnTo>
                    <a:pt x="15772" y="64"/>
                  </a:lnTo>
                  <a:lnTo>
                    <a:pt x="15444" y="1"/>
                  </a:lnTo>
                  <a:cubicBezTo>
                    <a:pt x="14560" y="-16"/>
                    <a:pt x="13679" y="210"/>
                    <a:pt x="12812" y="632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62" name="Shape 1262"/>
            <p:cNvSpPr/>
            <p:nvPr/>
          </p:nvSpPr>
          <p:spPr>
            <a:xfrm rot="13042058">
              <a:off x="3862463" y="833736"/>
              <a:ext cx="565151" cy="53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63" name="Shape 1263"/>
            <p:cNvSpPr/>
            <p:nvPr/>
          </p:nvSpPr>
          <p:spPr>
            <a:xfrm rot="19360752">
              <a:off x="4727650" y="351136"/>
              <a:ext cx="563565" cy="53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extrusionOk="0">
                  <a:moveTo>
                    <a:pt x="2021" y="19022"/>
                  </a:moveTo>
                  <a:cubicBezTo>
                    <a:pt x="1781" y="19303"/>
                    <a:pt x="1589" y="19514"/>
                    <a:pt x="1396" y="19725"/>
                  </a:cubicBezTo>
                  <a:lnTo>
                    <a:pt x="1589" y="20077"/>
                  </a:lnTo>
                  <a:cubicBezTo>
                    <a:pt x="1781" y="19796"/>
                    <a:pt x="1973" y="19585"/>
                    <a:pt x="2166" y="19303"/>
                  </a:cubicBezTo>
                  <a:close/>
                  <a:moveTo>
                    <a:pt x="3670" y="17147"/>
                  </a:moveTo>
                  <a:cubicBezTo>
                    <a:pt x="3475" y="17424"/>
                    <a:pt x="3280" y="17631"/>
                    <a:pt x="3060" y="17872"/>
                  </a:cubicBezTo>
                  <a:lnTo>
                    <a:pt x="3231" y="18114"/>
                  </a:lnTo>
                  <a:cubicBezTo>
                    <a:pt x="3426" y="17907"/>
                    <a:pt x="3622" y="17700"/>
                    <a:pt x="3841" y="17389"/>
                  </a:cubicBezTo>
                  <a:close/>
                  <a:moveTo>
                    <a:pt x="3319" y="14628"/>
                  </a:moveTo>
                  <a:lnTo>
                    <a:pt x="2550" y="14218"/>
                  </a:lnTo>
                  <a:lnTo>
                    <a:pt x="2469" y="14570"/>
                  </a:lnTo>
                  <a:lnTo>
                    <a:pt x="3238" y="14980"/>
                  </a:lnTo>
                  <a:close/>
                  <a:moveTo>
                    <a:pt x="5402" y="15324"/>
                  </a:moveTo>
                  <a:cubicBezTo>
                    <a:pt x="5306" y="15394"/>
                    <a:pt x="5258" y="15463"/>
                    <a:pt x="5211" y="15533"/>
                  </a:cubicBezTo>
                  <a:cubicBezTo>
                    <a:pt x="5210" y="15533"/>
                    <a:pt x="5199" y="15527"/>
                    <a:pt x="4541" y="15185"/>
                  </a:cubicBezTo>
                  <a:cubicBezTo>
                    <a:pt x="4541" y="15185"/>
                    <a:pt x="4539" y="15196"/>
                    <a:pt x="4493" y="15602"/>
                  </a:cubicBezTo>
                  <a:cubicBezTo>
                    <a:pt x="4493" y="15602"/>
                    <a:pt x="4502" y="15607"/>
                    <a:pt x="4924" y="15811"/>
                  </a:cubicBezTo>
                  <a:cubicBezTo>
                    <a:pt x="4876" y="15881"/>
                    <a:pt x="4828" y="15950"/>
                    <a:pt x="4756" y="16054"/>
                  </a:cubicBezTo>
                  <a:lnTo>
                    <a:pt x="4923" y="16298"/>
                  </a:lnTo>
                  <a:cubicBezTo>
                    <a:pt x="5115" y="16089"/>
                    <a:pt x="5306" y="15881"/>
                    <a:pt x="5527" y="15628"/>
                  </a:cubicBezTo>
                  <a:close/>
                  <a:moveTo>
                    <a:pt x="9067" y="17704"/>
                  </a:moveTo>
                  <a:lnTo>
                    <a:pt x="8763" y="17704"/>
                  </a:lnTo>
                  <a:lnTo>
                    <a:pt x="8682" y="18817"/>
                  </a:lnTo>
                  <a:lnTo>
                    <a:pt x="8905" y="18876"/>
                  </a:lnTo>
                  <a:close/>
                  <a:moveTo>
                    <a:pt x="7139" y="13662"/>
                  </a:moveTo>
                  <a:cubicBezTo>
                    <a:pt x="6895" y="13871"/>
                    <a:pt x="6700" y="14081"/>
                    <a:pt x="6474" y="14325"/>
                  </a:cubicBezTo>
                  <a:lnTo>
                    <a:pt x="6603" y="14570"/>
                  </a:lnTo>
                  <a:cubicBezTo>
                    <a:pt x="6847" y="14360"/>
                    <a:pt x="7042" y="14151"/>
                    <a:pt x="7268" y="13906"/>
                  </a:cubicBezTo>
                  <a:close/>
                  <a:moveTo>
                    <a:pt x="9391" y="14775"/>
                  </a:moveTo>
                  <a:lnTo>
                    <a:pt x="9148" y="14687"/>
                  </a:lnTo>
                  <a:lnTo>
                    <a:pt x="9006" y="15800"/>
                  </a:lnTo>
                  <a:lnTo>
                    <a:pt x="9249" y="15888"/>
                  </a:lnTo>
                  <a:close/>
                  <a:moveTo>
                    <a:pt x="9735" y="12050"/>
                  </a:moveTo>
                  <a:lnTo>
                    <a:pt x="9492" y="11963"/>
                  </a:lnTo>
                  <a:lnTo>
                    <a:pt x="9391" y="12812"/>
                  </a:lnTo>
                  <a:lnTo>
                    <a:pt x="9634" y="12871"/>
                  </a:lnTo>
                  <a:close/>
                  <a:moveTo>
                    <a:pt x="15746" y="16796"/>
                  </a:moveTo>
                  <a:lnTo>
                    <a:pt x="15503" y="16708"/>
                  </a:lnTo>
                  <a:lnTo>
                    <a:pt x="15361" y="17850"/>
                  </a:lnTo>
                  <a:lnTo>
                    <a:pt x="15604" y="17909"/>
                  </a:lnTo>
                  <a:close/>
                  <a:moveTo>
                    <a:pt x="10701" y="10439"/>
                  </a:moveTo>
                  <a:cubicBezTo>
                    <a:pt x="10457" y="10579"/>
                    <a:pt x="10262" y="10789"/>
                    <a:pt x="10018" y="10998"/>
                  </a:cubicBezTo>
                  <a:lnTo>
                    <a:pt x="10165" y="11348"/>
                  </a:lnTo>
                  <a:cubicBezTo>
                    <a:pt x="10360" y="11138"/>
                    <a:pt x="10604" y="10928"/>
                    <a:pt x="10830" y="10745"/>
                  </a:cubicBezTo>
                  <a:close/>
                  <a:moveTo>
                    <a:pt x="8966" y="6104"/>
                  </a:moveTo>
                  <a:lnTo>
                    <a:pt x="8278" y="5548"/>
                  </a:lnTo>
                  <a:lnTo>
                    <a:pt x="8197" y="5811"/>
                  </a:lnTo>
                  <a:lnTo>
                    <a:pt x="8865" y="6368"/>
                  </a:lnTo>
                  <a:close/>
                  <a:moveTo>
                    <a:pt x="16130" y="13779"/>
                  </a:moveTo>
                  <a:lnTo>
                    <a:pt x="15847" y="13720"/>
                  </a:lnTo>
                  <a:lnTo>
                    <a:pt x="15705" y="14833"/>
                  </a:lnTo>
                  <a:lnTo>
                    <a:pt x="15988" y="14892"/>
                  </a:lnTo>
                  <a:close/>
                  <a:moveTo>
                    <a:pt x="10848" y="7569"/>
                  </a:moveTo>
                  <a:lnTo>
                    <a:pt x="10119" y="7012"/>
                  </a:lnTo>
                  <a:lnTo>
                    <a:pt x="10018" y="7364"/>
                  </a:lnTo>
                  <a:lnTo>
                    <a:pt x="10686" y="7920"/>
                  </a:lnTo>
                  <a:close/>
                  <a:moveTo>
                    <a:pt x="12657" y="9023"/>
                  </a:moveTo>
                  <a:lnTo>
                    <a:pt x="12572" y="8962"/>
                  </a:lnTo>
                  <a:cubicBezTo>
                    <a:pt x="12572" y="8962"/>
                    <a:pt x="12561" y="8954"/>
                    <a:pt x="11937" y="8477"/>
                  </a:cubicBezTo>
                  <a:lnTo>
                    <a:pt x="11840" y="8824"/>
                  </a:lnTo>
                  <a:cubicBezTo>
                    <a:pt x="11840" y="8824"/>
                    <a:pt x="11848" y="8831"/>
                    <a:pt x="12279" y="9171"/>
                  </a:cubicBezTo>
                  <a:cubicBezTo>
                    <a:pt x="12132" y="9309"/>
                    <a:pt x="11986" y="9379"/>
                    <a:pt x="11858" y="9552"/>
                  </a:cubicBezTo>
                  <a:lnTo>
                    <a:pt x="11986" y="9795"/>
                  </a:lnTo>
                  <a:cubicBezTo>
                    <a:pt x="12230" y="9656"/>
                    <a:pt x="12425" y="9448"/>
                    <a:pt x="12663" y="9283"/>
                  </a:cubicBezTo>
                  <a:lnTo>
                    <a:pt x="12621" y="9101"/>
                  </a:lnTo>
                  <a:close/>
                  <a:moveTo>
                    <a:pt x="16474" y="10791"/>
                  </a:moveTo>
                  <a:lnTo>
                    <a:pt x="16231" y="10703"/>
                  </a:lnTo>
                  <a:lnTo>
                    <a:pt x="16090" y="11816"/>
                  </a:lnTo>
                  <a:lnTo>
                    <a:pt x="16333" y="11904"/>
                  </a:lnTo>
                  <a:close/>
                  <a:moveTo>
                    <a:pt x="14454" y="7627"/>
                  </a:moveTo>
                  <a:cubicBezTo>
                    <a:pt x="14210" y="7769"/>
                    <a:pt x="13966" y="7981"/>
                    <a:pt x="13740" y="8167"/>
                  </a:cubicBezTo>
                  <a:lnTo>
                    <a:pt x="13868" y="8477"/>
                  </a:lnTo>
                  <a:cubicBezTo>
                    <a:pt x="14063" y="8335"/>
                    <a:pt x="14307" y="8123"/>
                    <a:pt x="14539" y="7937"/>
                  </a:cubicBezTo>
                  <a:close/>
                  <a:moveTo>
                    <a:pt x="15422" y="7217"/>
                  </a:moveTo>
                  <a:lnTo>
                    <a:pt x="10119" y="1769"/>
                  </a:lnTo>
                  <a:lnTo>
                    <a:pt x="9978" y="2032"/>
                  </a:lnTo>
                  <a:lnTo>
                    <a:pt x="15219" y="7569"/>
                  </a:lnTo>
                  <a:close/>
                  <a:moveTo>
                    <a:pt x="16859" y="7774"/>
                  </a:moveTo>
                  <a:lnTo>
                    <a:pt x="16616" y="7715"/>
                  </a:lnTo>
                  <a:lnTo>
                    <a:pt x="16474" y="8828"/>
                  </a:lnTo>
                  <a:lnTo>
                    <a:pt x="16717" y="8887"/>
                  </a:lnTo>
                  <a:close/>
                  <a:moveTo>
                    <a:pt x="16418" y="6456"/>
                  </a:moveTo>
                  <a:cubicBezTo>
                    <a:pt x="16128" y="6594"/>
                    <a:pt x="15886" y="6733"/>
                    <a:pt x="15657" y="6914"/>
                  </a:cubicBezTo>
                  <a:lnTo>
                    <a:pt x="15741" y="7217"/>
                  </a:lnTo>
                  <a:cubicBezTo>
                    <a:pt x="15983" y="7079"/>
                    <a:pt x="16225" y="6940"/>
                    <a:pt x="16503" y="6758"/>
                  </a:cubicBezTo>
                  <a:close/>
                  <a:moveTo>
                    <a:pt x="18401" y="5460"/>
                  </a:moveTo>
                  <a:cubicBezTo>
                    <a:pt x="18160" y="5600"/>
                    <a:pt x="17918" y="5671"/>
                    <a:pt x="17640" y="5855"/>
                  </a:cubicBezTo>
                  <a:lnTo>
                    <a:pt x="17725" y="6163"/>
                  </a:lnTo>
                  <a:cubicBezTo>
                    <a:pt x="17966" y="6022"/>
                    <a:pt x="18208" y="5952"/>
                    <a:pt x="18486" y="5767"/>
                  </a:cubicBezTo>
                  <a:close/>
                  <a:moveTo>
                    <a:pt x="19891" y="6902"/>
                  </a:moveTo>
                  <a:lnTo>
                    <a:pt x="20894" y="8008"/>
                  </a:lnTo>
                  <a:cubicBezTo>
                    <a:pt x="21600" y="12049"/>
                    <a:pt x="20538" y="14864"/>
                    <a:pt x="18546" y="16849"/>
                  </a:cubicBezTo>
                  <a:cubicBezTo>
                    <a:pt x="18546" y="16849"/>
                    <a:pt x="18557" y="16767"/>
                    <a:pt x="19891" y="6902"/>
                  </a:cubicBezTo>
                  <a:close/>
                  <a:moveTo>
                    <a:pt x="13637" y="0"/>
                  </a:moveTo>
                  <a:lnTo>
                    <a:pt x="14642" y="1109"/>
                  </a:lnTo>
                  <a:lnTo>
                    <a:pt x="14632" y="1124"/>
                  </a:lnTo>
                  <a:lnTo>
                    <a:pt x="15260" y="1827"/>
                  </a:lnTo>
                  <a:lnTo>
                    <a:pt x="15273" y="1806"/>
                  </a:lnTo>
                  <a:lnTo>
                    <a:pt x="16305" y="2945"/>
                  </a:lnTo>
                  <a:lnTo>
                    <a:pt x="16272" y="3028"/>
                  </a:lnTo>
                  <a:lnTo>
                    <a:pt x="16899" y="3731"/>
                  </a:lnTo>
                  <a:lnTo>
                    <a:pt x="16936" y="3641"/>
                  </a:lnTo>
                  <a:lnTo>
                    <a:pt x="17991" y="4805"/>
                  </a:lnTo>
                  <a:lnTo>
                    <a:pt x="17972" y="4845"/>
                  </a:lnTo>
                  <a:lnTo>
                    <a:pt x="18579" y="5548"/>
                  </a:lnTo>
                  <a:lnTo>
                    <a:pt x="18611" y="5489"/>
                  </a:lnTo>
                  <a:lnTo>
                    <a:pt x="19633" y="6617"/>
                  </a:lnTo>
                  <a:lnTo>
                    <a:pt x="18257" y="17129"/>
                  </a:lnTo>
                  <a:cubicBezTo>
                    <a:pt x="16571" y="18596"/>
                    <a:pt x="14307" y="19574"/>
                    <a:pt x="11947" y="20203"/>
                  </a:cubicBezTo>
                  <a:cubicBezTo>
                    <a:pt x="11947" y="20202"/>
                    <a:pt x="11957" y="20126"/>
                    <a:pt x="13392" y="9444"/>
                  </a:cubicBezTo>
                  <a:cubicBezTo>
                    <a:pt x="13392" y="9444"/>
                    <a:pt x="13383" y="9442"/>
                    <a:pt x="13103" y="9374"/>
                  </a:cubicBezTo>
                  <a:cubicBezTo>
                    <a:pt x="13103" y="9374"/>
                    <a:pt x="13095" y="9434"/>
                    <a:pt x="11658" y="20342"/>
                  </a:cubicBezTo>
                  <a:cubicBezTo>
                    <a:pt x="10646" y="20552"/>
                    <a:pt x="9683" y="20762"/>
                    <a:pt x="8671" y="20901"/>
                  </a:cubicBezTo>
                  <a:cubicBezTo>
                    <a:pt x="8671" y="20901"/>
                    <a:pt x="8671" y="20899"/>
                    <a:pt x="8671" y="20875"/>
                  </a:cubicBezTo>
                  <a:lnTo>
                    <a:pt x="8671" y="20692"/>
                  </a:lnTo>
                  <a:cubicBezTo>
                    <a:pt x="8671" y="20692"/>
                    <a:pt x="8669" y="20692"/>
                    <a:pt x="8641" y="20692"/>
                  </a:cubicBezTo>
                  <a:lnTo>
                    <a:pt x="8430" y="20692"/>
                  </a:lnTo>
                  <a:cubicBezTo>
                    <a:pt x="8430" y="20692"/>
                    <a:pt x="8430" y="20694"/>
                    <a:pt x="8424" y="20727"/>
                  </a:cubicBezTo>
                  <a:lnTo>
                    <a:pt x="8382" y="20971"/>
                  </a:lnTo>
                  <a:cubicBezTo>
                    <a:pt x="7370" y="21111"/>
                    <a:pt x="6359" y="21251"/>
                    <a:pt x="5395" y="21321"/>
                  </a:cubicBezTo>
                  <a:cubicBezTo>
                    <a:pt x="5395" y="21320"/>
                    <a:pt x="5404" y="21260"/>
                    <a:pt x="6262" y="15033"/>
                  </a:cubicBezTo>
                  <a:cubicBezTo>
                    <a:pt x="6262" y="15033"/>
                    <a:pt x="6261" y="15032"/>
                    <a:pt x="6232" y="15024"/>
                  </a:cubicBezTo>
                  <a:lnTo>
                    <a:pt x="6022" y="14963"/>
                  </a:lnTo>
                  <a:cubicBezTo>
                    <a:pt x="6021" y="14963"/>
                    <a:pt x="6014" y="15016"/>
                    <a:pt x="5106" y="21321"/>
                  </a:cubicBezTo>
                  <a:cubicBezTo>
                    <a:pt x="3228" y="21530"/>
                    <a:pt x="1493" y="21530"/>
                    <a:pt x="289" y="21600"/>
                  </a:cubicBezTo>
                  <a:lnTo>
                    <a:pt x="578" y="21251"/>
                  </a:lnTo>
                  <a:cubicBezTo>
                    <a:pt x="578" y="21251"/>
                    <a:pt x="577" y="21249"/>
                    <a:pt x="554" y="21216"/>
                  </a:cubicBezTo>
                  <a:lnTo>
                    <a:pt x="385" y="20971"/>
                  </a:lnTo>
                  <a:cubicBezTo>
                    <a:pt x="241" y="21181"/>
                    <a:pt x="96" y="21321"/>
                    <a:pt x="0" y="21460"/>
                  </a:cubicBezTo>
                  <a:cubicBezTo>
                    <a:pt x="289" y="20342"/>
                    <a:pt x="674" y="19015"/>
                    <a:pt x="1156" y="17548"/>
                  </a:cubicBezTo>
                  <a:cubicBezTo>
                    <a:pt x="1156" y="17548"/>
                    <a:pt x="1175" y="17559"/>
                    <a:pt x="3083" y="18736"/>
                  </a:cubicBezTo>
                  <a:cubicBezTo>
                    <a:pt x="3083" y="18735"/>
                    <a:pt x="3084" y="18733"/>
                    <a:pt x="3095" y="18692"/>
                  </a:cubicBezTo>
                  <a:lnTo>
                    <a:pt x="3179" y="18386"/>
                  </a:lnTo>
                  <a:cubicBezTo>
                    <a:pt x="3179" y="18386"/>
                    <a:pt x="3159" y="18374"/>
                    <a:pt x="1252" y="17199"/>
                  </a:cubicBezTo>
                  <a:cubicBezTo>
                    <a:pt x="2168" y="14544"/>
                    <a:pt x="3468" y="11470"/>
                    <a:pt x="5010" y="8605"/>
                  </a:cubicBezTo>
                  <a:cubicBezTo>
                    <a:pt x="5010" y="8605"/>
                    <a:pt x="5034" y="8628"/>
                    <a:pt x="8719" y="12099"/>
                  </a:cubicBezTo>
                  <a:cubicBezTo>
                    <a:pt x="8527" y="12308"/>
                    <a:pt x="8382" y="12448"/>
                    <a:pt x="8237" y="12588"/>
                  </a:cubicBezTo>
                  <a:cubicBezTo>
                    <a:pt x="8238" y="12588"/>
                    <a:pt x="8238" y="12589"/>
                    <a:pt x="8256" y="12622"/>
                  </a:cubicBezTo>
                  <a:lnTo>
                    <a:pt x="8382" y="12867"/>
                  </a:lnTo>
                  <a:cubicBezTo>
                    <a:pt x="8575" y="12657"/>
                    <a:pt x="8816" y="12518"/>
                    <a:pt x="9008" y="12308"/>
                  </a:cubicBezTo>
                  <a:cubicBezTo>
                    <a:pt x="9008" y="12308"/>
                    <a:pt x="9008" y="12307"/>
                    <a:pt x="9002" y="12291"/>
                  </a:cubicBezTo>
                  <a:lnTo>
                    <a:pt x="8960" y="12168"/>
                  </a:lnTo>
                  <a:cubicBezTo>
                    <a:pt x="8960" y="12168"/>
                    <a:pt x="8961" y="12166"/>
                    <a:pt x="8972" y="12142"/>
                  </a:cubicBezTo>
                  <a:lnTo>
                    <a:pt x="9056" y="11959"/>
                  </a:lnTo>
                  <a:cubicBezTo>
                    <a:pt x="9056" y="11958"/>
                    <a:pt x="9022" y="11927"/>
                    <a:pt x="5154" y="8326"/>
                  </a:cubicBezTo>
                  <a:cubicBezTo>
                    <a:pt x="7582" y="3894"/>
                    <a:pt x="10568" y="199"/>
                    <a:pt x="13637" y="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64" name="Shape 1264"/>
            <p:cNvSpPr/>
            <p:nvPr/>
          </p:nvSpPr>
          <p:spPr>
            <a:xfrm rot="8300299">
              <a:off x="3767214" y="262235"/>
              <a:ext cx="423863" cy="482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1" h="21526" extrusionOk="0">
                  <a:moveTo>
                    <a:pt x="16482" y="5469"/>
                  </a:moveTo>
                  <a:lnTo>
                    <a:pt x="17270" y="6242"/>
                  </a:lnTo>
                  <a:lnTo>
                    <a:pt x="17480" y="5920"/>
                  </a:lnTo>
                  <a:lnTo>
                    <a:pt x="16666" y="5147"/>
                  </a:lnTo>
                  <a:close/>
                  <a:moveTo>
                    <a:pt x="14278" y="3473"/>
                  </a:moveTo>
                  <a:lnTo>
                    <a:pt x="15091" y="4246"/>
                  </a:lnTo>
                  <a:lnTo>
                    <a:pt x="15275" y="3860"/>
                  </a:lnTo>
                  <a:lnTo>
                    <a:pt x="14462" y="3087"/>
                  </a:lnTo>
                  <a:close/>
                  <a:moveTo>
                    <a:pt x="12152" y="1380"/>
                  </a:moveTo>
                  <a:lnTo>
                    <a:pt x="12966" y="2153"/>
                  </a:lnTo>
                  <a:lnTo>
                    <a:pt x="13176" y="1863"/>
                  </a:lnTo>
                  <a:lnTo>
                    <a:pt x="12362" y="1091"/>
                  </a:lnTo>
                  <a:close/>
                  <a:moveTo>
                    <a:pt x="16162" y="6918"/>
                  </a:moveTo>
                  <a:cubicBezTo>
                    <a:pt x="16475" y="6764"/>
                    <a:pt x="16789" y="6686"/>
                    <a:pt x="17149" y="6484"/>
                  </a:cubicBezTo>
                  <a:lnTo>
                    <a:pt x="17039" y="6145"/>
                  </a:lnTo>
                  <a:cubicBezTo>
                    <a:pt x="16726" y="6300"/>
                    <a:pt x="16412" y="6377"/>
                    <a:pt x="16052" y="6580"/>
                  </a:cubicBezTo>
                  <a:close/>
                  <a:moveTo>
                    <a:pt x="13590" y="8077"/>
                  </a:moveTo>
                  <a:cubicBezTo>
                    <a:pt x="13903" y="7925"/>
                    <a:pt x="14217" y="7773"/>
                    <a:pt x="14577" y="7573"/>
                  </a:cubicBezTo>
                  <a:lnTo>
                    <a:pt x="14467" y="7240"/>
                  </a:lnTo>
                  <a:cubicBezTo>
                    <a:pt x="14091" y="7392"/>
                    <a:pt x="13778" y="7545"/>
                    <a:pt x="13480" y="7744"/>
                  </a:cubicBezTo>
                  <a:close/>
                  <a:moveTo>
                    <a:pt x="14540" y="9848"/>
                  </a:moveTo>
                  <a:lnTo>
                    <a:pt x="14855" y="9912"/>
                  </a:lnTo>
                  <a:lnTo>
                    <a:pt x="15039" y="8689"/>
                  </a:lnTo>
                  <a:lnTo>
                    <a:pt x="14724" y="8625"/>
                  </a:lnTo>
                  <a:close/>
                  <a:moveTo>
                    <a:pt x="6116" y="2378"/>
                  </a:moveTo>
                  <a:lnTo>
                    <a:pt x="12913" y="8464"/>
                  </a:lnTo>
                  <a:lnTo>
                    <a:pt x="13176" y="8077"/>
                  </a:lnTo>
                  <a:lnTo>
                    <a:pt x="6300" y="2089"/>
                  </a:lnTo>
                  <a:close/>
                  <a:moveTo>
                    <a:pt x="11161" y="9462"/>
                  </a:moveTo>
                  <a:cubicBezTo>
                    <a:pt x="11414" y="9306"/>
                    <a:pt x="11731" y="9073"/>
                    <a:pt x="12031" y="8868"/>
                  </a:cubicBezTo>
                  <a:lnTo>
                    <a:pt x="11921" y="8528"/>
                  </a:lnTo>
                  <a:cubicBezTo>
                    <a:pt x="11604" y="8684"/>
                    <a:pt x="11288" y="8917"/>
                    <a:pt x="10995" y="9121"/>
                  </a:cubicBezTo>
                  <a:close/>
                  <a:moveTo>
                    <a:pt x="14042" y="13132"/>
                  </a:moveTo>
                  <a:lnTo>
                    <a:pt x="14357" y="13229"/>
                  </a:lnTo>
                  <a:lnTo>
                    <a:pt x="14540" y="12005"/>
                  </a:lnTo>
                  <a:lnTo>
                    <a:pt x="14225" y="11909"/>
                  </a:lnTo>
                  <a:close/>
                  <a:moveTo>
                    <a:pt x="8720" y="10911"/>
                  </a:moveTo>
                  <a:cubicBezTo>
                    <a:pt x="9037" y="10758"/>
                    <a:pt x="9290" y="10529"/>
                    <a:pt x="9599" y="10348"/>
                  </a:cubicBezTo>
                  <a:lnTo>
                    <a:pt x="9543" y="10148"/>
                  </a:lnTo>
                  <a:lnTo>
                    <a:pt x="9591" y="10062"/>
                  </a:lnTo>
                  <a:lnTo>
                    <a:pt x="9480" y="9996"/>
                  </a:lnTo>
                  <a:cubicBezTo>
                    <a:pt x="9480" y="9995"/>
                    <a:pt x="9467" y="9987"/>
                    <a:pt x="8657" y="9462"/>
                  </a:cubicBezTo>
                  <a:lnTo>
                    <a:pt x="8530" y="9843"/>
                  </a:lnTo>
                  <a:cubicBezTo>
                    <a:pt x="8531" y="9843"/>
                    <a:pt x="8541" y="9850"/>
                    <a:pt x="9100" y="10224"/>
                  </a:cubicBezTo>
                  <a:cubicBezTo>
                    <a:pt x="8910" y="10377"/>
                    <a:pt x="8720" y="10453"/>
                    <a:pt x="8554" y="10644"/>
                  </a:cubicBezTo>
                  <a:close/>
                  <a:moveTo>
                    <a:pt x="6168" y="8238"/>
                  </a:moveTo>
                  <a:lnTo>
                    <a:pt x="7034" y="8850"/>
                  </a:lnTo>
                  <a:lnTo>
                    <a:pt x="7244" y="8464"/>
                  </a:lnTo>
                  <a:lnTo>
                    <a:pt x="6300" y="7852"/>
                  </a:lnTo>
                  <a:close/>
                  <a:moveTo>
                    <a:pt x="13543" y="16448"/>
                  </a:moveTo>
                  <a:lnTo>
                    <a:pt x="13910" y="16513"/>
                  </a:lnTo>
                  <a:lnTo>
                    <a:pt x="14094" y="15289"/>
                  </a:lnTo>
                  <a:lnTo>
                    <a:pt x="13727" y="15225"/>
                  </a:lnTo>
                  <a:close/>
                  <a:moveTo>
                    <a:pt x="3806" y="6532"/>
                  </a:moveTo>
                  <a:lnTo>
                    <a:pt x="4672" y="7144"/>
                  </a:lnTo>
                  <a:lnTo>
                    <a:pt x="4804" y="6854"/>
                  </a:lnTo>
                  <a:lnTo>
                    <a:pt x="3911" y="6242"/>
                  </a:lnTo>
                  <a:close/>
                  <a:moveTo>
                    <a:pt x="13097" y="19765"/>
                  </a:moveTo>
                  <a:lnTo>
                    <a:pt x="13412" y="19829"/>
                  </a:lnTo>
                  <a:lnTo>
                    <a:pt x="13596" y="18606"/>
                  </a:lnTo>
                  <a:lnTo>
                    <a:pt x="13281" y="18509"/>
                  </a:lnTo>
                  <a:close/>
                  <a:moveTo>
                    <a:pt x="6358" y="12617"/>
                  </a:moveTo>
                  <a:cubicBezTo>
                    <a:pt x="6611" y="12387"/>
                    <a:pt x="6928" y="12156"/>
                    <a:pt x="7221" y="11955"/>
                  </a:cubicBezTo>
                  <a:lnTo>
                    <a:pt x="7055" y="11619"/>
                  </a:lnTo>
                  <a:cubicBezTo>
                    <a:pt x="6738" y="11772"/>
                    <a:pt x="6485" y="12003"/>
                    <a:pt x="6168" y="12233"/>
                  </a:cubicBezTo>
                  <a:close/>
                  <a:moveTo>
                    <a:pt x="5355" y="14227"/>
                  </a:moveTo>
                  <a:lnTo>
                    <a:pt x="5670" y="14291"/>
                  </a:lnTo>
                  <a:lnTo>
                    <a:pt x="5801" y="13390"/>
                  </a:lnTo>
                  <a:lnTo>
                    <a:pt x="5486" y="13293"/>
                  </a:lnTo>
                  <a:close/>
                  <a:moveTo>
                    <a:pt x="4199" y="13688"/>
                  </a:moveTo>
                  <a:lnTo>
                    <a:pt x="2586" y="11927"/>
                  </a:lnTo>
                  <a:cubicBezTo>
                    <a:pt x="3116" y="12351"/>
                    <a:pt x="3743" y="12851"/>
                    <a:pt x="4484" y="13442"/>
                  </a:cubicBezTo>
                  <a:close/>
                  <a:moveTo>
                    <a:pt x="11379" y="21526"/>
                  </a:moveTo>
                  <a:lnTo>
                    <a:pt x="9180" y="19126"/>
                  </a:lnTo>
                  <a:cubicBezTo>
                    <a:pt x="9457" y="17377"/>
                    <a:pt x="9885" y="14682"/>
                    <a:pt x="10543" y="10524"/>
                  </a:cubicBezTo>
                  <a:cubicBezTo>
                    <a:pt x="10543" y="10524"/>
                    <a:pt x="10535" y="10523"/>
                    <a:pt x="10169" y="10448"/>
                  </a:cubicBezTo>
                  <a:cubicBezTo>
                    <a:pt x="10168" y="10448"/>
                    <a:pt x="10161" y="10498"/>
                    <a:pt x="8872" y="18789"/>
                  </a:cubicBezTo>
                  <a:lnTo>
                    <a:pt x="4461" y="13974"/>
                  </a:lnTo>
                  <a:cubicBezTo>
                    <a:pt x="4599" y="13880"/>
                    <a:pt x="4736" y="13786"/>
                    <a:pt x="4859" y="13673"/>
                  </a:cubicBezTo>
                  <a:cubicBezTo>
                    <a:pt x="4859" y="13673"/>
                    <a:pt x="4858" y="13671"/>
                    <a:pt x="4851" y="13654"/>
                  </a:cubicBezTo>
                  <a:lnTo>
                    <a:pt x="4796" y="13519"/>
                  </a:lnTo>
                  <a:cubicBezTo>
                    <a:pt x="4796" y="13519"/>
                    <a:pt x="4798" y="13517"/>
                    <a:pt x="4812" y="13490"/>
                  </a:cubicBezTo>
                  <a:lnTo>
                    <a:pt x="4921" y="13289"/>
                  </a:lnTo>
                  <a:cubicBezTo>
                    <a:pt x="4921" y="13289"/>
                    <a:pt x="4883" y="13259"/>
                    <a:pt x="994" y="10189"/>
                  </a:cubicBezTo>
                  <a:lnTo>
                    <a:pt x="0" y="9105"/>
                  </a:lnTo>
                  <a:cubicBezTo>
                    <a:pt x="3287" y="4051"/>
                    <a:pt x="7358" y="-74"/>
                    <a:pt x="11501" y="1"/>
                  </a:cubicBezTo>
                  <a:cubicBezTo>
                    <a:pt x="14019" y="47"/>
                    <a:pt x="16564" y="1646"/>
                    <a:pt x="18976" y="5533"/>
                  </a:cubicBezTo>
                  <a:cubicBezTo>
                    <a:pt x="18851" y="5533"/>
                    <a:pt x="18789" y="5533"/>
                    <a:pt x="18664" y="5610"/>
                  </a:cubicBezTo>
                  <a:cubicBezTo>
                    <a:pt x="18664" y="5610"/>
                    <a:pt x="18665" y="5613"/>
                    <a:pt x="18680" y="5658"/>
                  </a:cubicBezTo>
                  <a:lnTo>
                    <a:pt x="18789" y="5994"/>
                  </a:lnTo>
                  <a:cubicBezTo>
                    <a:pt x="18914" y="5917"/>
                    <a:pt x="19039" y="5917"/>
                    <a:pt x="19226" y="5840"/>
                  </a:cubicBezTo>
                  <a:cubicBezTo>
                    <a:pt x="19351" y="6147"/>
                    <a:pt x="19539" y="6455"/>
                    <a:pt x="19664" y="6685"/>
                  </a:cubicBezTo>
                  <a:cubicBezTo>
                    <a:pt x="21600" y="12367"/>
                    <a:pt x="20226" y="16130"/>
                    <a:pt x="17227" y="18664"/>
                  </a:cubicBezTo>
                  <a:cubicBezTo>
                    <a:pt x="17227" y="18664"/>
                    <a:pt x="17239" y="18591"/>
                    <a:pt x="19101" y="6915"/>
                  </a:cubicBezTo>
                  <a:cubicBezTo>
                    <a:pt x="19101" y="6915"/>
                    <a:pt x="19093" y="6914"/>
                    <a:pt x="18727" y="6838"/>
                  </a:cubicBezTo>
                  <a:lnTo>
                    <a:pt x="16853" y="18971"/>
                  </a:lnTo>
                  <a:cubicBezTo>
                    <a:pt x="15328" y="20096"/>
                    <a:pt x="13439" y="20959"/>
                    <a:pt x="11379" y="21526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65" name="Shape 1265"/>
            <p:cNvSpPr/>
            <p:nvPr/>
          </p:nvSpPr>
          <p:spPr>
            <a:xfrm rot="8557941" flipH="1">
              <a:off x="2882975" y="162222"/>
              <a:ext cx="531815" cy="53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9604" y="6439"/>
                  </a:moveTo>
                  <a:lnTo>
                    <a:pt x="8881" y="5888"/>
                  </a:lnTo>
                  <a:lnTo>
                    <a:pt x="8968" y="5627"/>
                  </a:lnTo>
                  <a:lnTo>
                    <a:pt x="9714" y="6178"/>
                  </a:lnTo>
                  <a:close/>
                  <a:moveTo>
                    <a:pt x="3508" y="14972"/>
                  </a:moveTo>
                  <a:lnTo>
                    <a:pt x="2675" y="14566"/>
                  </a:lnTo>
                  <a:lnTo>
                    <a:pt x="2763" y="14218"/>
                  </a:lnTo>
                  <a:lnTo>
                    <a:pt x="3596" y="14624"/>
                  </a:lnTo>
                  <a:close/>
                  <a:moveTo>
                    <a:pt x="16533" y="1941"/>
                  </a:moveTo>
                  <a:lnTo>
                    <a:pt x="15854" y="1244"/>
                  </a:lnTo>
                  <a:lnTo>
                    <a:pt x="16029" y="983"/>
                  </a:lnTo>
                  <a:lnTo>
                    <a:pt x="16709" y="1679"/>
                  </a:lnTo>
                  <a:close/>
                  <a:moveTo>
                    <a:pt x="11578" y="7978"/>
                  </a:moveTo>
                  <a:lnTo>
                    <a:pt x="10854" y="7426"/>
                  </a:lnTo>
                  <a:lnTo>
                    <a:pt x="10964" y="7078"/>
                  </a:lnTo>
                  <a:lnTo>
                    <a:pt x="11753" y="7629"/>
                  </a:lnTo>
                  <a:close/>
                  <a:moveTo>
                    <a:pt x="3501" y="18078"/>
                  </a:moveTo>
                  <a:lnTo>
                    <a:pt x="3316" y="17839"/>
                  </a:lnTo>
                  <a:cubicBezTo>
                    <a:pt x="3554" y="17599"/>
                    <a:pt x="3765" y="17394"/>
                    <a:pt x="3977" y="17120"/>
                  </a:cubicBezTo>
                  <a:lnTo>
                    <a:pt x="4162" y="17360"/>
                  </a:lnTo>
                  <a:cubicBezTo>
                    <a:pt x="3924" y="17668"/>
                    <a:pt x="3712" y="17873"/>
                    <a:pt x="3501" y="18078"/>
                  </a:cubicBezTo>
                  <a:close/>
                  <a:moveTo>
                    <a:pt x="5334" y="16279"/>
                  </a:moveTo>
                  <a:lnTo>
                    <a:pt x="5153" y="16037"/>
                  </a:lnTo>
                  <a:cubicBezTo>
                    <a:pt x="5231" y="15934"/>
                    <a:pt x="5283" y="15865"/>
                    <a:pt x="5334" y="15796"/>
                  </a:cubicBezTo>
                  <a:cubicBezTo>
                    <a:pt x="4878" y="15594"/>
                    <a:pt x="4868" y="15589"/>
                    <a:pt x="4868" y="15589"/>
                  </a:cubicBezTo>
                  <a:cubicBezTo>
                    <a:pt x="4919" y="15184"/>
                    <a:pt x="4920" y="15176"/>
                    <a:pt x="4920" y="15176"/>
                  </a:cubicBezTo>
                  <a:lnTo>
                    <a:pt x="5555" y="15477"/>
                  </a:lnTo>
                  <a:cubicBezTo>
                    <a:pt x="5642" y="15519"/>
                    <a:pt x="5645" y="15520"/>
                    <a:pt x="5645" y="15520"/>
                  </a:cubicBezTo>
                  <a:cubicBezTo>
                    <a:pt x="5697" y="15451"/>
                    <a:pt x="5749" y="15382"/>
                    <a:pt x="5853" y="15314"/>
                  </a:cubicBezTo>
                  <a:lnTo>
                    <a:pt x="5989" y="15615"/>
                  </a:lnTo>
                  <a:cubicBezTo>
                    <a:pt x="5749" y="15865"/>
                    <a:pt x="5542" y="16072"/>
                    <a:pt x="5334" y="16279"/>
                  </a:cubicBezTo>
                  <a:close/>
                  <a:moveTo>
                    <a:pt x="1721" y="20023"/>
                  </a:moveTo>
                  <a:lnTo>
                    <a:pt x="1513" y="19674"/>
                  </a:lnTo>
                  <a:cubicBezTo>
                    <a:pt x="1721" y="19465"/>
                    <a:pt x="1930" y="19256"/>
                    <a:pt x="2190" y="18978"/>
                  </a:cubicBezTo>
                  <a:lnTo>
                    <a:pt x="2346" y="19256"/>
                  </a:lnTo>
                  <a:cubicBezTo>
                    <a:pt x="2138" y="19535"/>
                    <a:pt x="1930" y="19744"/>
                    <a:pt x="1721" y="20023"/>
                  </a:cubicBezTo>
                  <a:close/>
                  <a:moveTo>
                    <a:pt x="7874" y="13909"/>
                  </a:moveTo>
                  <a:cubicBezTo>
                    <a:pt x="7630" y="14151"/>
                    <a:pt x="7418" y="14359"/>
                    <a:pt x="7154" y="14566"/>
                  </a:cubicBezTo>
                  <a:lnTo>
                    <a:pt x="7015" y="14324"/>
                  </a:lnTo>
                  <a:cubicBezTo>
                    <a:pt x="7259" y="14082"/>
                    <a:pt x="7471" y="13874"/>
                    <a:pt x="7735" y="13666"/>
                  </a:cubicBezTo>
                  <a:close/>
                  <a:moveTo>
                    <a:pt x="18310" y="3827"/>
                  </a:moveTo>
                  <a:lnTo>
                    <a:pt x="17630" y="3131"/>
                  </a:lnTo>
                  <a:lnTo>
                    <a:pt x="17783" y="2782"/>
                  </a:lnTo>
                  <a:lnTo>
                    <a:pt x="18463" y="3479"/>
                  </a:lnTo>
                  <a:close/>
                  <a:moveTo>
                    <a:pt x="11733" y="10777"/>
                  </a:moveTo>
                  <a:cubicBezTo>
                    <a:pt x="11489" y="10958"/>
                    <a:pt x="11224" y="11166"/>
                    <a:pt x="11013" y="11373"/>
                  </a:cubicBezTo>
                  <a:lnTo>
                    <a:pt x="10854" y="11027"/>
                  </a:lnTo>
                  <a:cubicBezTo>
                    <a:pt x="11119" y="10820"/>
                    <a:pt x="11330" y="10612"/>
                    <a:pt x="11595" y="10474"/>
                  </a:cubicBezTo>
                  <a:close/>
                  <a:moveTo>
                    <a:pt x="13720" y="9328"/>
                  </a:moveTo>
                  <a:cubicBezTo>
                    <a:pt x="13462" y="9491"/>
                    <a:pt x="13251" y="9698"/>
                    <a:pt x="12986" y="9835"/>
                  </a:cubicBezTo>
                  <a:lnTo>
                    <a:pt x="12848" y="9595"/>
                  </a:lnTo>
                  <a:cubicBezTo>
                    <a:pt x="12986" y="9423"/>
                    <a:pt x="13145" y="9354"/>
                    <a:pt x="13304" y="9216"/>
                  </a:cubicBezTo>
                  <a:cubicBezTo>
                    <a:pt x="12839" y="8881"/>
                    <a:pt x="12828" y="8873"/>
                    <a:pt x="12828" y="8873"/>
                  </a:cubicBezTo>
                  <a:lnTo>
                    <a:pt x="12933" y="8529"/>
                  </a:lnTo>
                  <a:cubicBezTo>
                    <a:pt x="13611" y="9003"/>
                    <a:pt x="13621" y="9010"/>
                    <a:pt x="13621" y="9010"/>
                  </a:cubicBezTo>
                  <a:lnTo>
                    <a:pt x="13714" y="9070"/>
                  </a:lnTo>
                  <a:lnTo>
                    <a:pt x="13674" y="9148"/>
                  </a:lnTo>
                  <a:close/>
                  <a:moveTo>
                    <a:pt x="10438" y="12883"/>
                  </a:moveTo>
                  <a:lnTo>
                    <a:pt x="10174" y="12825"/>
                  </a:lnTo>
                  <a:lnTo>
                    <a:pt x="10284" y="11983"/>
                  </a:lnTo>
                  <a:lnTo>
                    <a:pt x="10547" y="12070"/>
                  </a:lnTo>
                  <a:close/>
                  <a:moveTo>
                    <a:pt x="15753" y="7994"/>
                  </a:moveTo>
                  <a:cubicBezTo>
                    <a:pt x="15502" y="8178"/>
                    <a:pt x="15237" y="8389"/>
                    <a:pt x="15026" y="8529"/>
                  </a:cubicBezTo>
                  <a:lnTo>
                    <a:pt x="14887" y="8222"/>
                  </a:lnTo>
                  <a:cubicBezTo>
                    <a:pt x="15131" y="8038"/>
                    <a:pt x="15396" y="7828"/>
                    <a:pt x="15660" y="7687"/>
                  </a:cubicBezTo>
                  <a:close/>
                  <a:moveTo>
                    <a:pt x="16490" y="7629"/>
                  </a:moveTo>
                  <a:lnTo>
                    <a:pt x="10810" y="2144"/>
                  </a:lnTo>
                  <a:lnTo>
                    <a:pt x="10964" y="1883"/>
                  </a:lnTo>
                  <a:lnTo>
                    <a:pt x="16709" y="7281"/>
                  </a:lnTo>
                  <a:close/>
                  <a:moveTo>
                    <a:pt x="17880" y="6827"/>
                  </a:moveTo>
                  <a:cubicBezTo>
                    <a:pt x="17579" y="7007"/>
                    <a:pt x="17317" y="7144"/>
                    <a:pt x="17055" y="7281"/>
                  </a:cubicBezTo>
                  <a:lnTo>
                    <a:pt x="16963" y="6981"/>
                  </a:lnTo>
                  <a:cubicBezTo>
                    <a:pt x="17212" y="6801"/>
                    <a:pt x="17474" y="6664"/>
                    <a:pt x="17788" y="6526"/>
                  </a:cubicBezTo>
                  <a:close/>
                  <a:moveTo>
                    <a:pt x="20130" y="5627"/>
                  </a:moveTo>
                  <a:lnTo>
                    <a:pt x="19472" y="4930"/>
                  </a:lnTo>
                  <a:lnTo>
                    <a:pt x="19625" y="4640"/>
                  </a:lnTo>
                  <a:lnTo>
                    <a:pt x="20305" y="5336"/>
                  </a:lnTo>
                  <a:close/>
                  <a:moveTo>
                    <a:pt x="10021" y="15872"/>
                  </a:moveTo>
                  <a:lnTo>
                    <a:pt x="9758" y="15785"/>
                  </a:lnTo>
                  <a:lnTo>
                    <a:pt x="9911" y="14682"/>
                  </a:lnTo>
                  <a:lnTo>
                    <a:pt x="10174" y="14769"/>
                  </a:lnTo>
                  <a:close/>
                  <a:moveTo>
                    <a:pt x="20029" y="5844"/>
                  </a:moveTo>
                  <a:cubicBezTo>
                    <a:pt x="19728" y="6027"/>
                    <a:pt x="19466" y="6097"/>
                    <a:pt x="19204" y="6236"/>
                  </a:cubicBezTo>
                  <a:lnTo>
                    <a:pt x="19112" y="5931"/>
                  </a:lnTo>
                  <a:cubicBezTo>
                    <a:pt x="19413" y="5749"/>
                    <a:pt x="19675" y="5679"/>
                    <a:pt x="19937" y="5540"/>
                  </a:cubicBezTo>
                  <a:close/>
                  <a:moveTo>
                    <a:pt x="5846" y="21251"/>
                  </a:moveTo>
                  <a:lnTo>
                    <a:pt x="13624" y="13389"/>
                  </a:lnTo>
                  <a:cubicBezTo>
                    <a:pt x="14191" y="9452"/>
                    <a:pt x="14196" y="9418"/>
                    <a:pt x="14196" y="9418"/>
                  </a:cubicBezTo>
                  <a:cubicBezTo>
                    <a:pt x="14503" y="9486"/>
                    <a:pt x="14509" y="9487"/>
                    <a:pt x="14510" y="9487"/>
                  </a:cubicBezTo>
                  <a:cubicBezTo>
                    <a:pt x="14313" y="10825"/>
                    <a:pt x="14141" y="11995"/>
                    <a:pt x="13991" y="13018"/>
                  </a:cubicBezTo>
                  <a:lnTo>
                    <a:pt x="18045" y="8921"/>
                  </a:lnTo>
                  <a:lnTo>
                    <a:pt x="17849" y="8877"/>
                  </a:lnTo>
                  <a:lnTo>
                    <a:pt x="18003" y="7774"/>
                  </a:lnTo>
                  <a:lnTo>
                    <a:pt x="18266" y="7832"/>
                  </a:lnTo>
                  <a:lnTo>
                    <a:pt x="18126" y="8839"/>
                  </a:lnTo>
                  <a:lnTo>
                    <a:pt x="21600" y="5327"/>
                  </a:lnTo>
                  <a:lnTo>
                    <a:pt x="21399" y="5403"/>
                  </a:lnTo>
                  <a:lnTo>
                    <a:pt x="21308" y="5100"/>
                  </a:lnTo>
                  <a:cubicBezTo>
                    <a:pt x="21295" y="5059"/>
                    <a:pt x="21295" y="5057"/>
                    <a:pt x="21295" y="5057"/>
                  </a:cubicBezTo>
                  <a:cubicBezTo>
                    <a:pt x="21399" y="4987"/>
                    <a:pt x="21451" y="4987"/>
                    <a:pt x="21556" y="4987"/>
                  </a:cubicBezTo>
                  <a:cubicBezTo>
                    <a:pt x="19540" y="1483"/>
                    <a:pt x="17414" y="42"/>
                    <a:pt x="15310" y="1"/>
                  </a:cubicBezTo>
                  <a:cubicBezTo>
                    <a:pt x="11803" y="-68"/>
                    <a:pt x="8357" y="3750"/>
                    <a:pt x="5585" y="8379"/>
                  </a:cubicBezTo>
                  <a:cubicBezTo>
                    <a:pt x="9781" y="11953"/>
                    <a:pt x="9812" y="11979"/>
                    <a:pt x="9812" y="11979"/>
                  </a:cubicBezTo>
                  <a:lnTo>
                    <a:pt x="9721" y="12161"/>
                  </a:lnTo>
                  <a:cubicBezTo>
                    <a:pt x="9709" y="12185"/>
                    <a:pt x="9708" y="12187"/>
                    <a:pt x="9708" y="12187"/>
                  </a:cubicBezTo>
                  <a:lnTo>
                    <a:pt x="9754" y="12308"/>
                  </a:lnTo>
                  <a:cubicBezTo>
                    <a:pt x="9760" y="12324"/>
                    <a:pt x="9760" y="12325"/>
                    <a:pt x="9760" y="12325"/>
                  </a:cubicBezTo>
                  <a:cubicBezTo>
                    <a:pt x="9551" y="12533"/>
                    <a:pt x="9290" y="12671"/>
                    <a:pt x="9082" y="12879"/>
                  </a:cubicBezTo>
                  <a:lnTo>
                    <a:pt x="8945" y="12637"/>
                  </a:lnTo>
                  <a:cubicBezTo>
                    <a:pt x="8926" y="12604"/>
                    <a:pt x="8925" y="12602"/>
                    <a:pt x="8925" y="12602"/>
                  </a:cubicBezTo>
                  <a:cubicBezTo>
                    <a:pt x="9082" y="12464"/>
                    <a:pt x="9238" y="12325"/>
                    <a:pt x="9447" y="12118"/>
                  </a:cubicBezTo>
                  <a:cubicBezTo>
                    <a:pt x="5458" y="8682"/>
                    <a:pt x="5428" y="8657"/>
                    <a:pt x="5428" y="8656"/>
                  </a:cubicBezTo>
                  <a:cubicBezTo>
                    <a:pt x="3758" y="11495"/>
                    <a:pt x="2349" y="14540"/>
                    <a:pt x="1357" y="17171"/>
                  </a:cubicBezTo>
                  <a:cubicBezTo>
                    <a:pt x="3419" y="18333"/>
                    <a:pt x="3444" y="18348"/>
                    <a:pt x="3445" y="18348"/>
                  </a:cubicBezTo>
                  <a:lnTo>
                    <a:pt x="3353" y="18651"/>
                  </a:lnTo>
                  <a:cubicBezTo>
                    <a:pt x="3341" y="18691"/>
                    <a:pt x="3340" y="18694"/>
                    <a:pt x="3340" y="18694"/>
                  </a:cubicBezTo>
                  <a:cubicBezTo>
                    <a:pt x="1270" y="17527"/>
                    <a:pt x="1253" y="17517"/>
                    <a:pt x="1253" y="17517"/>
                  </a:cubicBezTo>
                  <a:cubicBezTo>
                    <a:pt x="731" y="18971"/>
                    <a:pt x="313" y="20286"/>
                    <a:pt x="0" y="21394"/>
                  </a:cubicBezTo>
                  <a:cubicBezTo>
                    <a:pt x="104" y="21255"/>
                    <a:pt x="261" y="21117"/>
                    <a:pt x="418" y="20909"/>
                  </a:cubicBezTo>
                  <a:lnTo>
                    <a:pt x="600" y="21151"/>
                  </a:lnTo>
                  <a:cubicBezTo>
                    <a:pt x="625" y="21184"/>
                    <a:pt x="626" y="21186"/>
                    <a:pt x="626" y="21186"/>
                  </a:cubicBezTo>
                  <a:lnTo>
                    <a:pt x="313" y="21532"/>
                  </a:lnTo>
                  <a:cubicBezTo>
                    <a:pt x="1618" y="21463"/>
                    <a:pt x="3497" y="21463"/>
                    <a:pt x="5532" y="21255"/>
                  </a:cubicBezTo>
                  <a:cubicBezTo>
                    <a:pt x="6516" y="15006"/>
                    <a:pt x="6524" y="14956"/>
                    <a:pt x="6524" y="14956"/>
                  </a:cubicBezTo>
                  <a:lnTo>
                    <a:pt x="6752" y="15016"/>
                  </a:lnTo>
                  <a:cubicBezTo>
                    <a:pt x="6783" y="15024"/>
                    <a:pt x="6785" y="15025"/>
                    <a:pt x="6785" y="15025"/>
                  </a:cubicBezTo>
                  <a:cubicBezTo>
                    <a:pt x="5928" y="20710"/>
                    <a:pt x="5853" y="21207"/>
                    <a:pt x="5846" y="2125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66" name="Shape 1266"/>
            <p:cNvSpPr/>
            <p:nvPr/>
          </p:nvSpPr>
          <p:spPr>
            <a:xfrm rot="2242059">
              <a:off x="1401838" y="408286"/>
              <a:ext cx="561976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67" name="Shape 1267"/>
            <p:cNvSpPr/>
            <p:nvPr/>
          </p:nvSpPr>
          <p:spPr>
            <a:xfrm rot="3063783" flipH="1">
              <a:off x="6137351" y="6021685"/>
              <a:ext cx="709613" cy="379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68" name="Shape 1268"/>
            <p:cNvSpPr/>
            <p:nvPr/>
          </p:nvSpPr>
          <p:spPr>
            <a:xfrm rot="6570207" flipH="1">
              <a:off x="6659638" y="6556674"/>
              <a:ext cx="1006476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32" extrusionOk="0">
                  <a:moveTo>
                    <a:pt x="2319" y="17409"/>
                  </a:moveTo>
                  <a:lnTo>
                    <a:pt x="2131" y="17168"/>
                  </a:lnTo>
                  <a:cubicBezTo>
                    <a:pt x="1915" y="17443"/>
                    <a:pt x="1699" y="17649"/>
                    <a:pt x="1456" y="17889"/>
                  </a:cubicBezTo>
                  <a:lnTo>
                    <a:pt x="1645" y="18129"/>
                  </a:lnTo>
                  <a:cubicBezTo>
                    <a:pt x="1861" y="17923"/>
                    <a:pt x="2077" y="17717"/>
                    <a:pt x="2319" y="17409"/>
                  </a:cubicBezTo>
                  <a:close/>
                  <a:moveTo>
                    <a:pt x="4184" y="15659"/>
                  </a:moveTo>
                  <a:lnTo>
                    <a:pt x="4045" y="15357"/>
                  </a:lnTo>
                  <a:cubicBezTo>
                    <a:pt x="3939" y="15426"/>
                    <a:pt x="3886" y="15495"/>
                    <a:pt x="3833" y="15564"/>
                  </a:cubicBezTo>
                  <a:cubicBezTo>
                    <a:pt x="3833" y="15564"/>
                    <a:pt x="3822" y="15559"/>
                    <a:pt x="3093" y="15218"/>
                  </a:cubicBezTo>
                  <a:cubicBezTo>
                    <a:pt x="3093" y="15219"/>
                    <a:pt x="3092" y="15227"/>
                    <a:pt x="3040" y="15633"/>
                  </a:cubicBezTo>
                  <a:cubicBezTo>
                    <a:pt x="3040" y="15633"/>
                    <a:pt x="3050" y="15638"/>
                    <a:pt x="3516" y="15840"/>
                  </a:cubicBezTo>
                  <a:cubicBezTo>
                    <a:pt x="3463" y="15910"/>
                    <a:pt x="3410" y="15979"/>
                    <a:pt x="3331" y="16082"/>
                  </a:cubicBezTo>
                  <a:lnTo>
                    <a:pt x="3516" y="16324"/>
                  </a:lnTo>
                  <a:cubicBezTo>
                    <a:pt x="3728" y="16117"/>
                    <a:pt x="3939" y="15910"/>
                    <a:pt x="4184" y="15659"/>
                  </a:cubicBezTo>
                  <a:close/>
                  <a:moveTo>
                    <a:pt x="7985" y="6196"/>
                  </a:moveTo>
                  <a:lnTo>
                    <a:pt x="7224" y="5643"/>
                  </a:lnTo>
                  <a:lnTo>
                    <a:pt x="7135" y="5905"/>
                  </a:lnTo>
                  <a:lnTo>
                    <a:pt x="7873" y="6458"/>
                  </a:lnTo>
                  <a:close/>
                  <a:moveTo>
                    <a:pt x="6108" y="13948"/>
                  </a:moveTo>
                  <a:lnTo>
                    <a:pt x="5966" y="13705"/>
                  </a:lnTo>
                  <a:cubicBezTo>
                    <a:pt x="5696" y="13913"/>
                    <a:pt x="5480" y="14121"/>
                    <a:pt x="5231" y="14364"/>
                  </a:cubicBezTo>
                  <a:lnTo>
                    <a:pt x="5372" y="14607"/>
                  </a:lnTo>
                  <a:cubicBezTo>
                    <a:pt x="5642" y="14399"/>
                    <a:pt x="5858" y="14191"/>
                    <a:pt x="6108" y="13948"/>
                  </a:cubicBezTo>
                  <a:close/>
                  <a:moveTo>
                    <a:pt x="10066" y="7651"/>
                  </a:moveTo>
                  <a:lnTo>
                    <a:pt x="9261" y="7098"/>
                  </a:lnTo>
                  <a:lnTo>
                    <a:pt x="9149" y="7447"/>
                  </a:lnTo>
                  <a:lnTo>
                    <a:pt x="9887" y="8000"/>
                  </a:lnTo>
                  <a:close/>
                  <a:moveTo>
                    <a:pt x="8724" y="12919"/>
                  </a:moveTo>
                  <a:lnTo>
                    <a:pt x="8835" y="12104"/>
                  </a:lnTo>
                  <a:lnTo>
                    <a:pt x="8567" y="12017"/>
                  </a:lnTo>
                  <a:lnTo>
                    <a:pt x="8455" y="12861"/>
                  </a:lnTo>
                  <a:close/>
                  <a:moveTo>
                    <a:pt x="8298" y="15917"/>
                  </a:moveTo>
                  <a:lnTo>
                    <a:pt x="8455" y="14811"/>
                  </a:lnTo>
                  <a:lnTo>
                    <a:pt x="8186" y="14724"/>
                  </a:lnTo>
                  <a:lnTo>
                    <a:pt x="8030" y="15830"/>
                  </a:lnTo>
                  <a:close/>
                  <a:moveTo>
                    <a:pt x="10046" y="10807"/>
                  </a:moveTo>
                  <a:lnTo>
                    <a:pt x="9904" y="10503"/>
                  </a:lnTo>
                  <a:cubicBezTo>
                    <a:pt x="9634" y="10642"/>
                    <a:pt x="9418" y="10850"/>
                    <a:pt x="9149" y="11058"/>
                  </a:cubicBezTo>
                  <a:lnTo>
                    <a:pt x="9311" y="11406"/>
                  </a:lnTo>
                  <a:cubicBezTo>
                    <a:pt x="9526" y="11197"/>
                    <a:pt x="9796" y="10989"/>
                    <a:pt x="10046" y="10807"/>
                  </a:cubicBezTo>
                  <a:close/>
                  <a:moveTo>
                    <a:pt x="7918" y="18886"/>
                  </a:moveTo>
                  <a:lnTo>
                    <a:pt x="8097" y="17721"/>
                  </a:lnTo>
                  <a:lnTo>
                    <a:pt x="7761" y="17721"/>
                  </a:lnTo>
                  <a:lnTo>
                    <a:pt x="7672" y="18827"/>
                  </a:lnTo>
                  <a:close/>
                  <a:moveTo>
                    <a:pt x="12073" y="9355"/>
                  </a:moveTo>
                  <a:lnTo>
                    <a:pt x="12026" y="9174"/>
                  </a:lnTo>
                  <a:lnTo>
                    <a:pt x="12066" y="9096"/>
                  </a:lnTo>
                  <a:lnTo>
                    <a:pt x="11972" y="9036"/>
                  </a:lnTo>
                  <a:cubicBezTo>
                    <a:pt x="11972" y="9036"/>
                    <a:pt x="11961" y="9028"/>
                    <a:pt x="11270" y="8553"/>
                  </a:cubicBezTo>
                  <a:lnTo>
                    <a:pt x="11163" y="8898"/>
                  </a:lnTo>
                  <a:cubicBezTo>
                    <a:pt x="11163" y="8898"/>
                    <a:pt x="11170" y="8903"/>
                    <a:pt x="11648" y="9243"/>
                  </a:cubicBezTo>
                  <a:cubicBezTo>
                    <a:pt x="11486" y="9380"/>
                    <a:pt x="11324" y="9449"/>
                    <a:pt x="11183" y="9622"/>
                  </a:cubicBezTo>
                  <a:lnTo>
                    <a:pt x="11324" y="9863"/>
                  </a:lnTo>
                  <a:cubicBezTo>
                    <a:pt x="11594" y="9725"/>
                    <a:pt x="11810" y="9518"/>
                    <a:pt x="12073" y="9355"/>
                  </a:cubicBezTo>
                  <a:close/>
                  <a:moveTo>
                    <a:pt x="15123" y="1684"/>
                  </a:moveTo>
                  <a:lnTo>
                    <a:pt x="14429" y="986"/>
                  </a:lnTo>
                  <a:lnTo>
                    <a:pt x="14250" y="1248"/>
                  </a:lnTo>
                  <a:lnTo>
                    <a:pt x="14944" y="1946"/>
                  </a:lnTo>
                  <a:close/>
                  <a:moveTo>
                    <a:pt x="14147" y="8017"/>
                  </a:moveTo>
                  <a:lnTo>
                    <a:pt x="14053" y="7709"/>
                  </a:lnTo>
                  <a:cubicBezTo>
                    <a:pt x="13783" y="7850"/>
                    <a:pt x="13513" y="8061"/>
                    <a:pt x="13264" y="8245"/>
                  </a:cubicBezTo>
                  <a:lnTo>
                    <a:pt x="13405" y="8553"/>
                  </a:lnTo>
                  <a:cubicBezTo>
                    <a:pt x="13621" y="8413"/>
                    <a:pt x="13891" y="8201"/>
                    <a:pt x="14147" y="8017"/>
                  </a:cubicBezTo>
                  <a:close/>
                  <a:moveTo>
                    <a:pt x="15123" y="7302"/>
                  </a:moveTo>
                  <a:lnTo>
                    <a:pt x="9261" y="1888"/>
                  </a:lnTo>
                  <a:lnTo>
                    <a:pt x="9104" y="2150"/>
                  </a:lnTo>
                  <a:lnTo>
                    <a:pt x="14899" y="7651"/>
                  </a:lnTo>
                  <a:close/>
                  <a:moveTo>
                    <a:pt x="16913" y="3489"/>
                  </a:moveTo>
                  <a:lnTo>
                    <a:pt x="16219" y="2790"/>
                  </a:lnTo>
                  <a:lnTo>
                    <a:pt x="16063" y="3140"/>
                  </a:lnTo>
                  <a:lnTo>
                    <a:pt x="16756" y="3838"/>
                  </a:lnTo>
                  <a:close/>
                  <a:moveTo>
                    <a:pt x="16318" y="6846"/>
                  </a:moveTo>
                  <a:lnTo>
                    <a:pt x="16224" y="6545"/>
                  </a:lnTo>
                  <a:cubicBezTo>
                    <a:pt x="15904" y="6682"/>
                    <a:pt x="15636" y="6820"/>
                    <a:pt x="15383" y="7001"/>
                  </a:cubicBezTo>
                  <a:lnTo>
                    <a:pt x="15476" y="7302"/>
                  </a:lnTo>
                  <a:cubicBezTo>
                    <a:pt x="15743" y="7164"/>
                    <a:pt x="16011" y="7026"/>
                    <a:pt x="16318" y="6846"/>
                  </a:cubicBezTo>
                  <a:close/>
                  <a:moveTo>
                    <a:pt x="16555" y="8961"/>
                  </a:moveTo>
                  <a:lnTo>
                    <a:pt x="16712" y="7855"/>
                  </a:lnTo>
                  <a:lnTo>
                    <a:pt x="16443" y="7796"/>
                  </a:lnTo>
                  <a:lnTo>
                    <a:pt x="16287" y="8902"/>
                  </a:lnTo>
                  <a:close/>
                  <a:moveTo>
                    <a:pt x="16130" y="11959"/>
                  </a:moveTo>
                  <a:lnTo>
                    <a:pt x="16287" y="10853"/>
                  </a:lnTo>
                  <a:lnTo>
                    <a:pt x="16018" y="10765"/>
                  </a:lnTo>
                  <a:lnTo>
                    <a:pt x="15861" y="11871"/>
                  </a:lnTo>
                  <a:close/>
                  <a:moveTo>
                    <a:pt x="15750" y="14927"/>
                  </a:moveTo>
                  <a:lnTo>
                    <a:pt x="15906" y="13821"/>
                  </a:lnTo>
                  <a:lnTo>
                    <a:pt x="15593" y="13763"/>
                  </a:lnTo>
                  <a:lnTo>
                    <a:pt x="15436" y="14869"/>
                  </a:lnTo>
                  <a:close/>
                  <a:moveTo>
                    <a:pt x="18511" y="5861"/>
                  </a:moveTo>
                  <a:lnTo>
                    <a:pt x="18417" y="5555"/>
                  </a:lnTo>
                  <a:cubicBezTo>
                    <a:pt x="18150" y="5695"/>
                    <a:pt x="17883" y="5765"/>
                    <a:pt x="17575" y="5948"/>
                  </a:cubicBezTo>
                  <a:lnTo>
                    <a:pt x="17669" y="6254"/>
                  </a:lnTo>
                  <a:cubicBezTo>
                    <a:pt x="17936" y="6114"/>
                    <a:pt x="18203" y="6044"/>
                    <a:pt x="18511" y="5861"/>
                  </a:cubicBezTo>
                  <a:close/>
                  <a:moveTo>
                    <a:pt x="15324" y="17925"/>
                  </a:moveTo>
                  <a:lnTo>
                    <a:pt x="15481" y="16819"/>
                  </a:lnTo>
                  <a:lnTo>
                    <a:pt x="15213" y="16732"/>
                  </a:lnTo>
                  <a:lnTo>
                    <a:pt x="15056" y="17867"/>
                  </a:lnTo>
                  <a:close/>
                  <a:moveTo>
                    <a:pt x="18793" y="5352"/>
                  </a:moveTo>
                  <a:lnTo>
                    <a:pt x="18099" y="4653"/>
                  </a:lnTo>
                  <a:lnTo>
                    <a:pt x="17942" y="4944"/>
                  </a:lnTo>
                  <a:lnTo>
                    <a:pt x="18614" y="5643"/>
                  </a:lnTo>
                  <a:close/>
                  <a:moveTo>
                    <a:pt x="21194" y="12525"/>
                  </a:moveTo>
                  <a:cubicBezTo>
                    <a:pt x="20788" y="14304"/>
                    <a:pt x="19856" y="15727"/>
                    <a:pt x="18578" y="16872"/>
                  </a:cubicBezTo>
                  <a:cubicBezTo>
                    <a:pt x="18578" y="16872"/>
                    <a:pt x="18586" y="16812"/>
                    <a:pt x="20175" y="6251"/>
                  </a:cubicBezTo>
                  <a:cubicBezTo>
                    <a:pt x="20175" y="6251"/>
                    <a:pt x="20169" y="6250"/>
                    <a:pt x="19856" y="6182"/>
                  </a:cubicBezTo>
                  <a:lnTo>
                    <a:pt x="18258" y="17150"/>
                  </a:lnTo>
                  <a:cubicBezTo>
                    <a:pt x="16394" y="18608"/>
                    <a:pt x="13891" y="19579"/>
                    <a:pt x="11281" y="20204"/>
                  </a:cubicBezTo>
                  <a:cubicBezTo>
                    <a:pt x="11281" y="20204"/>
                    <a:pt x="11290" y="20146"/>
                    <a:pt x="12879" y="9514"/>
                  </a:cubicBezTo>
                  <a:cubicBezTo>
                    <a:pt x="12879" y="9514"/>
                    <a:pt x="12872" y="9512"/>
                    <a:pt x="12559" y="9444"/>
                  </a:cubicBezTo>
                  <a:cubicBezTo>
                    <a:pt x="12559" y="9445"/>
                    <a:pt x="12551" y="9500"/>
                    <a:pt x="10961" y="20343"/>
                  </a:cubicBezTo>
                  <a:cubicBezTo>
                    <a:pt x="9843" y="20551"/>
                    <a:pt x="8778" y="20760"/>
                    <a:pt x="7659" y="20898"/>
                  </a:cubicBezTo>
                  <a:cubicBezTo>
                    <a:pt x="7659" y="20898"/>
                    <a:pt x="7659" y="20896"/>
                    <a:pt x="7659" y="20872"/>
                  </a:cubicBezTo>
                  <a:lnTo>
                    <a:pt x="7659" y="20690"/>
                  </a:lnTo>
                  <a:cubicBezTo>
                    <a:pt x="7659" y="20690"/>
                    <a:pt x="7657" y="20690"/>
                    <a:pt x="7626" y="20690"/>
                  </a:cubicBezTo>
                  <a:lnTo>
                    <a:pt x="7393" y="20690"/>
                  </a:lnTo>
                  <a:cubicBezTo>
                    <a:pt x="7393" y="20690"/>
                    <a:pt x="7393" y="20692"/>
                    <a:pt x="7386" y="20725"/>
                  </a:cubicBezTo>
                  <a:lnTo>
                    <a:pt x="7340" y="20968"/>
                  </a:lnTo>
                  <a:cubicBezTo>
                    <a:pt x="6221" y="21107"/>
                    <a:pt x="5103" y="21245"/>
                    <a:pt x="4038" y="21315"/>
                  </a:cubicBezTo>
                  <a:cubicBezTo>
                    <a:pt x="4038" y="21314"/>
                    <a:pt x="4045" y="21265"/>
                    <a:pt x="4996" y="15067"/>
                  </a:cubicBezTo>
                  <a:cubicBezTo>
                    <a:pt x="4996" y="15067"/>
                    <a:pt x="4994" y="15067"/>
                    <a:pt x="4963" y="15059"/>
                  </a:cubicBezTo>
                  <a:lnTo>
                    <a:pt x="4730" y="14998"/>
                  </a:lnTo>
                  <a:cubicBezTo>
                    <a:pt x="4730" y="14998"/>
                    <a:pt x="4722" y="15049"/>
                    <a:pt x="3718" y="21315"/>
                  </a:cubicBezTo>
                  <a:cubicBezTo>
                    <a:pt x="2373" y="21450"/>
                    <a:pt x="1095" y="21497"/>
                    <a:pt x="0" y="21532"/>
                  </a:cubicBezTo>
                  <a:lnTo>
                    <a:pt x="853" y="18399"/>
                  </a:lnTo>
                  <a:cubicBezTo>
                    <a:pt x="1039" y="18501"/>
                    <a:pt x="1247" y="18617"/>
                    <a:pt x="1481" y="18746"/>
                  </a:cubicBezTo>
                  <a:cubicBezTo>
                    <a:pt x="1481" y="18746"/>
                    <a:pt x="1482" y="18744"/>
                    <a:pt x="1495" y="18703"/>
                  </a:cubicBezTo>
                  <a:lnTo>
                    <a:pt x="1588" y="18399"/>
                  </a:lnTo>
                  <a:cubicBezTo>
                    <a:pt x="1588" y="18399"/>
                    <a:pt x="1578" y="18394"/>
                    <a:pt x="949" y="18046"/>
                  </a:cubicBezTo>
                  <a:lnTo>
                    <a:pt x="3384" y="9104"/>
                  </a:lnTo>
                  <a:cubicBezTo>
                    <a:pt x="3450" y="8953"/>
                    <a:pt x="3530" y="8817"/>
                    <a:pt x="3612" y="8681"/>
                  </a:cubicBezTo>
                  <a:cubicBezTo>
                    <a:pt x="3612" y="8681"/>
                    <a:pt x="3643" y="8708"/>
                    <a:pt x="7713" y="12152"/>
                  </a:cubicBezTo>
                  <a:cubicBezTo>
                    <a:pt x="7500" y="12360"/>
                    <a:pt x="7340" y="12499"/>
                    <a:pt x="7180" y="12638"/>
                  </a:cubicBezTo>
                  <a:cubicBezTo>
                    <a:pt x="7180" y="12638"/>
                    <a:pt x="7181" y="12640"/>
                    <a:pt x="7200" y="12672"/>
                  </a:cubicBezTo>
                  <a:lnTo>
                    <a:pt x="7340" y="12915"/>
                  </a:lnTo>
                  <a:cubicBezTo>
                    <a:pt x="7553" y="12707"/>
                    <a:pt x="7819" y="12568"/>
                    <a:pt x="8032" y="12360"/>
                  </a:cubicBezTo>
                  <a:cubicBezTo>
                    <a:pt x="8032" y="12360"/>
                    <a:pt x="8032" y="12359"/>
                    <a:pt x="8025" y="12343"/>
                  </a:cubicBezTo>
                  <a:lnTo>
                    <a:pt x="7979" y="12221"/>
                  </a:lnTo>
                  <a:cubicBezTo>
                    <a:pt x="7979" y="12221"/>
                    <a:pt x="7980" y="12220"/>
                    <a:pt x="7992" y="12195"/>
                  </a:cubicBezTo>
                  <a:lnTo>
                    <a:pt x="8085" y="12013"/>
                  </a:lnTo>
                  <a:cubicBezTo>
                    <a:pt x="8085" y="12013"/>
                    <a:pt x="8050" y="11983"/>
                    <a:pt x="3771" y="8403"/>
                  </a:cubicBezTo>
                  <a:cubicBezTo>
                    <a:pt x="6601" y="3761"/>
                    <a:pt x="10117" y="-68"/>
                    <a:pt x="13695" y="1"/>
                  </a:cubicBezTo>
                  <a:cubicBezTo>
                    <a:pt x="15842" y="43"/>
                    <a:pt x="18012" y="1487"/>
                    <a:pt x="20069" y="5002"/>
                  </a:cubicBezTo>
                  <a:cubicBezTo>
                    <a:pt x="19962" y="5002"/>
                    <a:pt x="19909" y="5002"/>
                    <a:pt x="19803" y="5071"/>
                  </a:cubicBezTo>
                  <a:cubicBezTo>
                    <a:pt x="19803" y="5071"/>
                    <a:pt x="19803" y="5074"/>
                    <a:pt x="19816" y="5114"/>
                  </a:cubicBezTo>
                  <a:lnTo>
                    <a:pt x="19909" y="5418"/>
                  </a:lnTo>
                  <a:cubicBezTo>
                    <a:pt x="20016" y="5349"/>
                    <a:pt x="20122" y="5349"/>
                    <a:pt x="20282" y="5279"/>
                  </a:cubicBezTo>
                  <a:cubicBezTo>
                    <a:pt x="20388" y="5557"/>
                    <a:pt x="20548" y="5835"/>
                    <a:pt x="20655" y="6043"/>
                  </a:cubicBezTo>
                  <a:cubicBezTo>
                    <a:pt x="21480" y="8611"/>
                    <a:pt x="21600" y="10746"/>
                    <a:pt x="21194" y="12525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69" name="Shape 1269"/>
            <p:cNvSpPr/>
            <p:nvPr/>
          </p:nvSpPr>
          <p:spPr>
            <a:xfrm rot="17520289" flipH="1">
              <a:off x="7539114" y="6153448"/>
              <a:ext cx="898526" cy="479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70" name="Shape 1270"/>
            <p:cNvSpPr/>
            <p:nvPr/>
          </p:nvSpPr>
          <p:spPr>
            <a:xfrm rot="11218091">
              <a:off x="8412239" y="1683047"/>
              <a:ext cx="563563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71" name="Shape 1271"/>
            <p:cNvSpPr/>
            <p:nvPr/>
          </p:nvSpPr>
          <p:spPr>
            <a:xfrm rot="18086561">
              <a:off x="2668662" y="1746549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72" name="Shape 1272"/>
            <p:cNvSpPr/>
            <p:nvPr/>
          </p:nvSpPr>
          <p:spPr>
            <a:xfrm rot="2700000">
              <a:off x="5157070" y="683717"/>
              <a:ext cx="752475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73" name="Shape 1273"/>
            <p:cNvSpPr/>
            <p:nvPr/>
          </p:nvSpPr>
          <p:spPr>
            <a:xfrm rot="3158362">
              <a:off x="7733582" y="1237755"/>
              <a:ext cx="750888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74" name="Shape 1274"/>
            <p:cNvSpPr/>
            <p:nvPr/>
          </p:nvSpPr>
          <p:spPr>
            <a:xfrm rot="288768">
              <a:off x="6761239" y="1073448"/>
              <a:ext cx="1171576" cy="110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75" name="Shape 1275"/>
            <p:cNvSpPr/>
            <p:nvPr/>
          </p:nvSpPr>
          <p:spPr>
            <a:xfrm rot="7855726">
              <a:off x="4058519" y="1439367"/>
              <a:ext cx="1096964" cy="58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76" name="Shape 1276"/>
            <p:cNvSpPr/>
            <p:nvPr/>
          </p:nvSpPr>
          <p:spPr>
            <a:xfrm rot="11792620" flipH="1">
              <a:off x="1071639" y="5551786"/>
              <a:ext cx="822326" cy="781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77" name="Shape 1277"/>
            <p:cNvSpPr/>
            <p:nvPr/>
          </p:nvSpPr>
          <p:spPr>
            <a:xfrm rot="13042058">
              <a:off x="8328100" y="2346623"/>
              <a:ext cx="563564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78" name="Shape 1278"/>
            <p:cNvSpPr/>
            <p:nvPr/>
          </p:nvSpPr>
          <p:spPr>
            <a:xfrm rot="19360752">
              <a:off x="7667700" y="340023"/>
              <a:ext cx="563565" cy="53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extrusionOk="0">
                  <a:moveTo>
                    <a:pt x="2021" y="19022"/>
                  </a:moveTo>
                  <a:cubicBezTo>
                    <a:pt x="1781" y="19303"/>
                    <a:pt x="1589" y="19514"/>
                    <a:pt x="1396" y="19725"/>
                  </a:cubicBezTo>
                  <a:lnTo>
                    <a:pt x="1589" y="20077"/>
                  </a:lnTo>
                  <a:cubicBezTo>
                    <a:pt x="1781" y="19796"/>
                    <a:pt x="1973" y="19585"/>
                    <a:pt x="2166" y="19303"/>
                  </a:cubicBezTo>
                  <a:close/>
                  <a:moveTo>
                    <a:pt x="3670" y="17147"/>
                  </a:moveTo>
                  <a:cubicBezTo>
                    <a:pt x="3475" y="17424"/>
                    <a:pt x="3280" y="17631"/>
                    <a:pt x="3060" y="17872"/>
                  </a:cubicBezTo>
                  <a:lnTo>
                    <a:pt x="3231" y="18114"/>
                  </a:lnTo>
                  <a:cubicBezTo>
                    <a:pt x="3426" y="17907"/>
                    <a:pt x="3622" y="17700"/>
                    <a:pt x="3841" y="17389"/>
                  </a:cubicBezTo>
                  <a:close/>
                  <a:moveTo>
                    <a:pt x="3319" y="14628"/>
                  </a:moveTo>
                  <a:lnTo>
                    <a:pt x="2550" y="14218"/>
                  </a:lnTo>
                  <a:lnTo>
                    <a:pt x="2469" y="14570"/>
                  </a:lnTo>
                  <a:lnTo>
                    <a:pt x="3238" y="14980"/>
                  </a:lnTo>
                  <a:close/>
                  <a:moveTo>
                    <a:pt x="5402" y="15324"/>
                  </a:moveTo>
                  <a:cubicBezTo>
                    <a:pt x="5306" y="15394"/>
                    <a:pt x="5258" y="15463"/>
                    <a:pt x="5211" y="15533"/>
                  </a:cubicBezTo>
                  <a:cubicBezTo>
                    <a:pt x="5210" y="15533"/>
                    <a:pt x="5199" y="15527"/>
                    <a:pt x="4541" y="15185"/>
                  </a:cubicBezTo>
                  <a:cubicBezTo>
                    <a:pt x="4541" y="15185"/>
                    <a:pt x="4539" y="15196"/>
                    <a:pt x="4493" y="15602"/>
                  </a:cubicBezTo>
                  <a:cubicBezTo>
                    <a:pt x="4493" y="15602"/>
                    <a:pt x="4502" y="15607"/>
                    <a:pt x="4924" y="15811"/>
                  </a:cubicBezTo>
                  <a:cubicBezTo>
                    <a:pt x="4876" y="15881"/>
                    <a:pt x="4828" y="15950"/>
                    <a:pt x="4756" y="16054"/>
                  </a:cubicBezTo>
                  <a:lnTo>
                    <a:pt x="4923" y="16298"/>
                  </a:lnTo>
                  <a:cubicBezTo>
                    <a:pt x="5115" y="16089"/>
                    <a:pt x="5306" y="15881"/>
                    <a:pt x="5527" y="15628"/>
                  </a:cubicBezTo>
                  <a:close/>
                  <a:moveTo>
                    <a:pt x="9067" y="17704"/>
                  </a:moveTo>
                  <a:lnTo>
                    <a:pt x="8763" y="17704"/>
                  </a:lnTo>
                  <a:lnTo>
                    <a:pt x="8682" y="18817"/>
                  </a:lnTo>
                  <a:lnTo>
                    <a:pt x="8905" y="18876"/>
                  </a:lnTo>
                  <a:close/>
                  <a:moveTo>
                    <a:pt x="7139" y="13662"/>
                  </a:moveTo>
                  <a:cubicBezTo>
                    <a:pt x="6895" y="13871"/>
                    <a:pt x="6700" y="14081"/>
                    <a:pt x="6474" y="14325"/>
                  </a:cubicBezTo>
                  <a:lnTo>
                    <a:pt x="6603" y="14570"/>
                  </a:lnTo>
                  <a:cubicBezTo>
                    <a:pt x="6847" y="14360"/>
                    <a:pt x="7042" y="14151"/>
                    <a:pt x="7268" y="13906"/>
                  </a:cubicBezTo>
                  <a:close/>
                  <a:moveTo>
                    <a:pt x="9391" y="14775"/>
                  </a:moveTo>
                  <a:lnTo>
                    <a:pt x="9148" y="14687"/>
                  </a:lnTo>
                  <a:lnTo>
                    <a:pt x="9006" y="15800"/>
                  </a:lnTo>
                  <a:lnTo>
                    <a:pt x="9249" y="15888"/>
                  </a:lnTo>
                  <a:close/>
                  <a:moveTo>
                    <a:pt x="9735" y="12050"/>
                  </a:moveTo>
                  <a:lnTo>
                    <a:pt x="9492" y="11963"/>
                  </a:lnTo>
                  <a:lnTo>
                    <a:pt x="9391" y="12812"/>
                  </a:lnTo>
                  <a:lnTo>
                    <a:pt x="9634" y="12871"/>
                  </a:lnTo>
                  <a:close/>
                  <a:moveTo>
                    <a:pt x="15746" y="16796"/>
                  </a:moveTo>
                  <a:lnTo>
                    <a:pt x="15503" y="16708"/>
                  </a:lnTo>
                  <a:lnTo>
                    <a:pt x="15361" y="17850"/>
                  </a:lnTo>
                  <a:lnTo>
                    <a:pt x="15604" y="17909"/>
                  </a:lnTo>
                  <a:close/>
                  <a:moveTo>
                    <a:pt x="10701" y="10439"/>
                  </a:moveTo>
                  <a:cubicBezTo>
                    <a:pt x="10457" y="10579"/>
                    <a:pt x="10262" y="10789"/>
                    <a:pt x="10018" y="10998"/>
                  </a:cubicBezTo>
                  <a:lnTo>
                    <a:pt x="10165" y="11348"/>
                  </a:lnTo>
                  <a:cubicBezTo>
                    <a:pt x="10360" y="11138"/>
                    <a:pt x="10604" y="10928"/>
                    <a:pt x="10830" y="10745"/>
                  </a:cubicBezTo>
                  <a:close/>
                  <a:moveTo>
                    <a:pt x="8966" y="6104"/>
                  </a:moveTo>
                  <a:lnTo>
                    <a:pt x="8278" y="5548"/>
                  </a:lnTo>
                  <a:lnTo>
                    <a:pt x="8197" y="5811"/>
                  </a:lnTo>
                  <a:lnTo>
                    <a:pt x="8865" y="6368"/>
                  </a:lnTo>
                  <a:close/>
                  <a:moveTo>
                    <a:pt x="16130" y="13779"/>
                  </a:moveTo>
                  <a:lnTo>
                    <a:pt x="15847" y="13720"/>
                  </a:lnTo>
                  <a:lnTo>
                    <a:pt x="15705" y="14833"/>
                  </a:lnTo>
                  <a:lnTo>
                    <a:pt x="15988" y="14892"/>
                  </a:lnTo>
                  <a:close/>
                  <a:moveTo>
                    <a:pt x="10848" y="7569"/>
                  </a:moveTo>
                  <a:lnTo>
                    <a:pt x="10119" y="7012"/>
                  </a:lnTo>
                  <a:lnTo>
                    <a:pt x="10018" y="7364"/>
                  </a:lnTo>
                  <a:lnTo>
                    <a:pt x="10686" y="7920"/>
                  </a:lnTo>
                  <a:close/>
                  <a:moveTo>
                    <a:pt x="12657" y="9023"/>
                  </a:moveTo>
                  <a:lnTo>
                    <a:pt x="12572" y="8962"/>
                  </a:lnTo>
                  <a:cubicBezTo>
                    <a:pt x="12572" y="8962"/>
                    <a:pt x="12561" y="8954"/>
                    <a:pt x="11937" y="8477"/>
                  </a:cubicBezTo>
                  <a:lnTo>
                    <a:pt x="11840" y="8824"/>
                  </a:lnTo>
                  <a:cubicBezTo>
                    <a:pt x="11840" y="8824"/>
                    <a:pt x="11848" y="8831"/>
                    <a:pt x="12279" y="9171"/>
                  </a:cubicBezTo>
                  <a:cubicBezTo>
                    <a:pt x="12132" y="9309"/>
                    <a:pt x="11986" y="9379"/>
                    <a:pt x="11858" y="9552"/>
                  </a:cubicBezTo>
                  <a:lnTo>
                    <a:pt x="11986" y="9795"/>
                  </a:lnTo>
                  <a:cubicBezTo>
                    <a:pt x="12230" y="9656"/>
                    <a:pt x="12425" y="9448"/>
                    <a:pt x="12663" y="9283"/>
                  </a:cubicBezTo>
                  <a:lnTo>
                    <a:pt x="12621" y="9101"/>
                  </a:lnTo>
                  <a:close/>
                  <a:moveTo>
                    <a:pt x="16474" y="10791"/>
                  </a:moveTo>
                  <a:lnTo>
                    <a:pt x="16231" y="10703"/>
                  </a:lnTo>
                  <a:lnTo>
                    <a:pt x="16090" y="11816"/>
                  </a:lnTo>
                  <a:lnTo>
                    <a:pt x="16333" y="11904"/>
                  </a:lnTo>
                  <a:close/>
                  <a:moveTo>
                    <a:pt x="14454" y="7627"/>
                  </a:moveTo>
                  <a:cubicBezTo>
                    <a:pt x="14210" y="7769"/>
                    <a:pt x="13966" y="7981"/>
                    <a:pt x="13740" y="8167"/>
                  </a:cubicBezTo>
                  <a:lnTo>
                    <a:pt x="13868" y="8477"/>
                  </a:lnTo>
                  <a:cubicBezTo>
                    <a:pt x="14063" y="8335"/>
                    <a:pt x="14307" y="8123"/>
                    <a:pt x="14539" y="7937"/>
                  </a:cubicBezTo>
                  <a:close/>
                  <a:moveTo>
                    <a:pt x="15422" y="7217"/>
                  </a:moveTo>
                  <a:lnTo>
                    <a:pt x="10119" y="1769"/>
                  </a:lnTo>
                  <a:lnTo>
                    <a:pt x="9978" y="2032"/>
                  </a:lnTo>
                  <a:lnTo>
                    <a:pt x="15219" y="7569"/>
                  </a:lnTo>
                  <a:close/>
                  <a:moveTo>
                    <a:pt x="16859" y="7774"/>
                  </a:moveTo>
                  <a:lnTo>
                    <a:pt x="16616" y="7715"/>
                  </a:lnTo>
                  <a:lnTo>
                    <a:pt x="16474" y="8828"/>
                  </a:lnTo>
                  <a:lnTo>
                    <a:pt x="16717" y="8887"/>
                  </a:lnTo>
                  <a:close/>
                  <a:moveTo>
                    <a:pt x="16418" y="6456"/>
                  </a:moveTo>
                  <a:cubicBezTo>
                    <a:pt x="16128" y="6594"/>
                    <a:pt x="15886" y="6733"/>
                    <a:pt x="15657" y="6914"/>
                  </a:cubicBezTo>
                  <a:lnTo>
                    <a:pt x="15741" y="7217"/>
                  </a:lnTo>
                  <a:cubicBezTo>
                    <a:pt x="15983" y="7079"/>
                    <a:pt x="16225" y="6940"/>
                    <a:pt x="16503" y="6758"/>
                  </a:cubicBezTo>
                  <a:close/>
                  <a:moveTo>
                    <a:pt x="18401" y="5460"/>
                  </a:moveTo>
                  <a:cubicBezTo>
                    <a:pt x="18160" y="5600"/>
                    <a:pt x="17918" y="5671"/>
                    <a:pt x="17640" y="5855"/>
                  </a:cubicBezTo>
                  <a:lnTo>
                    <a:pt x="17725" y="6163"/>
                  </a:lnTo>
                  <a:cubicBezTo>
                    <a:pt x="17966" y="6022"/>
                    <a:pt x="18208" y="5952"/>
                    <a:pt x="18486" y="5767"/>
                  </a:cubicBezTo>
                  <a:close/>
                  <a:moveTo>
                    <a:pt x="19891" y="6902"/>
                  </a:moveTo>
                  <a:lnTo>
                    <a:pt x="20894" y="8008"/>
                  </a:lnTo>
                  <a:cubicBezTo>
                    <a:pt x="21600" y="12049"/>
                    <a:pt x="20538" y="14864"/>
                    <a:pt x="18546" y="16849"/>
                  </a:cubicBezTo>
                  <a:cubicBezTo>
                    <a:pt x="18546" y="16849"/>
                    <a:pt x="18557" y="16767"/>
                    <a:pt x="19891" y="6902"/>
                  </a:cubicBezTo>
                  <a:close/>
                  <a:moveTo>
                    <a:pt x="13637" y="0"/>
                  </a:moveTo>
                  <a:lnTo>
                    <a:pt x="14642" y="1109"/>
                  </a:lnTo>
                  <a:lnTo>
                    <a:pt x="14632" y="1124"/>
                  </a:lnTo>
                  <a:lnTo>
                    <a:pt x="15260" y="1827"/>
                  </a:lnTo>
                  <a:lnTo>
                    <a:pt x="15273" y="1806"/>
                  </a:lnTo>
                  <a:lnTo>
                    <a:pt x="16305" y="2945"/>
                  </a:lnTo>
                  <a:lnTo>
                    <a:pt x="16272" y="3028"/>
                  </a:lnTo>
                  <a:lnTo>
                    <a:pt x="16899" y="3731"/>
                  </a:lnTo>
                  <a:lnTo>
                    <a:pt x="16936" y="3641"/>
                  </a:lnTo>
                  <a:lnTo>
                    <a:pt x="17991" y="4805"/>
                  </a:lnTo>
                  <a:lnTo>
                    <a:pt x="17972" y="4845"/>
                  </a:lnTo>
                  <a:lnTo>
                    <a:pt x="18579" y="5548"/>
                  </a:lnTo>
                  <a:lnTo>
                    <a:pt x="18611" y="5489"/>
                  </a:lnTo>
                  <a:lnTo>
                    <a:pt x="19633" y="6617"/>
                  </a:lnTo>
                  <a:lnTo>
                    <a:pt x="18257" y="17129"/>
                  </a:lnTo>
                  <a:cubicBezTo>
                    <a:pt x="16571" y="18596"/>
                    <a:pt x="14307" y="19574"/>
                    <a:pt x="11947" y="20203"/>
                  </a:cubicBezTo>
                  <a:cubicBezTo>
                    <a:pt x="11947" y="20202"/>
                    <a:pt x="11957" y="20126"/>
                    <a:pt x="13392" y="9444"/>
                  </a:cubicBezTo>
                  <a:cubicBezTo>
                    <a:pt x="13392" y="9444"/>
                    <a:pt x="13383" y="9442"/>
                    <a:pt x="13103" y="9374"/>
                  </a:cubicBezTo>
                  <a:cubicBezTo>
                    <a:pt x="13103" y="9374"/>
                    <a:pt x="13095" y="9434"/>
                    <a:pt x="11658" y="20342"/>
                  </a:cubicBezTo>
                  <a:cubicBezTo>
                    <a:pt x="10646" y="20552"/>
                    <a:pt x="9683" y="20762"/>
                    <a:pt x="8671" y="20901"/>
                  </a:cubicBezTo>
                  <a:cubicBezTo>
                    <a:pt x="8671" y="20901"/>
                    <a:pt x="8671" y="20899"/>
                    <a:pt x="8671" y="20875"/>
                  </a:cubicBezTo>
                  <a:lnTo>
                    <a:pt x="8671" y="20692"/>
                  </a:lnTo>
                  <a:cubicBezTo>
                    <a:pt x="8671" y="20692"/>
                    <a:pt x="8669" y="20692"/>
                    <a:pt x="8641" y="20692"/>
                  </a:cubicBezTo>
                  <a:lnTo>
                    <a:pt x="8430" y="20692"/>
                  </a:lnTo>
                  <a:cubicBezTo>
                    <a:pt x="8430" y="20692"/>
                    <a:pt x="8430" y="20694"/>
                    <a:pt x="8424" y="20727"/>
                  </a:cubicBezTo>
                  <a:lnTo>
                    <a:pt x="8382" y="20971"/>
                  </a:lnTo>
                  <a:cubicBezTo>
                    <a:pt x="7370" y="21111"/>
                    <a:pt x="6359" y="21251"/>
                    <a:pt x="5395" y="21321"/>
                  </a:cubicBezTo>
                  <a:cubicBezTo>
                    <a:pt x="5395" y="21320"/>
                    <a:pt x="5404" y="21260"/>
                    <a:pt x="6262" y="15033"/>
                  </a:cubicBezTo>
                  <a:cubicBezTo>
                    <a:pt x="6262" y="15033"/>
                    <a:pt x="6261" y="15032"/>
                    <a:pt x="6232" y="15024"/>
                  </a:cubicBezTo>
                  <a:lnTo>
                    <a:pt x="6022" y="14963"/>
                  </a:lnTo>
                  <a:cubicBezTo>
                    <a:pt x="6021" y="14963"/>
                    <a:pt x="6014" y="15016"/>
                    <a:pt x="5106" y="21321"/>
                  </a:cubicBezTo>
                  <a:cubicBezTo>
                    <a:pt x="3228" y="21530"/>
                    <a:pt x="1493" y="21530"/>
                    <a:pt x="289" y="21600"/>
                  </a:cubicBezTo>
                  <a:lnTo>
                    <a:pt x="578" y="21251"/>
                  </a:lnTo>
                  <a:cubicBezTo>
                    <a:pt x="578" y="21251"/>
                    <a:pt x="577" y="21249"/>
                    <a:pt x="554" y="21216"/>
                  </a:cubicBezTo>
                  <a:lnTo>
                    <a:pt x="385" y="20971"/>
                  </a:lnTo>
                  <a:cubicBezTo>
                    <a:pt x="241" y="21181"/>
                    <a:pt x="96" y="21321"/>
                    <a:pt x="0" y="21460"/>
                  </a:cubicBezTo>
                  <a:cubicBezTo>
                    <a:pt x="289" y="20342"/>
                    <a:pt x="674" y="19015"/>
                    <a:pt x="1156" y="17548"/>
                  </a:cubicBezTo>
                  <a:cubicBezTo>
                    <a:pt x="1156" y="17548"/>
                    <a:pt x="1175" y="17559"/>
                    <a:pt x="3083" y="18736"/>
                  </a:cubicBezTo>
                  <a:cubicBezTo>
                    <a:pt x="3083" y="18735"/>
                    <a:pt x="3084" y="18733"/>
                    <a:pt x="3095" y="18692"/>
                  </a:cubicBezTo>
                  <a:lnTo>
                    <a:pt x="3179" y="18386"/>
                  </a:lnTo>
                  <a:cubicBezTo>
                    <a:pt x="3179" y="18386"/>
                    <a:pt x="3159" y="18374"/>
                    <a:pt x="1252" y="17199"/>
                  </a:cubicBezTo>
                  <a:cubicBezTo>
                    <a:pt x="2168" y="14544"/>
                    <a:pt x="3468" y="11470"/>
                    <a:pt x="5010" y="8605"/>
                  </a:cubicBezTo>
                  <a:cubicBezTo>
                    <a:pt x="5010" y="8605"/>
                    <a:pt x="5034" y="8628"/>
                    <a:pt x="8719" y="12099"/>
                  </a:cubicBezTo>
                  <a:cubicBezTo>
                    <a:pt x="8527" y="12308"/>
                    <a:pt x="8382" y="12448"/>
                    <a:pt x="8237" y="12588"/>
                  </a:cubicBezTo>
                  <a:cubicBezTo>
                    <a:pt x="8238" y="12588"/>
                    <a:pt x="8238" y="12589"/>
                    <a:pt x="8256" y="12622"/>
                  </a:cubicBezTo>
                  <a:lnTo>
                    <a:pt x="8382" y="12867"/>
                  </a:lnTo>
                  <a:cubicBezTo>
                    <a:pt x="8575" y="12657"/>
                    <a:pt x="8816" y="12518"/>
                    <a:pt x="9008" y="12308"/>
                  </a:cubicBezTo>
                  <a:cubicBezTo>
                    <a:pt x="9008" y="12308"/>
                    <a:pt x="9008" y="12307"/>
                    <a:pt x="9002" y="12291"/>
                  </a:cubicBezTo>
                  <a:lnTo>
                    <a:pt x="8960" y="12168"/>
                  </a:lnTo>
                  <a:cubicBezTo>
                    <a:pt x="8960" y="12168"/>
                    <a:pt x="8961" y="12166"/>
                    <a:pt x="8972" y="12142"/>
                  </a:cubicBezTo>
                  <a:lnTo>
                    <a:pt x="9056" y="11959"/>
                  </a:lnTo>
                  <a:cubicBezTo>
                    <a:pt x="9056" y="11958"/>
                    <a:pt x="9022" y="11927"/>
                    <a:pt x="5154" y="8326"/>
                  </a:cubicBezTo>
                  <a:cubicBezTo>
                    <a:pt x="7582" y="3894"/>
                    <a:pt x="10568" y="199"/>
                    <a:pt x="13637" y="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79" name="Shape 1279"/>
            <p:cNvSpPr/>
            <p:nvPr/>
          </p:nvSpPr>
          <p:spPr>
            <a:xfrm rot="8300299">
              <a:off x="6134176" y="236834"/>
              <a:ext cx="481014" cy="549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1" h="21526" extrusionOk="0">
                  <a:moveTo>
                    <a:pt x="16482" y="5469"/>
                  </a:moveTo>
                  <a:lnTo>
                    <a:pt x="17270" y="6242"/>
                  </a:lnTo>
                  <a:lnTo>
                    <a:pt x="17480" y="5920"/>
                  </a:lnTo>
                  <a:lnTo>
                    <a:pt x="16666" y="5147"/>
                  </a:lnTo>
                  <a:close/>
                  <a:moveTo>
                    <a:pt x="14278" y="3473"/>
                  </a:moveTo>
                  <a:lnTo>
                    <a:pt x="15091" y="4246"/>
                  </a:lnTo>
                  <a:lnTo>
                    <a:pt x="15275" y="3860"/>
                  </a:lnTo>
                  <a:lnTo>
                    <a:pt x="14462" y="3087"/>
                  </a:lnTo>
                  <a:close/>
                  <a:moveTo>
                    <a:pt x="12152" y="1380"/>
                  </a:moveTo>
                  <a:lnTo>
                    <a:pt x="12966" y="2153"/>
                  </a:lnTo>
                  <a:lnTo>
                    <a:pt x="13176" y="1863"/>
                  </a:lnTo>
                  <a:lnTo>
                    <a:pt x="12362" y="1091"/>
                  </a:lnTo>
                  <a:close/>
                  <a:moveTo>
                    <a:pt x="16162" y="6918"/>
                  </a:moveTo>
                  <a:cubicBezTo>
                    <a:pt x="16475" y="6764"/>
                    <a:pt x="16789" y="6686"/>
                    <a:pt x="17149" y="6484"/>
                  </a:cubicBezTo>
                  <a:lnTo>
                    <a:pt x="17039" y="6145"/>
                  </a:lnTo>
                  <a:cubicBezTo>
                    <a:pt x="16726" y="6300"/>
                    <a:pt x="16412" y="6377"/>
                    <a:pt x="16052" y="6580"/>
                  </a:cubicBezTo>
                  <a:close/>
                  <a:moveTo>
                    <a:pt x="13590" y="8077"/>
                  </a:moveTo>
                  <a:cubicBezTo>
                    <a:pt x="13903" y="7925"/>
                    <a:pt x="14217" y="7773"/>
                    <a:pt x="14577" y="7573"/>
                  </a:cubicBezTo>
                  <a:lnTo>
                    <a:pt x="14467" y="7240"/>
                  </a:lnTo>
                  <a:cubicBezTo>
                    <a:pt x="14091" y="7392"/>
                    <a:pt x="13778" y="7545"/>
                    <a:pt x="13480" y="7744"/>
                  </a:cubicBezTo>
                  <a:close/>
                  <a:moveTo>
                    <a:pt x="14540" y="9848"/>
                  </a:moveTo>
                  <a:lnTo>
                    <a:pt x="14855" y="9912"/>
                  </a:lnTo>
                  <a:lnTo>
                    <a:pt x="15039" y="8689"/>
                  </a:lnTo>
                  <a:lnTo>
                    <a:pt x="14724" y="8625"/>
                  </a:lnTo>
                  <a:close/>
                  <a:moveTo>
                    <a:pt x="6116" y="2378"/>
                  </a:moveTo>
                  <a:lnTo>
                    <a:pt x="12913" y="8464"/>
                  </a:lnTo>
                  <a:lnTo>
                    <a:pt x="13176" y="8077"/>
                  </a:lnTo>
                  <a:lnTo>
                    <a:pt x="6300" y="2089"/>
                  </a:lnTo>
                  <a:close/>
                  <a:moveTo>
                    <a:pt x="11161" y="9462"/>
                  </a:moveTo>
                  <a:cubicBezTo>
                    <a:pt x="11414" y="9306"/>
                    <a:pt x="11731" y="9073"/>
                    <a:pt x="12031" y="8868"/>
                  </a:cubicBezTo>
                  <a:lnTo>
                    <a:pt x="11921" y="8528"/>
                  </a:lnTo>
                  <a:cubicBezTo>
                    <a:pt x="11604" y="8684"/>
                    <a:pt x="11288" y="8917"/>
                    <a:pt x="10995" y="9121"/>
                  </a:cubicBezTo>
                  <a:close/>
                  <a:moveTo>
                    <a:pt x="14042" y="13132"/>
                  </a:moveTo>
                  <a:lnTo>
                    <a:pt x="14357" y="13229"/>
                  </a:lnTo>
                  <a:lnTo>
                    <a:pt x="14540" y="12005"/>
                  </a:lnTo>
                  <a:lnTo>
                    <a:pt x="14225" y="11909"/>
                  </a:lnTo>
                  <a:close/>
                  <a:moveTo>
                    <a:pt x="8720" y="10911"/>
                  </a:moveTo>
                  <a:cubicBezTo>
                    <a:pt x="9037" y="10758"/>
                    <a:pt x="9290" y="10529"/>
                    <a:pt x="9598" y="10348"/>
                  </a:cubicBezTo>
                  <a:lnTo>
                    <a:pt x="9543" y="10148"/>
                  </a:lnTo>
                  <a:lnTo>
                    <a:pt x="9591" y="10062"/>
                  </a:lnTo>
                  <a:lnTo>
                    <a:pt x="9480" y="9996"/>
                  </a:lnTo>
                  <a:cubicBezTo>
                    <a:pt x="9480" y="9995"/>
                    <a:pt x="9467" y="9987"/>
                    <a:pt x="8657" y="9462"/>
                  </a:cubicBezTo>
                  <a:lnTo>
                    <a:pt x="8530" y="9843"/>
                  </a:lnTo>
                  <a:cubicBezTo>
                    <a:pt x="8531" y="9843"/>
                    <a:pt x="8541" y="9850"/>
                    <a:pt x="9100" y="10224"/>
                  </a:cubicBezTo>
                  <a:cubicBezTo>
                    <a:pt x="8910" y="10377"/>
                    <a:pt x="8720" y="10453"/>
                    <a:pt x="8554" y="10644"/>
                  </a:cubicBezTo>
                  <a:close/>
                  <a:moveTo>
                    <a:pt x="6168" y="8238"/>
                  </a:moveTo>
                  <a:lnTo>
                    <a:pt x="7034" y="8850"/>
                  </a:lnTo>
                  <a:lnTo>
                    <a:pt x="7244" y="8464"/>
                  </a:lnTo>
                  <a:lnTo>
                    <a:pt x="6300" y="7852"/>
                  </a:lnTo>
                  <a:close/>
                  <a:moveTo>
                    <a:pt x="13543" y="16448"/>
                  </a:moveTo>
                  <a:lnTo>
                    <a:pt x="13910" y="16513"/>
                  </a:lnTo>
                  <a:lnTo>
                    <a:pt x="14094" y="15289"/>
                  </a:lnTo>
                  <a:lnTo>
                    <a:pt x="13727" y="15225"/>
                  </a:lnTo>
                  <a:close/>
                  <a:moveTo>
                    <a:pt x="3806" y="6532"/>
                  </a:moveTo>
                  <a:lnTo>
                    <a:pt x="4672" y="7144"/>
                  </a:lnTo>
                  <a:lnTo>
                    <a:pt x="4804" y="6854"/>
                  </a:lnTo>
                  <a:lnTo>
                    <a:pt x="3911" y="6242"/>
                  </a:lnTo>
                  <a:close/>
                  <a:moveTo>
                    <a:pt x="13097" y="19765"/>
                  </a:moveTo>
                  <a:lnTo>
                    <a:pt x="13412" y="19829"/>
                  </a:lnTo>
                  <a:lnTo>
                    <a:pt x="13596" y="18606"/>
                  </a:lnTo>
                  <a:lnTo>
                    <a:pt x="13281" y="18509"/>
                  </a:lnTo>
                  <a:close/>
                  <a:moveTo>
                    <a:pt x="6358" y="12617"/>
                  </a:moveTo>
                  <a:cubicBezTo>
                    <a:pt x="6611" y="12387"/>
                    <a:pt x="6928" y="12156"/>
                    <a:pt x="7221" y="11955"/>
                  </a:cubicBezTo>
                  <a:lnTo>
                    <a:pt x="7055" y="11619"/>
                  </a:lnTo>
                  <a:cubicBezTo>
                    <a:pt x="6738" y="11772"/>
                    <a:pt x="6485" y="12003"/>
                    <a:pt x="6168" y="12233"/>
                  </a:cubicBezTo>
                  <a:close/>
                  <a:moveTo>
                    <a:pt x="5355" y="14227"/>
                  </a:moveTo>
                  <a:lnTo>
                    <a:pt x="5670" y="14291"/>
                  </a:lnTo>
                  <a:lnTo>
                    <a:pt x="5801" y="13390"/>
                  </a:lnTo>
                  <a:lnTo>
                    <a:pt x="5486" y="13293"/>
                  </a:lnTo>
                  <a:close/>
                  <a:moveTo>
                    <a:pt x="4199" y="13688"/>
                  </a:moveTo>
                  <a:lnTo>
                    <a:pt x="2586" y="11927"/>
                  </a:lnTo>
                  <a:cubicBezTo>
                    <a:pt x="3116" y="12351"/>
                    <a:pt x="3743" y="12851"/>
                    <a:pt x="4484" y="13442"/>
                  </a:cubicBezTo>
                  <a:close/>
                  <a:moveTo>
                    <a:pt x="11379" y="21526"/>
                  </a:moveTo>
                  <a:lnTo>
                    <a:pt x="9180" y="19126"/>
                  </a:lnTo>
                  <a:cubicBezTo>
                    <a:pt x="9457" y="17377"/>
                    <a:pt x="9885" y="14682"/>
                    <a:pt x="10543" y="10524"/>
                  </a:cubicBezTo>
                  <a:cubicBezTo>
                    <a:pt x="10543" y="10524"/>
                    <a:pt x="10535" y="10523"/>
                    <a:pt x="10169" y="10448"/>
                  </a:cubicBezTo>
                  <a:cubicBezTo>
                    <a:pt x="10168" y="10448"/>
                    <a:pt x="10161" y="10498"/>
                    <a:pt x="8872" y="18789"/>
                  </a:cubicBezTo>
                  <a:lnTo>
                    <a:pt x="4461" y="13974"/>
                  </a:lnTo>
                  <a:cubicBezTo>
                    <a:pt x="4599" y="13880"/>
                    <a:pt x="4736" y="13786"/>
                    <a:pt x="4859" y="13673"/>
                  </a:cubicBezTo>
                  <a:cubicBezTo>
                    <a:pt x="4859" y="13673"/>
                    <a:pt x="4858" y="13671"/>
                    <a:pt x="4851" y="13654"/>
                  </a:cubicBezTo>
                  <a:lnTo>
                    <a:pt x="4796" y="13519"/>
                  </a:lnTo>
                  <a:cubicBezTo>
                    <a:pt x="4796" y="13519"/>
                    <a:pt x="4798" y="13517"/>
                    <a:pt x="4812" y="13490"/>
                  </a:cubicBezTo>
                  <a:lnTo>
                    <a:pt x="4921" y="13289"/>
                  </a:lnTo>
                  <a:cubicBezTo>
                    <a:pt x="4921" y="13289"/>
                    <a:pt x="4883" y="13259"/>
                    <a:pt x="994" y="10189"/>
                  </a:cubicBezTo>
                  <a:lnTo>
                    <a:pt x="0" y="9105"/>
                  </a:lnTo>
                  <a:cubicBezTo>
                    <a:pt x="3287" y="4051"/>
                    <a:pt x="7358" y="-74"/>
                    <a:pt x="11501" y="1"/>
                  </a:cubicBezTo>
                  <a:cubicBezTo>
                    <a:pt x="14019" y="47"/>
                    <a:pt x="16564" y="1646"/>
                    <a:pt x="18976" y="5533"/>
                  </a:cubicBezTo>
                  <a:cubicBezTo>
                    <a:pt x="18851" y="5533"/>
                    <a:pt x="18789" y="5533"/>
                    <a:pt x="18664" y="5610"/>
                  </a:cubicBezTo>
                  <a:cubicBezTo>
                    <a:pt x="18664" y="5610"/>
                    <a:pt x="18665" y="5613"/>
                    <a:pt x="18680" y="5658"/>
                  </a:cubicBezTo>
                  <a:lnTo>
                    <a:pt x="18789" y="5994"/>
                  </a:lnTo>
                  <a:cubicBezTo>
                    <a:pt x="18914" y="5917"/>
                    <a:pt x="19039" y="5917"/>
                    <a:pt x="19226" y="5840"/>
                  </a:cubicBezTo>
                  <a:cubicBezTo>
                    <a:pt x="19351" y="6147"/>
                    <a:pt x="19539" y="6455"/>
                    <a:pt x="19664" y="6685"/>
                  </a:cubicBezTo>
                  <a:cubicBezTo>
                    <a:pt x="21600" y="12367"/>
                    <a:pt x="20226" y="16130"/>
                    <a:pt x="17227" y="18664"/>
                  </a:cubicBezTo>
                  <a:cubicBezTo>
                    <a:pt x="17227" y="18664"/>
                    <a:pt x="17239" y="18591"/>
                    <a:pt x="19101" y="6915"/>
                  </a:cubicBezTo>
                  <a:cubicBezTo>
                    <a:pt x="19101" y="6915"/>
                    <a:pt x="19093" y="6914"/>
                    <a:pt x="18727" y="6838"/>
                  </a:cubicBezTo>
                  <a:lnTo>
                    <a:pt x="16853" y="18971"/>
                  </a:lnTo>
                  <a:cubicBezTo>
                    <a:pt x="15328" y="20096"/>
                    <a:pt x="13439" y="20959"/>
                    <a:pt x="11379" y="21526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80" name="Shape 1280"/>
            <p:cNvSpPr/>
            <p:nvPr/>
          </p:nvSpPr>
          <p:spPr>
            <a:xfrm rot="8557941" flipH="1">
              <a:off x="5457900" y="171747"/>
              <a:ext cx="533402" cy="53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9604" y="6439"/>
                  </a:moveTo>
                  <a:lnTo>
                    <a:pt x="8881" y="5888"/>
                  </a:lnTo>
                  <a:lnTo>
                    <a:pt x="8968" y="5627"/>
                  </a:lnTo>
                  <a:lnTo>
                    <a:pt x="9714" y="6178"/>
                  </a:lnTo>
                  <a:close/>
                  <a:moveTo>
                    <a:pt x="3508" y="14972"/>
                  </a:moveTo>
                  <a:lnTo>
                    <a:pt x="2675" y="14566"/>
                  </a:lnTo>
                  <a:lnTo>
                    <a:pt x="2763" y="14218"/>
                  </a:lnTo>
                  <a:lnTo>
                    <a:pt x="3596" y="14624"/>
                  </a:lnTo>
                  <a:close/>
                  <a:moveTo>
                    <a:pt x="16533" y="1941"/>
                  </a:moveTo>
                  <a:lnTo>
                    <a:pt x="15854" y="1244"/>
                  </a:lnTo>
                  <a:lnTo>
                    <a:pt x="16029" y="983"/>
                  </a:lnTo>
                  <a:lnTo>
                    <a:pt x="16709" y="1679"/>
                  </a:lnTo>
                  <a:close/>
                  <a:moveTo>
                    <a:pt x="11578" y="7978"/>
                  </a:moveTo>
                  <a:lnTo>
                    <a:pt x="10854" y="7426"/>
                  </a:lnTo>
                  <a:lnTo>
                    <a:pt x="10964" y="7078"/>
                  </a:lnTo>
                  <a:lnTo>
                    <a:pt x="11753" y="7629"/>
                  </a:lnTo>
                  <a:close/>
                  <a:moveTo>
                    <a:pt x="3501" y="18078"/>
                  </a:moveTo>
                  <a:lnTo>
                    <a:pt x="3316" y="17839"/>
                  </a:lnTo>
                  <a:cubicBezTo>
                    <a:pt x="3554" y="17599"/>
                    <a:pt x="3765" y="17394"/>
                    <a:pt x="3977" y="17120"/>
                  </a:cubicBezTo>
                  <a:lnTo>
                    <a:pt x="4162" y="17360"/>
                  </a:lnTo>
                  <a:cubicBezTo>
                    <a:pt x="3924" y="17668"/>
                    <a:pt x="3712" y="17873"/>
                    <a:pt x="3501" y="18078"/>
                  </a:cubicBezTo>
                  <a:close/>
                  <a:moveTo>
                    <a:pt x="5334" y="16279"/>
                  </a:moveTo>
                  <a:lnTo>
                    <a:pt x="5153" y="16037"/>
                  </a:lnTo>
                  <a:cubicBezTo>
                    <a:pt x="5231" y="15934"/>
                    <a:pt x="5283" y="15865"/>
                    <a:pt x="5334" y="15796"/>
                  </a:cubicBezTo>
                  <a:cubicBezTo>
                    <a:pt x="4878" y="15594"/>
                    <a:pt x="4868" y="15589"/>
                    <a:pt x="4868" y="15589"/>
                  </a:cubicBezTo>
                  <a:cubicBezTo>
                    <a:pt x="4919" y="15184"/>
                    <a:pt x="4920" y="15176"/>
                    <a:pt x="4920" y="15176"/>
                  </a:cubicBezTo>
                  <a:lnTo>
                    <a:pt x="5555" y="15477"/>
                  </a:lnTo>
                  <a:cubicBezTo>
                    <a:pt x="5642" y="15519"/>
                    <a:pt x="5645" y="15520"/>
                    <a:pt x="5645" y="15520"/>
                  </a:cubicBezTo>
                  <a:cubicBezTo>
                    <a:pt x="5697" y="15451"/>
                    <a:pt x="5749" y="15382"/>
                    <a:pt x="5853" y="15314"/>
                  </a:cubicBezTo>
                  <a:lnTo>
                    <a:pt x="5989" y="15615"/>
                  </a:lnTo>
                  <a:cubicBezTo>
                    <a:pt x="5749" y="15865"/>
                    <a:pt x="5542" y="16072"/>
                    <a:pt x="5334" y="16279"/>
                  </a:cubicBezTo>
                  <a:close/>
                  <a:moveTo>
                    <a:pt x="1721" y="20023"/>
                  </a:moveTo>
                  <a:lnTo>
                    <a:pt x="1513" y="19674"/>
                  </a:lnTo>
                  <a:cubicBezTo>
                    <a:pt x="1721" y="19465"/>
                    <a:pt x="1930" y="19256"/>
                    <a:pt x="2190" y="18978"/>
                  </a:cubicBezTo>
                  <a:lnTo>
                    <a:pt x="2346" y="19256"/>
                  </a:lnTo>
                  <a:cubicBezTo>
                    <a:pt x="2138" y="19535"/>
                    <a:pt x="1930" y="19744"/>
                    <a:pt x="1721" y="20023"/>
                  </a:cubicBezTo>
                  <a:close/>
                  <a:moveTo>
                    <a:pt x="7874" y="13909"/>
                  </a:moveTo>
                  <a:cubicBezTo>
                    <a:pt x="7630" y="14151"/>
                    <a:pt x="7418" y="14359"/>
                    <a:pt x="7154" y="14566"/>
                  </a:cubicBezTo>
                  <a:lnTo>
                    <a:pt x="7015" y="14324"/>
                  </a:lnTo>
                  <a:cubicBezTo>
                    <a:pt x="7259" y="14082"/>
                    <a:pt x="7471" y="13874"/>
                    <a:pt x="7735" y="13666"/>
                  </a:cubicBezTo>
                  <a:close/>
                  <a:moveTo>
                    <a:pt x="18310" y="3827"/>
                  </a:moveTo>
                  <a:lnTo>
                    <a:pt x="17630" y="3131"/>
                  </a:lnTo>
                  <a:lnTo>
                    <a:pt x="17783" y="2782"/>
                  </a:lnTo>
                  <a:lnTo>
                    <a:pt x="18463" y="3479"/>
                  </a:lnTo>
                  <a:close/>
                  <a:moveTo>
                    <a:pt x="11733" y="10777"/>
                  </a:moveTo>
                  <a:cubicBezTo>
                    <a:pt x="11489" y="10958"/>
                    <a:pt x="11224" y="11166"/>
                    <a:pt x="11013" y="11373"/>
                  </a:cubicBezTo>
                  <a:lnTo>
                    <a:pt x="10854" y="11027"/>
                  </a:lnTo>
                  <a:cubicBezTo>
                    <a:pt x="11119" y="10820"/>
                    <a:pt x="11330" y="10612"/>
                    <a:pt x="11595" y="10474"/>
                  </a:cubicBezTo>
                  <a:close/>
                  <a:moveTo>
                    <a:pt x="13720" y="9328"/>
                  </a:moveTo>
                  <a:cubicBezTo>
                    <a:pt x="13462" y="9491"/>
                    <a:pt x="13251" y="9698"/>
                    <a:pt x="12986" y="9835"/>
                  </a:cubicBezTo>
                  <a:lnTo>
                    <a:pt x="12848" y="9595"/>
                  </a:lnTo>
                  <a:cubicBezTo>
                    <a:pt x="12986" y="9423"/>
                    <a:pt x="13145" y="9354"/>
                    <a:pt x="13304" y="9216"/>
                  </a:cubicBezTo>
                  <a:cubicBezTo>
                    <a:pt x="12839" y="8881"/>
                    <a:pt x="12828" y="8873"/>
                    <a:pt x="12828" y="8873"/>
                  </a:cubicBezTo>
                  <a:lnTo>
                    <a:pt x="12933" y="8529"/>
                  </a:lnTo>
                  <a:cubicBezTo>
                    <a:pt x="13611" y="9003"/>
                    <a:pt x="13621" y="9010"/>
                    <a:pt x="13621" y="9010"/>
                  </a:cubicBezTo>
                  <a:lnTo>
                    <a:pt x="13714" y="9070"/>
                  </a:lnTo>
                  <a:lnTo>
                    <a:pt x="13674" y="9148"/>
                  </a:lnTo>
                  <a:close/>
                  <a:moveTo>
                    <a:pt x="10438" y="12883"/>
                  </a:moveTo>
                  <a:lnTo>
                    <a:pt x="10174" y="12825"/>
                  </a:lnTo>
                  <a:lnTo>
                    <a:pt x="10284" y="11983"/>
                  </a:lnTo>
                  <a:lnTo>
                    <a:pt x="10547" y="12070"/>
                  </a:lnTo>
                  <a:close/>
                  <a:moveTo>
                    <a:pt x="15753" y="7994"/>
                  </a:moveTo>
                  <a:cubicBezTo>
                    <a:pt x="15502" y="8178"/>
                    <a:pt x="15237" y="8389"/>
                    <a:pt x="15026" y="8529"/>
                  </a:cubicBezTo>
                  <a:lnTo>
                    <a:pt x="14887" y="8222"/>
                  </a:lnTo>
                  <a:cubicBezTo>
                    <a:pt x="15131" y="8038"/>
                    <a:pt x="15396" y="7828"/>
                    <a:pt x="15660" y="7687"/>
                  </a:cubicBezTo>
                  <a:close/>
                  <a:moveTo>
                    <a:pt x="16490" y="7629"/>
                  </a:moveTo>
                  <a:lnTo>
                    <a:pt x="10810" y="2144"/>
                  </a:lnTo>
                  <a:lnTo>
                    <a:pt x="10964" y="1883"/>
                  </a:lnTo>
                  <a:lnTo>
                    <a:pt x="16709" y="7281"/>
                  </a:lnTo>
                  <a:close/>
                  <a:moveTo>
                    <a:pt x="17880" y="6827"/>
                  </a:moveTo>
                  <a:cubicBezTo>
                    <a:pt x="17579" y="7007"/>
                    <a:pt x="17317" y="7144"/>
                    <a:pt x="17055" y="7281"/>
                  </a:cubicBezTo>
                  <a:lnTo>
                    <a:pt x="16963" y="6981"/>
                  </a:lnTo>
                  <a:cubicBezTo>
                    <a:pt x="17212" y="6801"/>
                    <a:pt x="17474" y="6664"/>
                    <a:pt x="17788" y="6526"/>
                  </a:cubicBezTo>
                  <a:close/>
                  <a:moveTo>
                    <a:pt x="20130" y="5627"/>
                  </a:moveTo>
                  <a:lnTo>
                    <a:pt x="19472" y="4930"/>
                  </a:lnTo>
                  <a:lnTo>
                    <a:pt x="19625" y="4640"/>
                  </a:lnTo>
                  <a:lnTo>
                    <a:pt x="20305" y="5336"/>
                  </a:lnTo>
                  <a:close/>
                  <a:moveTo>
                    <a:pt x="10021" y="15872"/>
                  </a:moveTo>
                  <a:lnTo>
                    <a:pt x="9758" y="15785"/>
                  </a:lnTo>
                  <a:lnTo>
                    <a:pt x="9911" y="14682"/>
                  </a:lnTo>
                  <a:lnTo>
                    <a:pt x="10174" y="14769"/>
                  </a:lnTo>
                  <a:close/>
                  <a:moveTo>
                    <a:pt x="20029" y="5844"/>
                  </a:moveTo>
                  <a:cubicBezTo>
                    <a:pt x="19728" y="6027"/>
                    <a:pt x="19466" y="6097"/>
                    <a:pt x="19204" y="6236"/>
                  </a:cubicBezTo>
                  <a:lnTo>
                    <a:pt x="19112" y="5931"/>
                  </a:lnTo>
                  <a:cubicBezTo>
                    <a:pt x="19413" y="5749"/>
                    <a:pt x="19675" y="5679"/>
                    <a:pt x="19937" y="5540"/>
                  </a:cubicBezTo>
                  <a:close/>
                  <a:moveTo>
                    <a:pt x="5846" y="21251"/>
                  </a:moveTo>
                  <a:lnTo>
                    <a:pt x="13624" y="13389"/>
                  </a:lnTo>
                  <a:cubicBezTo>
                    <a:pt x="14191" y="9452"/>
                    <a:pt x="14196" y="9418"/>
                    <a:pt x="14196" y="9418"/>
                  </a:cubicBezTo>
                  <a:cubicBezTo>
                    <a:pt x="14503" y="9486"/>
                    <a:pt x="14509" y="9487"/>
                    <a:pt x="14510" y="9487"/>
                  </a:cubicBezTo>
                  <a:cubicBezTo>
                    <a:pt x="14313" y="10825"/>
                    <a:pt x="14141" y="11995"/>
                    <a:pt x="13991" y="13018"/>
                  </a:cubicBezTo>
                  <a:lnTo>
                    <a:pt x="18045" y="8921"/>
                  </a:lnTo>
                  <a:lnTo>
                    <a:pt x="17849" y="8877"/>
                  </a:lnTo>
                  <a:lnTo>
                    <a:pt x="18003" y="7774"/>
                  </a:lnTo>
                  <a:lnTo>
                    <a:pt x="18266" y="7832"/>
                  </a:lnTo>
                  <a:lnTo>
                    <a:pt x="18126" y="8839"/>
                  </a:lnTo>
                  <a:lnTo>
                    <a:pt x="21600" y="5327"/>
                  </a:lnTo>
                  <a:lnTo>
                    <a:pt x="21399" y="5403"/>
                  </a:lnTo>
                  <a:lnTo>
                    <a:pt x="21308" y="5100"/>
                  </a:lnTo>
                  <a:cubicBezTo>
                    <a:pt x="21295" y="5059"/>
                    <a:pt x="21295" y="5057"/>
                    <a:pt x="21295" y="5057"/>
                  </a:cubicBezTo>
                  <a:cubicBezTo>
                    <a:pt x="21399" y="4987"/>
                    <a:pt x="21451" y="4987"/>
                    <a:pt x="21556" y="4987"/>
                  </a:cubicBezTo>
                  <a:cubicBezTo>
                    <a:pt x="19540" y="1483"/>
                    <a:pt x="17414" y="42"/>
                    <a:pt x="15310" y="1"/>
                  </a:cubicBezTo>
                  <a:cubicBezTo>
                    <a:pt x="11803" y="-68"/>
                    <a:pt x="8357" y="3750"/>
                    <a:pt x="5585" y="8379"/>
                  </a:cubicBezTo>
                  <a:cubicBezTo>
                    <a:pt x="9781" y="11953"/>
                    <a:pt x="9812" y="11979"/>
                    <a:pt x="9812" y="11979"/>
                  </a:cubicBezTo>
                  <a:lnTo>
                    <a:pt x="9721" y="12161"/>
                  </a:lnTo>
                  <a:cubicBezTo>
                    <a:pt x="9709" y="12185"/>
                    <a:pt x="9708" y="12187"/>
                    <a:pt x="9708" y="12187"/>
                  </a:cubicBezTo>
                  <a:lnTo>
                    <a:pt x="9754" y="12308"/>
                  </a:lnTo>
                  <a:cubicBezTo>
                    <a:pt x="9760" y="12324"/>
                    <a:pt x="9760" y="12325"/>
                    <a:pt x="9760" y="12325"/>
                  </a:cubicBezTo>
                  <a:cubicBezTo>
                    <a:pt x="9551" y="12533"/>
                    <a:pt x="9290" y="12671"/>
                    <a:pt x="9082" y="12879"/>
                  </a:cubicBezTo>
                  <a:lnTo>
                    <a:pt x="8945" y="12637"/>
                  </a:lnTo>
                  <a:cubicBezTo>
                    <a:pt x="8926" y="12604"/>
                    <a:pt x="8925" y="12602"/>
                    <a:pt x="8925" y="12602"/>
                  </a:cubicBezTo>
                  <a:cubicBezTo>
                    <a:pt x="9082" y="12464"/>
                    <a:pt x="9238" y="12325"/>
                    <a:pt x="9447" y="12118"/>
                  </a:cubicBezTo>
                  <a:cubicBezTo>
                    <a:pt x="5458" y="8682"/>
                    <a:pt x="5428" y="8657"/>
                    <a:pt x="5428" y="8656"/>
                  </a:cubicBezTo>
                  <a:cubicBezTo>
                    <a:pt x="3758" y="11495"/>
                    <a:pt x="2349" y="14540"/>
                    <a:pt x="1357" y="17171"/>
                  </a:cubicBezTo>
                  <a:cubicBezTo>
                    <a:pt x="3419" y="18333"/>
                    <a:pt x="3444" y="18348"/>
                    <a:pt x="3445" y="18348"/>
                  </a:cubicBezTo>
                  <a:lnTo>
                    <a:pt x="3353" y="18651"/>
                  </a:lnTo>
                  <a:cubicBezTo>
                    <a:pt x="3341" y="18691"/>
                    <a:pt x="3340" y="18694"/>
                    <a:pt x="3340" y="18694"/>
                  </a:cubicBezTo>
                  <a:cubicBezTo>
                    <a:pt x="1270" y="17527"/>
                    <a:pt x="1253" y="17517"/>
                    <a:pt x="1253" y="17517"/>
                  </a:cubicBezTo>
                  <a:cubicBezTo>
                    <a:pt x="731" y="18971"/>
                    <a:pt x="313" y="20286"/>
                    <a:pt x="0" y="21394"/>
                  </a:cubicBezTo>
                  <a:cubicBezTo>
                    <a:pt x="104" y="21255"/>
                    <a:pt x="261" y="21117"/>
                    <a:pt x="418" y="20909"/>
                  </a:cubicBezTo>
                  <a:lnTo>
                    <a:pt x="600" y="21151"/>
                  </a:lnTo>
                  <a:cubicBezTo>
                    <a:pt x="625" y="21184"/>
                    <a:pt x="626" y="21186"/>
                    <a:pt x="626" y="21186"/>
                  </a:cubicBezTo>
                  <a:lnTo>
                    <a:pt x="313" y="21532"/>
                  </a:lnTo>
                  <a:cubicBezTo>
                    <a:pt x="1618" y="21463"/>
                    <a:pt x="3497" y="21463"/>
                    <a:pt x="5532" y="21255"/>
                  </a:cubicBezTo>
                  <a:cubicBezTo>
                    <a:pt x="6516" y="15006"/>
                    <a:pt x="6524" y="14956"/>
                    <a:pt x="6524" y="14956"/>
                  </a:cubicBezTo>
                  <a:lnTo>
                    <a:pt x="6752" y="15016"/>
                  </a:lnTo>
                  <a:cubicBezTo>
                    <a:pt x="6783" y="15024"/>
                    <a:pt x="6785" y="15025"/>
                    <a:pt x="6785" y="15025"/>
                  </a:cubicBezTo>
                  <a:cubicBezTo>
                    <a:pt x="5928" y="20710"/>
                    <a:pt x="5853" y="21207"/>
                    <a:pt x="5846" y="2125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81" name="Shape 1281"/>
            <p:cNvSpPr/>
            <p:nvPr/>
          </p:nvSpPr>
          <p:spPr>
            <a:xfrm rot="14260338">
              <a:off x="3042519" y="3479303"/>
              <a:ext cx="1562102" cy="83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82" name="Shape 1282"/>
            <p:cNvSpPr/>
            <p:nvPr/>
          </p:nvSpPr>
          <p:spPr>
            <a:xfrm rot="19642308">
              <a:off x="5291214" y="4623098"/>
              <a:ext cx="822326" cy="779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83" name="Shape 1283"/>
            <p:cNvSpPr/>
            <p:nvPr/>
          </p:nvSpPr>
          <p:spPr>
            <a:xfrm rot="17366818">
              <a:off x="4880050" y="1573510"/>
              <a:ext cx="750889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84" name="Shape 1284"/>
            <p:cNvSpPr/>
            <p:nvPr/>
          </p:nvSpPr>
          <p:spPr>
            <a:xfrm rot="18361205">
              <a:off x="1885232" y="2960191"/>
              <a:ext cx="752475" cy="401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85" name="Shape 1285"/>
            <p:cNvSpPr/>
            <p:nvPr/>
          </p:nvSpPr>
          <p:spPr>
            <a:xfrm rot="1968420">
              <a:off x="3727525" y="2419648"/>
              <a:ext cx="1169990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86" name="Shape 1286"/>
            <p:cNvSpPr/>
            <p:nvPr/>
          </p:nvSpPr>
          <p:spPr>
            <a:xfrm rot="20678873">
              <a:off x="2027314" y="3734098"/>
              <a:ext cx="822326" cy="779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87" name="Shape 1287"/>
            <p:cNvSpPr/>
            <p:nvPr/>
          </p:nvSpPr>
          <p:spPr>
            <a:xfrm rot="16885505" flipH="1">
              <a:off x="3188568" y="4771530"/>
              <a:ext cx="1096965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88" name="Shape 1288"/>
            <p:cNvSpPr/>
            <p:nvPr/>
          </p:nvSpPr>
          <p:spPr>
            <a:xfrm rot="10207366">
              <a:off x="2557538" y="2568873"/>
              <a:ext cx="1169989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89" name="Shape 1289"/>
            <p:cNvSpPr/>
            <p:nvPr/>
          </p:nvSpPr>
          <p:spPr>
            <a:xfrm rot="4491075">
              <a:off x="2526581" y="4522292"/>
              <a:ext cx="750890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90" name="Shape 1290"/>
            <p:cNvSpPr/>
            <p:nvPr/>
          </p:nvSpPr>
          <p:spPr>
            <a:xfrm rot="4770738">
              <a:off x="2943300" y="4134149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91" name="Shape 1291"/>
            <p:cNvSpPr/>
            <p:nvPr/>
          </p:nvSpPr>
          <p:spPr>
            <a:xfrm rot="19178520">
              <a:off x="7332739" y="4230985"/>
              <a:ext cx="561976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92" name="Shape 1292"/>
            <p:cNvSpPr/>
            <p:nvPr/>
          </p:nvSpPr>
          <p:spPr>
            <a:xfrm rot="18361205">
              <a:off x="4576837" y="2156123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93" name="Shape 1293"/>
            <p:cNvSpPr/>
            <p:nvPr/>
          </p:nvSpPr>
          <p:spPr>
            <a:xfrm rot="11792620" flipH="1">
              <a:off x="4119638" y="4689773"/>
              <a:ext cx="823913" cy="781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94" name="Shape 1294"/>
            <p:cNvSpPr/>
            <p:nvPr/>
          </p:nvSpPr>
          <p:spPr>
            <a:xfrm rot="18361205">
              <a:off x="6927925" y="3126086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95" name="Shape 1295"/>
            <p:cNvSpPr/>
            <p:nvPr/>
          </p:nvSpPr>
          <p:spPr>
            <a:xfrm rot="1968420">
              <a:off x="6334200" y="4069061"/>
              <a:ext cx="1169990" cy="1111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96" name="Shape 1296"/>
            <p:cNvSpPr/>
            <p:nvPr/>
          </p:nvSpPr>
          <p:spPr>
            <a:xfrm rot="20678873">
              <a:off x="6538989" y="2316461"/>
              <a:ext cx="822326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97" name="Shape 1297"/>
            <p:cNvSpPr/>
            <p:nvPr/>
          </p:nvSpPr>
          <p:spPr>
            <a:xfrm rot="3206259" flipH="1">
              <a:off x="4300613" y="3721398"/>
              <a:ext cx="1096963" cy="58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98" name="Shape 1298"/>
            <p:cNvSpPr/>
            <p:nvPr/>
          </p:nvSpPr>
          <p:spPr>
            <a:xfrm rot="4491075">
              <a:off x="6589787" y="3597574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99" name="Shape 1299"/>
            <p:cNvSpPr/>
            <p:nvPr/>
          </p:nvSpPr>
          <p:spPr>
            <a:xfrm rot="19178520">
              <a:off x="4943551" y="4399261"/>
              <a:ext cx="563564" cy="53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00" name="Shape 1300"/>
            <p:cNvSpPr/>
            <p:nvPr/>
          </p:nvSpPr>
          <p:spPr>
            <a:xfrm rot="18361205">
              <a:off x="5769844" y="3873005"/>
              <a:ext cx="752476" cy="401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01" name="Shape 1301"/>
            <p:cNvSpPr/>
            <p:nvPr/>
          </p:nvSpPr>
          <p:spPr>
            <a:xfrm rot="11792620" flipH="1">
              <a:off x="5823025" y="2883198"/>
              <a:ext cx="822327" cy="781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02" name="Shape 1302"/>
            <p:cNvSpPr/>
            <p:nvPr/>
          </p:nvSpPr>
          <p:spPr>
            <a:xfrm rot="14246117">
              <a:off x="5486475" y="5596236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03" name="Shape 1303"/>
            <p:cNvSpPr/>
            <p:nvPr/>
          </p:nvSpPr>
          <p:spPr>
            <a:xfrm rot="1968420">
              <a:off x="5564263" y="1676698"/>
              <a:ext cx="1169989" cy="110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04" name="Shape 1304"/>
            <p:cNvSpPr/>
            <p:nvPr/>
          </p:nvSpPr>
          <p:spPr>
            <a:xfrm rot="20678873">
              <a:off x="4818139" y="2629198"/>
              <a:ext cx="822326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05" name="Shape 1305"/>
            <p:cNvSpPr/>
            <p:nvPr/>
          </p:nvSpPr>
          <p:spPr>
            <a:xfrm rot="16885505" flipH="1">
              <a:off x="5054675" y="3430886"/>
              <a:ext cx="1096965" cy="58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06" name="Shape 1306"/>
            <p:cNvSpPr/>
            <p:nvPr/>
          </p:nvSpPr>
          <p:spPr>
            <a:xfrm rot="4491075">
              <a:off x="8145537" y="4480224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07" name="Shape 1307"/>
            <p:cNvSpPr/>
            <p:nvPr/>
          </p:nvSpPr>
          <p:spPr>
            <a:xfrm rot="2242059">
              <a:off x="592213" y="6826547"/>
              <a:ext cx="531813" cy="53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9604" y="6439"/>
                  </a:moveTo>
                  <a:lnTo>
                    <a:pt x="8881" y="5888"/>
                  </a:lnTo>
                  <a:lnTo>
                    <a:pt x="8968" y="5627"/>
                  </a:lnTo>
                  <a:lnTo>
                    <a:pt x="9714" y="6178"/>
                  </a:lnTo>
                  <a:close/>
                  <a:moveTo>
                    <a:pt x="3508" y="14972"/>
                  </a:moveTo>
                  <a:lnTo>
                    <a:pt x="2675" y="14566"/>
                  </a:lnTo>
                  <a:lnTo>
                    <a:pt x="2763" y="14218"/>
                  </a:lnTo>
                  <a:lnTo>
                    <a:pt x="3596" y="14624"/>
                  </a:lnTo>
                  <a:close/>
                  <a:moveTo>
                    <a:pt x="16533" y="1941"/>
                  </a:moveTo>
                  <a:lnTo>
                    <a:pt x="15854" y="1244"/>
                  </a:lnTo>
                  <a:lnTo>
                    <a:pt x="16029" y="983"/>
                  </a:lnTo>
                  <a:lnTo>
                    <a:pt x="16709" y="1679"/>
                  </a:lnTo>
                  <a:close/>
                  <a:moveTo>
                    <a:pt x="11578" y="7978"/>
                  </a:moveTo>
                  <a:lnTo>
                    <a:pt x="10854" y="7426"/>
                  </a:lnTo>
                  <a:lnTo>
                    <a:pt x="10964" y="7078"/>
                  </a:lnTo>
                  <a:lnTo>
                    <a:pt x="11753" y="7629"/>
                  </a:lnTo>
                  <a:close/>
                  <a:moveTo>
                    <a:pt x="3501" y="18078"/>
                  </a:moveTo>
                  <a:lnTo>
                    <a:pt x="3316" y="17839"/>
                  </a:lnTo>
                  <a:cubicBezTo>
                    <a:pt x="3554" y="17599"/>
                    <a:pt x="3765" y="17394"/>
                    <a:pt x="3977" y="17120"/>
                  </a:cubicBezTo>
                  <a:lnTo>
                    <a:pt x="4162" y="17360"/>
                  </a:lnTo>
                  <a:cubicBezTo>
                    <a:pt x="3924" y="17668"/>
                    <a:pt x="3712" y="17873"/>
                    <a:pt x="3501" y="18078"/>
                  </a:cubicBezTo>
                  <a:close/>
                  <a:moveTo>
                    <a:pt x="5334" y="16279"/>
                  </a:moveTo>
                  <a:lnTo>
                    <a:pt x="5153" y="16037"/>
                  </a:lnTo>
                  <a:cubicBezTo>
                    <a:pt x="5231" y="15934"/>
                    <a:pt x="5283" y="15865"/>
                    <a:pt x="5334" y="15796"/>
                  </a:cubicBezTo>
                  <a:cubicBezTo>
                    <a:pt x="4878" y="15594"/>
                    <a:pt x="4868" y="15589"/>
                    <a:pt x="4868" y="15589"/>
                  </a:cubicBezTo>
                  <a:cubicBezTo>
                    <a:pt x="4919" y="15184"/>
                    <a:pt x="4920" y="15176"/>
                    <a:pt x="4920" y="15176"/>
                  </a:cubicBezTo>
                  <a:lnTo>
                    <a:pt x="5555" y="15477"/>
                  </a:lnTo>
                  <a:cubicBezTo>
                    <a:pt x="5642" y="15519"/>
                    <a:pt x="5645" y="15520"/>
                    <a:pt x="5645" y="15520"/>
                  </a:cubicBezTo>
                  <a:cubicBezTo>
                    <a:pt x="5697" y="15451"/>
                    <a:pt x="5749" y="15382"/>
                    <a:pt x="5853" y="15314"/>
                  </a:cubicBezTo>
                  <a:lnTo>
                    <a:pt x="5989" y="15615"/>
                  </a:lnTo>
                  <a:cubicBezTo>
                    <a:pt x="5749" y="15865"/>
                    <a:pt x="5542" y="16072"/>
                    <a:pt x="5334" y="16279"/>
                  </a:cubicBezTo>
                  <a:close/>
                  <a:moveTo>
                    <a:pt x="1721" y="20023"/>
                  </a:moveTo>
                  <a:lnTo>
                    <a:pt x="1513" y="19674"/>
                  </a:lnTo>
                  <a:cubicBezTo>
                    <a:pt x="1721" y="19465"/>
                    <a:pt x="1930" y="19256"/>
                    <a:pt x="2190" y="18978"/>
                  </a:cubicBezTo>
                  <a:lnTo>
                    <a:pt x="2346" y="19256"/>
                  </a:lnTo>
                  <a:cubicBezTo>
                    <a:pt x="2138" y="19535"/>
                    <a:pt x="1930" y="19744"/>
                    <a:pt x="1721" y="20023"/>
                  </a:cubicBezTo>
                  <a:close/>
                  <a:moveTo>
                    <a:pt x="7874" y="13909"/>
                  </a:moveTo>
                  <a:cubicBezTo>
                    <a:pt x="7630" y="14151"/>
                    <a:pt x="7418" y="14359"/>
                    <a:pt x="7154" y="14566"/>
                  </a:cubicBezTo>
                  <a:lnTo>
                    <a:pt x="7015" y="14324"/>
                  </a:lnTo>
                  <a:cubicBezTo>
                    <a:pt x="7259" y="14082"/>
                    <a:pt x="7471" y="13874"/>
                    <a:pt x="7735" y="13666"/>
                  </a:cubicBezTo>
                  <a:close/>
                  <a:moveTo>
                    <a:pt x="18310" y="3827"/>
                  </a:moveTo>
                  <a:lnTo>
                    <a:pt x="17630" y="3131"/>
                  </a:lnTo>
                  <a:lnTo>
                    <a:pt x="17783" y="2782"/>
                  </a:lnTo>
                  <a:lnTo>
                    <a:pt x="18463" y="3479"/>
                  </a:lnTo>
                  <a:close/>
                  <a:moveTo>
                    <a:pt x="11733" y="10777"/>
                  </a:moveTo>
                  <a:cubicBezTo>
                    <a:pt x="11489" y="10958"/>
                    <a:pt x="11224" y="11166"/>
                    <a:pt x="11013" y="11373"/>
                  </a:cubicBezTo>
                  <a:lnTo>
                    <a:pt x="10854" y="11027"/>
                  </a:lnTo>
                  <a:cubicBezTo>
                    <a:pt x="11119" y="10820"/>
                    <a:pt x="11330" y="10612"/>
                    <a:pt x="11595" y="10474"/>
                  </a:cubicBezTo>
                  <a:close/>
                  <a:moveTo>
                    <a:pt x="13720" y="9328"/>
                  </a:moveTo>
                  <a:cubicBezTo>
                    <a:pt x="13462" y="9491"/>
                    <a:pt x="13251" y="9698"/>
                    <a:pt x="12986" y="9835"/>
                  </a:cubicBezTo>
                  <a:lnTo>
                    <a:pt x="12848" y="9595"/>
                  </a:lnTo>
                  <a:cubicBezTo>
                    <a:pt x="12986" y="9423"/>
                    <a:pt x="13145" y="9354"/>
                    <a:pt x="13304" y="9216"/>
                  </a:cubicBezTo>
                  <a:cubicBezTo>
                    <a:pt x="12839" y="8881"/>
                    <a:pt x="12828" y="8873"/>
                    <a:pt x="12828" y="8873"/>
                  </a:cubicBezTo>
                  <a:lnTo>
                    <a:pt x="12933" y="8529"/>
                  </a:lnTo>
                  <a:cubicBezTo>
                    <a:pt x="13611" y="9003"/>
                    <a:pt x="13621" y="9010"/>
                    <a:pt x="13621" y="9010"/>
                  </a:cubicBezTo>
                  <a:lnTo>
                    <a:pt x="13714" y="9070"/>
                  </a:lnTo>
                  <a:lnTo>
                    <a:pt x="13674" y="9148"/>
                  </a:lnTo>
                  <a:close/>
                  <a:moveTo>
                    <a:pt x="10438" y="12883"/>
                  </a:moveTo>
                  <a:lnTo>
                    <a:pt x="10174" y="12825"/>
                  </a:lnTo>
                  <a:lnTo>
                    <a:pt x="10284" y="11983"/>
                  </a:lnTo>
                  <a:lnTo>
                    <a:pt x="10547" y="12070"/>
                  </a:lnTo>
                  <a:close/>
                  <a:moveTo>
                    <a:pt x="15753" y="7994"/>
                  </a:moveTo>
                  <a:cubicBezTo>
                    <a:pt x="15502" y="8178"/>
                    <a:pt x="15237" y="8389"/>
                    <a:pt x="15026" y="8529"/>
                  </a:cubicBezTo>
                  <a:lnTo>
                    <a:pt x="14887" y="8222"/>
                  </a:lnTo>
                  <a:cubicBezTo>
                    <a:pt x="15131" y="8038"/>
                    <a:pt x="15396" y="7828"/>
                    <a:pt x="15660" y="7687"/>
                  </a:cubicBezTo>
                  <a:close/>
                  <a:moveTo>
                    <a:pt x="16490" y="7629"/>
                  </a:moveTo>
                  <a:lnTo>
                    <a:pt x="10810" y="2144"/>
                  </a:lnTo>
                  <a:lnTo>
                    <a:pt x="10964" y="1883"/>
                  </a:lnTo>
                  <a:lnTo>
                    <a:pt x="16709" y="7281"/>
                  </a:lnTo>
                  <a:close/>
                  <a:moveTo>
                    <a:pt x="17880" y="6827"/>
                  </a:moveTo>
                  <a:cubicBezTo>
                    <a:pt x="17579" y="7007"/>
                    <a:pt x="17317" y="7144"/>
                    <a:pt x="17055" y="7281"/>
                  </a:cubicBezTo>
                  <a:lnTo>
                    <a:pt x="16963" y="6981"/>
                  </a:lnTo>
                  <a:cubicBezTo>
                    <a:pt x="17212" y="6801"/>
                    <a:pt x="17474" y="6664"/>
                    <a:pt x="17788" y="6526"/>
                  </a:cubicBezTo>
                  <a:close/>
                  <a:moveTo>
                    <a:pt x="20130" y="5627"/>
                  </a:moveTo>
                  <a:lnTo>
                    <a:pt x="19472" y="4930"/>
                  </a:lnTo>
                  <a:lnTo>
                    <a:pt x="19625" y="4640"/>
                  </a:lnTo>
                  <a:lnTo>
                    <a:pt x="20305" y="5336"/>
                  </a:lnTo>
                  <a:close/>
                  <a:moveTo>
                    <a:pt x="10021" y="15872"/>
                  </a:moveTo>
                  <a:lnTo>
                    <a:pt x="9758" y="15785"/>
                  </a:lnTo>
                  <a:lnTo>
                    <a:pt x="9911" y="14682"/>
                  </a:lnTo>
                  <a:lnTo>
                    <a:pt x="10174" y="14769"/>
                  </a:lnTo>
                  <a:close/>
                  <a:moveTo>
                    <a:pt x="20029" y="5844"/>
                  </a:moveTo>
                  <a:cubicBezTo>
                    <a:pt x="19728" y="6027"/>
                    <a:pt x="19466" y="6097"/>
                    <a:pt x="19204" y="6236"/>
                  </a:cubicBezTo>
                  <a:lnTo>
                    <a:pt x="19112" y="5931"/>
                  </a:lnTo>
                  <a:cubicBezTo>
                    <a:pt x="19413" y="5749"/>
                    <a:pt x="19675" y="5679"/>
                    <a:pt x="19937" y="5540"/>
                  </a:cubicBezTo>
                  <a:close/>
                  <a:moveTo>
                    <a:pt x="5846" y="21251"/>
                  </a:moveTo>
                  <a:lnTo>
                    <a:pt x="13624" y="13389"/>
                  </a:lnTo>
                  <a:cubicBezTo>
                    <a:pt x="14191" y="9452"/>
                    <a:pt x="14196" y="9418"/>
                    <a:pt x="14196" y="9418"/>
                  </a:cubicBezTo>
                  <a:cubicBezTo>
                    <a:pt x="14503" y="9486"/>
                    <a:pt x="14509" y="9487"/>
                    <a:pt x="14510" y="9487"/>
                  </a:cubicBezTo>
                  <a:cubicBezTo>
                    <a:pt x="14313" y="10825"/>
                    <a:pt x="14141" y="11995"/>
                    <a:pt x="13991" y="13018"/>
                  </a:cubicBezTo>
                  <a:lnTo>
                    <a:pt x="18045" y="8921"/>
                  </a:lnTo>
                  <a:lnTo>
                    <a:pt x="17849" y="8877"/>
                  </a:lnTo>
                  <a:lnTo>
                    <a:pt x="18003" y="7774"/>
                  </a:lnTo>
                  <a:lnTo>
                    <a:pt x="18266" y="7832"/>
                  </a:lnTo>
                  <a:lnTo>
                    <a:pt x="18126" y="8839"/>
                  </a:lnTo>
                  <a:lnTo>
                    <a:pt x="21600" y="5327"/>
                  </a:lnTo>
                  <a:lnTo>
                    <a:pt x="21399" y="5403"/>
                  </a:lnTo>
                  <a:lnTo>
                    <a:pt x="21308" y="5100"/>
                  </a:lnTo>
                  <a:cubicBezTo>
                    <a:pt x="21295" y="5059"/>
                    <a:pt x="21295" y="5057"/>
                    <a:pt x="21295" y="5057"/>
                  </a:cubicBezTo>
                  <a:cubicBezTo>
                    <a:pt x="21399" y="4987"/>
                    <a:pt x="21451" y="4987"/>
                    <a:pt x="21556" y="4987"/>
                  </a:cubicBezTo>
                  <a:cubicBezTo>
                    <a:pt x="19540" y="1483"/>
                    <a:pt x="17414" y="42"/>
                    <a:pt x="15310" y="1"/>
                  </a:cubicBezTo>
                  <a:cubicBezTo>
                    <a:pt x="11803" y="-68"/>
                    <a:pt x="8357" y="3750"/>
                    <a:pt x="5585" y="8379"/>
                  </a:cubicBezTo>
                  <a:cubicBezTo>
                    <a:pt x="9781" y="11953"/>
                    <a:pt x="9812" y="11979"/>
                    <a:pt x="9812" y="11979"/>
                  </a:cubicBezTo>
                  <a:lnTo>
                    <a:pt x="9721" y="12161"/>
                  </a:lnTo>
                  <a:cubicBezTo>
                    <a:pt x="9709" y="12185"/>
                    <a:pt x="9708" y="12187"/>
                    <a:pt x="9708" y="12187"/>
                  </a:cubicBezTo>
                  <a:lnTo>
                    <a:pt x="9754" y="12308"/>
                  </a:lnTo>
                  <a:cubicBezTo>
                    <a:pt x="9760" y="12324"/>
                    <a:pt x="9760" y="12325"/>
                    <a:pt x="9760" y="12325"/>
                  </a:cubicBezTo>
                  <a:cubicBezTo>
                    <a:pt x="9551" y="12533"/>
                    <a:pt x="9290" y="12671"/>
                    <a:pt x="9082" y="12879"/>
                  </a:cubicBezTo>
                  <a:lnTo>
                    <a:pt x="8945" y="12637"/>
                  </a:lnTo>
                  <a:cubicBezTo>
                    <a:pt x="8926" y="12604"/>
                    <a:pt x="8925" y="12602"/>
                    <a:pt x="8925" y="12602"/>
                  </a:cubicBezTo>
                  <a:cubicBezTo>
                    <a:pt x="9082" y="12464"/>
                    <a:pt x="9238" y="12325"/>
                    <a:pt x="9447" y="12118"/>
                  </a:cubicBezTo>
                  <a:cubicBezTo>
                    <a:pt x="5458" y="8682"/>
                    <a:pt x="5428" y="8657"/>
                    <a:pt x="5428" y="8656"/>
                  </a:cubicBezTo>
                  <a:cubicBezTo>
                    <a:pt x="3758" y="11495"/>
                    <a:pt x="2349" y="14540"/>
                    <a:pt x="1357" y="17171"/>
                  </a:cubicBezTo>
                  <a:cubicBezTo>
                    <a:pt x="3419" y="18333"/>
                    <a:pt x="3444" y="18348"/>
                    <a:pt x="3445" y="18348"/>
                  </a:cubicBezTo>
                  <a:lnTo>
                    <a:pt x="3353" y="18651"/>
                  </a:lnTo>
                  <a:cubicBezTo>
                    <a:pt x="3341" y="18691"/>
                    <a:pt x="3340" y="18694"/>
                    <a:pt x="3340" y="18694"/>
                  </a:cubicBezTo>
                  <a:cubicBezTo>
                    <a:pt x="1270" y="17527"/>
                    <a:pt x="1253" y="17517"/>
                    <a:pt x="1253" y="17517"/>
                  </a:cubicBezTo>
                  <a:cubicBezTo>
                    <a:pt x="731" y="18971"/>
                    <a:pt x="313" y="20286"/>
                    <a:pt x="0" y="21394"/>
                  </a:cubicBezTo>
                  <a:cubicBezTo>
                    <a:pt x="104" y="21255"/>
                    <a:pt x="261" y="21117"/>
                    <a:pt x="418" y="20909"/>
                  </a:cubicBezTo>
                  <a:lnTo>
                    <a:pt x="600" y="21151"/>
                  </a:lnTo>
                  <a:cubicBezTo>
                    <a:pt x="625" y="21184"/>
                    <a:pt x="626" y="21186"/>
                    <a:pt x="626" y="21186"/>
                  </a:cubicBezTo>
                  <a:lnTo>
                    <a:pt x="313" y="21532"/>
                  </a:lnTo>
                  <a:cubicBezTo>
                    <a:pt x="1618" y="21463"/>
                    <a:pt x="3497" y="21463"/>
                    <a:pt x="5532" y="21255"/>
                  </a:cubicBezTo>
                  <a:cubicBezTo>
                    <a:pt x="6516" y="15006"/>
                    <a:pt x="6524" y="14956"/>
                    <a:pt x="6524" y="14956"/>
                  </a:cubicBezTo>
                  <a:lnTo>
                    <a:pt x="6752" y="15016"/>
                  </a:lnTo>
                  <a:cubicBezTo>
                    <a:pt x="6783" y="15024"/>
                    <a:pt x="6785" y="15025"/>
                    <a:pt x="6785" y="15025"/>
                  </a:cubicBezTo>
                  <a:cubicBezTo>
                    <a:pt x="5928" y="20710"/>
                    <a:pt x="5853" y="21207"/>
                    <a:pt x="5846" y="2125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08" name="Shape 1308"/>
            <p:cNvSpPr/>
            <p:nvPr/>
          </p:nvSpPr>
          <p:spPr>
            <a:xfrm rot="13039248" flipH="1">
              <a:off x="8237614" y="6658272"/>
              <a:ext cx="563563" cy="53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extrusionOk="0">
                  <a:moveTo>
                    <a:pt x="2021" y="19022"/>
                  </a:moveTo>
                  <a:cubicBezTo>
                    <a:pt x="1781" y="19303"/>
                    <a:pt x="1589" y="19514"/>
                    <a:pt x="1396" y="19725"/>
                  </a:cubicBezTo>
                  <a:lnTo>
                    <a:pt x="1589" y="20077"/>
                  </a:lnTo>
                  <a:cubicBezTo>
                    <a:pt x="1781" y="19796"/>
                    <a:pt x="1973" y="19585"/>
                    <a:pt x="2166" y="19303"/>
                  </a:cubicBezTo>
                  <a:close/>
                  <a:moveTo>
                    <a:pt x="3670" y="17147"/>
                  </a:moveTo>
                  <a:cubicBezTo>
                    <a:pt x="3475" y="17424"/>
                    <a:pt x="3280" y="17631"/>
                    <a:pt x="3060" y="17872"/>
                  </a:cubicBezTo>
                  <a:lnTo>
                    <a:pt x="3231" y="18114"/>
                  </a:lnTo>
                  <a:cubicBezTo>
                    <a:pt x="3426" y="17907"/>
                    <a:pt x="3622" y="17700"/>
                    <a:pt x="3841" y="17389"/>
                  </a:cubicBezTo>
                  <a:close/>
                  <a:moveTo>
                    <a:pt x="3319" y="14628"/>
                  </a:moveTo>
                  <a:lnTo>
                    <a:pt x="2550" y="14218"/>
                  </a:lnTo>
                  <a:lnTo>
                    <a:pt x="2469" y="14570"/>
                  </a:lnTo>
                  <a:lnTo>
                    <a:pt x="3238" y="14980"/>
                  </a:lnTo>
                  <a:close/>
                  <a:moveTo>
                    <a:pt x="5402" y="15324"/>
                  </a:moveTo>
                  <a:cubicBezTo>
                    <a:pt x="5306" y="15394"/>
                    <a:pt x="5258" y="15463"/>
                    <a:pt x="5211" y="15533"/>
                  </a:cubicBezTo>
                  <a:cubicBezTo>
                    <a:pt x="5210" y="15533"/>
                    <a:pt x="5199" y="15527"/>
                    <a:pt x="4541" y="15185"/>
                  </a:cubicBezTo>
                  <a:cubicBezTo>
                    <a:pt x="4541" y="15185"/>
                    <a:pt x="4539" y="15196"/>
                    <a:pt x="4493" y="15602"/>
                  </a:cubicBezTo>
                  <a:cubicBezTo>
                    <a:pt x="4493" y="15602"/>
                    <a:pt x="4502" y="15607"/>
                    <a:pt x="4924" y="15811"/>
                  </a:cubicBezTo>
                  <a:cubicBezTo>
                    <a:pt x="4876" y="15881"/>
                    <a:pt x="4828" y="15950"/>
                    <a:pt x="4756" y="16054"/>
                  </a:cubicBezTo>
                  <a:lnTo>
                    <a:pt x="4923" y="16298"/>
                  </a:lnTo>
                  <a:cubicBezTo>
                    <a:pt x="5115" y="16089"/>
                    <a:pt x="5306" y="15881"/>
                    <a:pt x="5527" y="15628"/>
                  </a:cubicBezTo>
                  <a:close/>
                  <a:moveTo>
                    <a:pt x="9067" y="17704"/>
                  </a:moveTo>
                  <a:lnTo>
                    <a:pt x="8763" y="17704"/>
                  </a:lnTo>
                  <a:lnTo>
                    <a:pt x="8682" y="18817"/>
                  </a:lnTo>
                  <a:lnTo>
                    <a:pt x="8905" y="18876"/>
                  </a:lnTo>
                  <a:close/>
                  <a:moveTo>
                    <a:pt x="7139" y="13662"/>
                  </a:moveTo>
                  <a:cubicBezTo>
                    <a:pt x="6895" y="13871"/>
                    <a:pt x="6700" y="14081"/>
                    <a:pt x="6474" y="14325"/>
                  </a:cubicBezTo>
                  <a:lnTo>
                    <a:pt x="6603" y="14570"/>
                  </a:lnTo>
                  <a:cubicBezTo>
                    <a:pt x="6847" y="14360"/>
                    <a:pt x="7042" y="14151"/>
                    <a:pt x="7268" y="13906"/>
                  </a:cubicBezTo>
                  <a:close/>
                  <a:moveTo>
                    <a:pt x="9391" y="14775"/>
                  </a:moveTo>
                  <a:lnTo>
                    <a:pt x="9148" y="14687"/>
                  </a:lnTo>
                  <a:lnTo>
                    <a:pt x="9006" y="15800"/>
                  </a:lnTo>
                  <a:lnTo>
                    <a:pt x="9249" y="15888"/>
                  </a:lnTo>
                  <a:close/>
                  <a:moveTo>
                    <a:pt x="9735" y="12050"/>
                  </a:moveTo>
                  <a:lnTo>
                    <a:pt x="9492" y="11963"/>
                  </a:lnTo>
                  <a:lnTo>
                    <a:pt x="9391" y="12812"/>
                  </a:lnTo>
                  <a:lnTo>
                    <a:pt x="9634" y="12871"/>
                  </a:lnTo>
                  <a:close/>
                  <a:moveTo>
                    <a:pt x="15746" y="16796"/>
                  </a:moveTo>
                  <a:lnTo>
                    <a:pt x="15503" y="16708"/>
                  </a:lnTo>
                  <a:lnTo>
                    <a:pt x="15361" y="17850"/>
                  </a:lnTo>
                  <a:lnTo>
                    <a:pt x="15604" y="17909"/>
                  </a:lnTo>
                  <a:close/>
                  <a:moveTo>
                    <a:pt x="10701" y="10439"/>
                  </a:moveTo>
                  <a:cubicBezTo>
                    <a:pt x="10457" y="10579"/>
                    <a:pt x="10262" y="10789"/>
                    <a:pt x="10018" y="10998"/>
                  </a:cubicBezTo>
                  <a:lnTo>
                    <a:pt x="10165" y="11348"/>
                  </a:lnTo>
                  <a:cubicBezTo>
                    <a:pt x="10360" y="11138"/>
                    <a:pt x="10604" y="10928"/>
                    <a:pt x="10830" y="10745"/>
                  </a:cubicBezTo>
                  <a:close/>
                  <a:moveTo>
                    <a:pt x="8966" y="6104"/>
                  </a:moveTo>
                  <a:lnTo>
                    <a:pt x="8278" y="5548"/>
                  </a:lnTo>
                  <a:lnTo>
                    <a:pt x="8197" y="5811"/>
                  </a:lnTo>
                  <a:lnTo>
                    <a:pt x="8865" y="6368"/>
                  </a:lnTo>
                  <a:close/>
                  <a:moveTo>
                    <a:pt x="16130" y="13779"/>
                  </a:moveTo>
                  <a:lnTo>
                    <a:pt x="15847" y="13720"/>
                  </a:lnTo>
                  <a:lnTo>
                    <a:pt x="15705" y="14833"/>
                  </a:lnTo>
                  <a:lnTo>
                    <a:pt x="15988" y="14892"/>
                  </a:lnTo>
                  <a:close/>
                  <a:moveTo>
                    <a:pt x="10848" y="7569"/>
                  </a:moveTo>
                  <a:lnTo>
                    <a:pt x="10119" y="7012"/>
                  </a:lnTo>
                  <a:lnTo>
                    <a:pt x="10018" y="7364"/>
                  </a:lnTo>
                  <a:lnTo>
                    <a:pt x="10686" y="7920"/>
                  </a:lnTo>
                  <a:close/>
                  <a:moveTo>
                    <a:pt x="12657" y="9023"/>
                  </a:moveTo>
                  <a:lnTo>
                    <a:pt x="12572" y="8962"/>
                  </a:lnTo>
                  <a:cubicBezTo>
                    <a:pt x="12572" y="8962"/>
                    <a:pt x="12561" y="8954"/>
                    <a:pt x="11937" y="8477"/>
                  </a:cubicBezTo>
                  <a:lnTo>
                    <a:pt x="11840" y="8824"/>
                  </a:lnTo>
                  <a:cubicBezTo>
                    <a:pt x="11840" y="8824"/>
                    <a:pt x="11848" y="8831"/>
                    <a:pt x="12279" y="9171"/>
                  </a:cubicBezTo>
                  <a:cubicBezTo>
                    <a:pt x="12132" y="9309"/>
                    <a:pt x="11986" y="9379"/>
                    <a:pt x="11858" y="9552"/>
                  </a:cubicBezTo>
                  <a:lnTo>
                    <a:pt x="11986" y="9795"/>
                  </a:lnTo>
                  <a:cubicBezTo>
                    <a:pt x="12230" y="9656"/>
                    <a:pt x="12425" y="9448"/>
                    <a:pt x="12663" y="9283"/>
                  </a:cubicBezTo>
                  <a:lnTo>
                    <a:pt x="12621" y="9101"/>
                  </a:lnTo>
                  <a:close/>
                  <a:moveTo>
                    <a:pt x="16474" y="10791"/>
                  </a:moveTo>
                  <a:lnTo>
                    <a:pt x="16231" y="10703"/>
                  </a:lnTo>
                  <a:lnTo>
                    <a:pt x="16090" y="11816"/>
                  </a:lnTo>
                  <a:lnTo>
                    <a:pt x="16333" y="11904"/>
                  </a:lnTo>
                  <a:close/>
                  <a:moveTo>
                    <a:pt x="14454" y="7627"/>
                  </a:moveTo>
                  <a:cubicBezTo>
                    <a:pt x="14210" y="7769"/>
                    <a:pt x="13966" y="7981"/>
                    <a:pt x="13740" y="8167"/>
                  </a:cubicBezTo>
                  <a:lnTo>
                    <a:pt x="13868" y="8477"/>
                  </a:lnTo>
                  <a:cubicBezTo>
                    <a:pt x="14063" y="8335"/>
                    <a:pt x="14307" y="8123"/>
                    <a:pt x="14539" y="7937"/>
                  </a:cubicBezTo>
                  <a:close/>
                  <a:moveTo>
                    <a:pt x="15422" y="7217"/>
                  </a:moveTo>
                  <a:lnTo>
                    <a:pt x="10119" y="1769"/>
                  </a:lnTo>
                  <a:lnTo>
                    <a:pt x="9978" y="2032"/>
                  </a:lnTo>
                  <a:lnTo>
                    <a:pt x="15219" y="7569"/>
                  </a:lnTo>
                  <a:close/>
                  <a:moveTo>
                    <a:pt x="16859" y="7774"/>
                  </a:moveTo>
                  <a:lnTo>
                    <a:pt x="16616" y="7715"/>
                  </a:lnTo>
                  <a:lnTo>
                    <a:pt x="16474" y="8828"/>
                  </a:lnTo>
                  <a:lnTo>
                    <a:pt x="16717" y="8887"/>
                  </a:lnTo>
                  <a:close/>
                  <a:moveTo>
                    <a:pt x="16418" y="6456"/>
                  </a:moveTo>
                  <a:cubicBezTo>
                    <a:pt x="16128" y="6594"/>
                    <a:pt x="15886" y="6733"/>
                    <a:pt x="15657" y="6914"/>
                  </a:cubicBezTo>
                  <a:lnTo>
                    <a:pt x="15741" y="7217"/>
                  </a:lnTo>
                  <a:cubicBezTo>
                    <a:pt x="15983" y="7079"/>
                    <a:pt x="16225" y="6940"/>
                    <a:pt x="16503" y="6758"/>
                  </a:cubicBezTo>
                  <a:close/>
                  <a:moveTo>
                    <a:pt x="18401" y="5460"/>
                  </a:moveTo>
                  <a:cubicBezTo>
                    <a:pt x="18160" y="5600"/>
                    <a:pt x="17918" y="5671"/>
                    <a:pt x="17640" y="5855"/>
                  </a:cubicBezTo>
                  <a:lnTo>
                    <a:pt x="17725" y="6163"/>
                  </a:lnTo>
                  <a:cubicBezTo>
                    <a:pt x="17966" y="6022"/>
                    <a:pt x="18208" y="5952"/>
                    <a:pt x="18486" y="5767"/>
                  </a:cubicBezTo>
                  <a:close/>
                  <a:moveTo>
                    <a:pt x="19891" y="6902"/>
                  </a:moveTo>
                  <a:lnTo>
                    <a:pt x="20894" y="8008"/>
                  </a:lnTo>
                  <a:cubicBezTo>
                    <a:pt x="21600" y="12049"/>
                    <a:pt x="20538" y="14864"/>
                    <a:pt x="18546" y="16849"/>
                  </a:cubicBezTo>
                  <a:cubicBezTo>
                    <a:pt x="18546" y="16849"/>
                    <a:pt x="18557" y="16767"/>
                    <a:pt x="19891" y="6902"/>
                  </a:cubicBezTo>
                  <a:close/>
                  <a:moveTo>
                    <a:pt x="13637" y="0"/>
                  </a:moveTo>
                  <a:lnTo>
                    <a:pt x="14642" y="1109"/>
                  </a:lnTo>
                  <a:lnTo>
                    <a:pt x="14632" y="1124"/>
                  </a:lnTo>
                  <a:lnTo>
                    <a:pt x="15260" y="1827"/>
                  </a:lnTo>
                  <a:lnTo>
                    <a:pt x="15273" y="1806"/>
                  </a:lnTo>
                  <a:lnTo>
                    <a:pt x="16305" y="2945"/>
                  </a:lnTo>
                  <a:lnTo>
                    <a:pt x="16272" y="3028"/>
                  </a:lnTo>
                  <a:lnTo>
                    <a:pt x="16899" y="3731"/>
                  </a:lnTo>
                  <a:lnTo>
                    <a:pt x="16936" y="3641"/>
                  </a:lnTo>
                  <a:lnTo>
                    <a:pt x="17991" y="4805"/>
                  </a:lnTo>
                  <a:lnTo>
                    <a:pt x="17972" y="4845"/>
                  </a:lnTo>
                  <a:lnTo>
                    <a:pt x="18579" y="5548"/>
                  </a:lnTo>
                  <a:lnTo>
                    <a:pt x="18611" y="5489"/>
                  </a:lnTo>
                  <a:lnTo>
                    <a:pt x="19633" y="6617"/>
                  </a:lnTo>
                  <a:lnTo>
                    <a:pt x="18257" y="17129"/>
                  </a:lnTo>
                  <a:cubicBezTo>
                    <a:pt x="16571" y="18596"/>
                    <a:pt x="14307" y="19574"/>
                    <a:pt x="11947" y="20203"/>
                  </a:cubicBezTo>
                  <a:cubicBezTo>
                    <a:pt x="11947" y="20202"/>
                    <a:pt x="11957" y="20126"/>
                    <a:pt x="13392" y="9444"/>
                  </a:cubicBezTo>
                  <a:cubicBezTo>
                    <a:pt x="13392" y="9444"/>
                    <a:pt x="13383" y="9442"/>
                    <a:pt x="13103" y="9374"/>
                  </a:cubicBezTo>
                  <a:cubicBezTo>
                    <a:pt x="13103" y="9374"/>
                    <a:pt x="13095" y="9434"/>
                    <a:pt x="11658" y="20342"/>
                  </a:cubicBezTo>
                  <a:cubicBezTo>
                    <a:pt x="10646" y="20552"/>
                    <a:pt x="9683" y="20762"/>
                    <a:pt x="8671" y="20901"/>
                  </a:cubicBezTo>
                  <a:cubicBezTo>
                    <a:pt x="8671" y="20901"/>
                    <a:pt x="8671" y="20899"/>
                    <a:pt x="8671" y="20875"/>
                  </a:cubicBezTo>
                  <a:lnTo>
                    <a:pt x="8671" y="20692"/>
                  </a:lnTo>
                  <a:cubicBezTo>
                    <a:pt x="8671" y="20692"/>
                    <a:pt x="8669" y="20692"/>
                    <a:pt x="8641" y="20692"/>
                  </a:cubicBezTo>
                  <a:lnTo>
                    <a:pt x="8430" y="20692"/>
                  </a:lnTo>
                  <a:cubicBezTo>
                    <a:pt x="8430" y="20692"/>
                    <a:pt x="8430" y="20694"/>
                    <a:pt x="8424" y="20727"/>
                  </a:cubicBezTo>
                  <a:lnTo>
                    <a:pt x="8382" y="20971"/>
                  </a:lnTo>
                  <a:cubicBezTo>
                    <a:pt x="7370" y="21111"/>
                    <a:pt x="6359" y="21251"/>
                    <a:pt x="5395" y="21321"/>
                  </a:cubicBezTo>
                  <a:cubicBezTo>
                    <a:pt x="5395" y="21320"/>
                    <a:pt x="5404" y="21260"/>
                    <a:pt x="6262" y="15033"/>
                  </a:cubicBezTo>
                  <a:cubicBezTo>
                    <a:pt x="6262" y="15033"/>
                    <a:pt x="6261" y="15032"/>
                    <a:pt x="6232" y="15024"/>
                  </a:cubicBezTo>
                  <a:lnTo>
                    <a:pt x="6022" y="14963"/>
                  </a:lnTo>
                  <a:cubicBezTo>
                    <a:pt x="6021" y="14963"/>
                    <a:pt x="6014" y="15016"/>
                    <a:pt x="5106" y="21321"/>
                  </a:cubicBezTo>
                  <a:cubicBezTo>
                    <a:pt x="3228" y="21530"/>
                    <a:pt x="1493" y="21530"/>
                    <a:pt x="289" y="21600"/>
                  </a:cubicBezTo>
                  <a:lnTo>
                    <a:pt x="578" y="21251"/>
                  </a:lnTo>
                  <a:cubicBezTo>
                    <a:pt x="578" y="21251"/>
                    <a:pt x="577" y="21249"/>
                    <a:pt x="554" y="21216"/>
                  </a:cubicBezTo>
                  <a:lnTo>
                    <a:pt x="385" y="20971"/>
                  </a:lnTo>
                  <a:cubicBezTo>
                    <a:pt x="241" y="21181"/>
                    <a:pt x="96" y="21321"/>
                    <a:pt x="0" y="21460"/>
                  </a:cubicBezTo>
                  <a:cubicBezTo>
                    <a:pt x="289" y="20342"/>
                    <a:pt x="674" y="19015"/>
                    <a:pt x="1156" y="17548"/>
                  </a:cubicBezTo>
                  <a:cubicBezTo>
                    <a:pt x="1156" y="17548"/>
                    <a:pt x="1175" y="17559"/>
                    <a:pt x="3083" y="18736"/>
                  </a:cubicBezTo>
                  <a:cubicBezTo>
                    <a:pt x="3083" y="18735"/>
                    <a:pt x="3084" y="18733"/>
                    <a:pt x="3095" y="18692"/>
                  </a:cubicBezTo>
                  <a:lnTo>
                    <a:pt x="3179" y="18386"/>
                  </a:lnTo>
                  <a:cubicBezTo>
                    <a:pt x="3179" y="18386"/>
                    <a:pt x="3159" y="18374"/>
                    <a:pt x="1252" y="17199"/>
                  </a:cubicBezTo>
                  <a:cubicBezTo>
                    <a:pt x="2168" y="14544"/>
                    <a:pt x="3468" y="11470"/>
                    <a:pt x="5010" y="8605"/>
                  </a:cubicBezTo>
                  <a:cubicBezTo>
                    <a:pt x="5010" y="8605"/>
                    <a:pt x="5034" y="8628"/>
                    <a:pt x="8719" y="12099"/>
                  </a:cubicBezTo>
                  <a:cubicBezTo>
                    <a:pt x="8527" y="12308"/>
                    <a:pt x="8382" y="12448"/>
                    <a:pt x="8237" y="12588"/>
                  </a:cubicBezTo>
                  <a:cubicBezTo>
                    <a:pt x="8238" y="12588"/>
                    <a:pt x="8238" y="12589"/>
                    <a:pt x="8256" y="12622"/>
                  </a:cubicBezTo>
                  <a:lnTo>
                    <a:pt x="8382" y="12867"/>
                  </a:lnTo>
                  <a:cubicBezTo>
                    <a:pt x="8575" y="12657"/>
                    <a:pt x="8816" y="12518"/>
                    <a:pt x="9008" y="12308"/>
                  </a:cubicBezTo>
                  <a:cubicBezTo>
                    <a:pt x="9008" y="12308"/>
                    <a:pt x="9008" y="12307"/>
                    <a:pt x="9002" y="12291"/>
                  </a:cubicBezTo>
                  <a:lnTo>
                    <a:pt x="8960" y="12168"/>
                  </a:lnTo>
                  <a:cubicBezTo>
                    <a:pt x="8960" y="12168"/>
                    <a:pt x="8961" y="12166"/>
                    <a:pt x="8972" y="12142"/>
                  </a:cubicBezTo>
                  <a:lnTo>
                    <a:pt x="9056" y="11959"/>
                  </a:lnTo>
                  <a:cubicBezTo>
                    <a:pt x="9056" y="11958"/>
                    <a:pt x="9022" y="11927"/>
                    <a:pt x="5154" y="8326"/>
                  </a:cubicBezTo>
                  <a:cubicBezTo>
                    <a:pt x="7582" y="3894"/>
                    <a:pt x="10568" y="199"/>
                    <a:pt x="13637" y="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310" name="Shape 1310"/>
          <p:cNvSpPr/>
          <p:nvPr/>
        </p:nvSpPr>
        <p:spPr>
          <a:xfrm>
            <a:off x="274638" y="279399"/>
            <a:ext cx="8614055" cy="6280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0" h="21600" extrusionOk="0">
                <a:moveTo>
                  <a:pt x="20374" y="21600"/>
                </a:moveTo>
                <a:cubicBezTo>
                  <a:pt x="20210" y="20371"/>
                  <a:pt x="20942" y="19410"/>
                  <a:pt x="21590" y="19622"/>
                </a:cubicBezTo>
                <a:cubicBezTo>
                  <a:pt x="21600" y="13859"/>
                  <a:pt x="21492" y="7597"/>
                  <a:pt x="21503" y="1834"/>
                </a:cubicBezTo>
                <a:cubicBezTo>
                  <a:pt x="20839" y="1826"/>
                  <a:pt x="20065" y="933"/>
                  <a:pt x="20063" y="0"/>
                </a:cubicBezTo>
                <a:lnTo>
                  <a:pt x="1437" y="4"/>
                </a:lnTo>
                <a:cubicBezTo>
                  <a:pt x="1452" y="1031"/>
                  <a:pt x="1094" y="2178"/>
                  <a:pt x="0" y="2118"/>
                </a:cubicBezTo>
                <a:cubicBezTo>
                  <a:pt x="23" y="8002"/>
                  <a:pt x="48" y="13888"/>
                  <a:pt x="70" y="19772"/>
                </a:cubicBezTo>
                <a:cubicBezTo>
                  <a:pt x="701" y="19482"/>
                  <a:pt x="1553" y="20373"/>
                  <a:pt x="1404" y="21584"/>
                </a:cubicBezTo>
                <a:lnTo>
                  <a:pt x="20374" y="21600"/>
                </a:lnTo>
                <a:close/>
              </a:path>
            </a:pathLst>
          </a:custGeom>
          <a:solidFill>
            <a:srgbClr val="6A452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311" name="Shape 1311"/>
          <p:cNvSpPr/>
          <p:nvPr/>
        </p:nvSpPr>
        <p:spPr>
          <a:xfrm>
            <a:off x="-1588" y="-1588"/>
            <a:ext cx="3176" cy="3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0" h="21600" extrusionOk="0">
                <a:moveTo>
                  <a:pt x="20374" y="21600"/>
                </a:moveTo>
                <a:cubicBezTo>
                  <a:pt x="20210" y="20371"/>
                  <a:pt x="20942" y="19410"/>
                  <a:pt x="21590" y="19622"/>
                </a:cubicBezTo>
                <a:cubicBezTo>
                  <a:pt x="21600" y="13859"/>
                  <a:pt x="21492" y="7597"/>
                  <a:pt x="21503" y="1834"/>
                </a:cubicBezTo>
                <a:cubicBezTo>
                  <a:pt x="20839" y="1826"/>
                  <a:pt x="20065" y="933"/>
                  <a:pt x="20063" y="0"/>
                </a:cubicBezTo>
                <a:lnTo>
                  <a:pt x="1437" y="4"/>
                </a:lnTo>
                <a:cubicBezTo>
                  <a:pt x="1452" y="1031"/>
                  <a:pt x="1094" y="2178"/>
                  <a:pt x="0" y="2118"/>
                </a:cubicBezTo>
                <a:cubicBezTo>
                  <a:pt x="23" y="8002"/>
                  <a:pt x="48" y="13888"/>
                  <a:pt x="70" y="19772"/>
                </a:cubicBezTo>
                <a:cubicBezTo>
                  <a:pt x="701" y="19482"/>
                  <a:pt x="1553" y="20373"/>
                  <a:pt x="1404" y="21584"/>
                </a:cubicBezTo>
                <a:lnTo>
                  <a:pt x="20374" y="21600"/>
                </a:lnTo>
                <a:close/>
              </a:path>
            </a:pathLst>
          </a:custGeom>
          <a:solidFill>
            <a:srgbClr val="5C3413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312" name="Shape 1312"/>
          <p:cNvSpPr/>
          <p:nvPr/>
        </p:nvSpPr>
        <p:spPr>
          <a:xfrm>
            <a:off x="339724" y="336550"/>
            <a:ext cx="8491540" cy="6153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600" extrusionOk="0">
                <a:moveTo>
                  <a:pt x="1455" y="0"/>
                </a:moveTo>
                <a:lnTo>
                  <a:pt x="19954" y="0"/>
                </a:lnTo>
                <a:cubicBezTo>
                  <a:pt x="20043" y="934"/>
                  <a:pt x="21010" y="1863"/>
                  <a:pt x="21461" y="1928"/>
                </a:cubicBezTo>
                <a:cubicBezTo>
                  <a:pt x="21477" y="7810"/>
                  <a:pt x="21543" y="13658"/>
                  <a:pt x="21559" y="19540"/>
                </a:cubicBezTo>
                <a:cubicBezTo>
                  <a:pt x="20858" y="19474"/>
                  <a:pt x="20195" y="20619"/>
                  <a:pt x="20292" y="21600"/>
                </a:cubicBezTo>
                <a:lnTo>
                  <a:pt x="1483" y="21514"/>
                </a:lnTo>
                <a:cubicBezTo>
                  <a:pt x="1451" y="20666"/>
                  <a:pt x="1152" y="19728"/>
                  <a:pt x="33" y="19601"/>
                </a:cubicBezTo>
                <a:cubicBezTo>
                  <a:pt x="73" y="16556"/>
                  <a:pt x="-41" y="5310"/>
                  <a:pt x="17" y="2203"/>
                </a:cubicBezTo>
                <a:cubicBezTo>
                  <a:pt x="962" y="1995"/>
                  <a:pt x="1365" y="1274"/>
                  <a:pt x="1455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313" name="Shape 1313"/>
          <p:cNvSpPr>
            <a:spLocks noGrp="1"/>
          </p:cNvSpPr>
          <p:nvPr>
            <p:ph type="title"/>
          </p:nvPr>
        </p:nvSpPr>
        <p:spPr>
          <a:xfrm>
            <a:off x="969962" y="0"/>
            <a:ext cx="7200901" cy="1524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A4520"/>
                </a:solidFill>
              </a:rPr>
              <a:t>Texto del título</a:t>
            </a:r>
          </a:p>
        </p:txBody>
      </p:sp>
      <p:sp>
        <p:nvSpPr>
          <p:cNvPr id="1314" name="Shape 1314"/>
          <p:cNvSpPr>
            <a:spLocks noGrp="1"/>
          </p:cNvSpPr>
          <p:nvPr>
            <p:ph type="body" idx="1"/>
          </p:nvPr>
        </p:nvSpPr>
        <p:spPr>
          <a:xfrm>
            <a:off x="3543300" y="1676400"/>
            <a:ext cx="462915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A4520"/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A4520"/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A4520"/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A4520"/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A4520"/>
                </a:solidFill>
              </a:rPr>
              <a:t>Nivel de texto 5</a:t>
            </a:r>
          </a:p>
        </p:txBody>
      </p:sp>
      <p:sp>
        <p:nvSpPr>
          <p:cNvPr id="1315" name="Shape 13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Shape 1317"/>
          <p:cNvSpPr>
            <a:spLocks noGrp="1"/>
          </p:cNvSpPr>
          <p:nvPr>
            <p:ph type="title"/>
          </p:nvPr>
        </p:nvSpPr>
        <p:spPr>
          <a:xfrm>
            <a:off x="969962" y="0"/>
            <a:ext cx="7200901" cy="1524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A4520"/>
                </a:solidFill>
              </a:rPr>
              <a:t>Texto del título</a:t>
            </a:r>
          </a:p>
        </p:txBody>
      </p:sp>
      <p:sp>
        <p:nvSpPr>
          <p:cNvPr id="1318" name="Shape 1318"/>
          <p:cNvSpPr>
            <a:spLocks noGrp="1"/>
          </p:cNvSpPr>
          <p:nvPr>
            <p:ph type="body" idx="1"/>
          </p:nvPr>
        </p:nvSpPr>
        <p:spPr>
          <a:xfrm>
            <a:off x="971550" y="1676400"/>
            <a:ext cx="7199314" cy="5181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A4520"/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A4520"/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A4520"/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A4520"/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A4520"/>
                </a:solidFill>
              </a:rPr>
              <a:t>Nivel de texto 5</a:t>
            </a:r>
          </a:p>
        </p:txBody>
      </p:sp>
      <p:sp>
        <p:nvSpPr>
          <p:cNvPr id="1319" name="Shape 13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Shape 13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A4520"/>
                </a:solidFill>
              </a:rPr>
              <a:t>Texto del título</a:t>
            </a:r>
          </a:p>
        </p:txBody>
      </p:sp>
      <p:sp>
        <p:nvSpPr>
          <p:cNvPr id="1322" name="Shape 13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A4520"/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A4520"/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A4520"/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A4520"/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A4520"/>
                </a:solidFill>
              </a:rPr>
              <a:t>Nivel de texto 5</a:t>
            </a:r>
          </a:p>
        </p:txBody>
      </p:sp>
      <p:sp>
        <p:nvSpPr>
          <p:cNvPr id="1323" name="Shape 13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n con título">
    <p:bg>
      <p:bgPr>
        <a:solidFill>
          <a:srgbClr val="D4E6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roup 168"/>
          <p:cNvGrpSpPr/>
          <p:nvPr/>
        </p:nvGrpSpPr>
        <p:grpSpPr>
          <a:xfrm>
            <a:off x="39263" y="133029"/>
            <a:ext cx="6444061" cy="6424214"/>
            <a:chOff x="0" y="0"/>
            <a:chExt cx="6444059" cy="6424213"/>
          </a:xfrm>
        </p:grpSpPr>
        <p:grpSp>
          <p:nvGrpSpPr>
            <p:cNvPr id="166" name="Group 166"/>
            <p:cNvGrpSpPr/>
            <p:nvPr/>
          </p:nvGrpSpPr>
          <p:grpSpPr>
            <a:xfrm>
              <a:off x="0" y="0"/>
              <a:ext cx="6444060" cy="6424214"/>
              <a:chOff x="0" y="0"/>
              <a:chExt cx="6444059" cy="6424213"/>
            </a:xfrm>
          </p:grpSpPr>
          <p:sp>
            <p:nvSpPr>
              <p:cNvPr id="113" name="Shape 113"/>
              <p:cNvSpPr/>
              <p:nvPr/>
            </p:nvSpPr>
            <p:spPr>
              <a:xfrm>
                <a:off x="636529" y="812753"/>
                <a:ext cx="5144155" cy="47186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0" h="20019" extrusionOk="0">
                    <a:moveTo>
                      <a:pt x="19664" y="968"/>
                    </a:moveTo>
                    <a:cubicBezTo>
                      <a:pt x="17815" y="-596"/>
                      <a:pt x="13912" y="272"/>
                      <a:pt x="10437" y="157"/>
                    </a:cubicBezTo>
                    <a:cubicBezTo>
                      <a:pt x="6996" y="357"/>
                      <a:pt x="2745" y="-669"/>
                      <a:pt x="1066" y="841"/>
                    </a:cubicBezTo>
                    <a:cubicBezTo>
                      <a:pt x="-614" y="2352"/>
                      <a:pt x="374" y="6164"/>
                      <a:pt x="354" y="9223"/>
                    </a:cubicBezTo>
                    <a:cubicBezTo>
                      <a:pt x="333" y="12287"/>
                      <a:pt x="-731" y="17503"/>
                      <a:pt x="934" y="19218"/>
                    </a:cubicBezTo>
                    <a:cubicBezTo>
                      <a:pt x="2602" y="20931"/>
                      <a:pt x="6411" y="19262"/>
                      <a:pt x="10354" y="19502"/>
                    </a:cubicBezTo>
                    <a:cubicBezTo>
                      <a:pt x="13471" y="19696"/>
                      <a:pt x="17771" y="20695"/>
                      <a:pt x="19676" y="19250"/>
                    </a:cubicBezTo>
                    <a:cubicBezTo>
                      <a:pt x="20623" y="18196"/>
                      <a:pt x="20834" y="13246"/>
                      <a:pt x="20819" y="10104"/>
                    </a:cubicBezTo>
                    <a:cubicBezTo>
                      <a:pt x="20804" y="6966"/>
                      <a:pt x="20869" y="1989"/>
                      <a:pt x="19664" y="9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165" name="Group 165"/>
              <p:cNvGrpSpPr/>
              <p:nvPr/>
            </p:nvGrpSpPr>
            <p:grpSpPr>
              <a:xfrm>
                <a:off x="0" y="-1"/>
                <a:ext cx="6444060" cy="6424215"/>
                <a:chOff x="0" y="0"/>
                <a:chExt cx="6444059" cy="6424213"/>
              </a:xfrm>
            </p:grpSpPr>
            <p:sp>
              <p:nvSpPr>
                <p:cNvPr id="114" name="Shape 114"/>
                <p:cNvSpPr/>
                <p:nvPr/>
              </p:nvSpPr>
              <p:spPr>
                <a:xfrm rot="6854374">
                  <a:off x="1160093" y="531340"/>
                  <a:ext cx="579438" cy="3460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0" h="21532" extrusionOk="0">
                      <a:moveTo>
                        <a:pt x="1992" y="18978"/>
                      </a:moveTo>
                      <a:cubicBezTo>
                        <a:pt x="1755" y="19256"/>
                        <a:pt x="1566" y="19465"/>
                        <a:pt x="1376" y="19674"/>
                      </a:cubicBezTo>
                      <a:lnTo>
                        <a:pt x="1566" y="20023"/>
                      </a:lnTo>
                      <a:cubicBezTo>
                        <a:pt x="1755" y="19744"/>
                        <a:pt x="1945" y="19535"/>
                        <a:pt x="2134" y="19256"/>
                      </a:cubicBezTo>
                      <a:close/>
                      <a:moveTo>
                        <a:pt x="8636" y="17672"/>
                      </a:moveTo>
                      <a:lnTo>
                        <a:pt x="8556" y="18775"/>
                      </a:lnTo>
                      <a:lnTo>
                        <a:pt x="8776" y="18833"/>
                      </a:lnTo>
                      <a:lnTo>
                        <a:pt x="8935" y="17672"/>
                      </a:lnTo>
                      <a:close/>
                      <a:moveTo>
                        <a:pt x="3617" y="17120"/>
                      </a:moveTo>
                      <a:cubicBezTo>
                        <a:pt x="3425" y="17394"/>
                        <a:pt x="3232" y="17599"/>
                        <a:pt x="3016" y="17839"/>
                      </a:cubicBezTo>
                      <a:lnTo>
                        <a:pt x="3184" y="18078"/>
                      </a:lnTo>
                      <a:cubicBezTo>
                        <a:pt x="3377" y="17873"/>
                        <a:pt x="3569" y="17668"/>
                        <a:pt x="3785" y="17360"/>
                      </a:cubicBezTo>
                      <a:close/>
                      <a:moveTo>
                        <a:pt x="15278" y="16685"/>
                      </a:moveTo>
                      <a:lnTo>
                        <a:pt x="15138" y="17817"/>
                      </a:lnTo>
                      <a:lnTo>
                        <a:pt x="15377" y="17875"/>
                      </a:lnTo>
                      <a:lnTo>
                        <a:pt x="15517" y="16772"/>
                      </a:lnTo>
                      <a:close/>
                      <a:moveTo>
                        <a:pt x="4475" y="15176"/>
                      </a:moveTo>
                      <a:cubicBezTo>
                        <a:pt x="4475" y="15176"/>
                        <a:pt x="4475" y="15176"/>
                        <a:pt x="4428" y="15589"/>
                      </a:cubicBezTo>
                      <a:cubicBezTo>
                        <a:pt x="4428" y="15589"/>
                        <a:pt x="4428" y="15589"/>
                        <a:pt x="4852" y="15796"/>
                      </a:cubicBezTo>
                      <a:cubicBezTo>
                        <a:pt x="4805" y="15865"/>
                        <a:pt x="4758" y="15934"/>
                        <a:pt x="4687" y="16037"/>
                      </a:cubicBezTo>
                      <a:lnTo>
                        <a:pt x="4852" y="16279"/>
                      </a:lnTo>
                      <a:cubicBezTo>
                        <a:pt x="5041" y="16072"/>
                        <a:pt x="5229" y="15865"/>
                        <a:pt x="5447" y="15615"/>
                      </a:cubicBezTo>
                      <a:lnTo>
                        <a:pt x="5323" y="15314"/>
                      </a:lnTo>
                      <a:cubicBezTo>
                        <a:pt x="5229" y="15382"/>
                        <a:pt x="5182" y="15451"/>
                        <a:pt x="5135" y="15520"/>
                      </a:cubicBezTo>
                      <a:cubicBezTo>
                        <a:pt x="5135" y="15520"/>
                        <a:pt x="5135" y="15520"/>
                        <a:pt x="4475" y="15176"/>
                      </a:cubicBezTo>
                      <a:close/>
                      <a:moveTo>
                        <a:pt x="9015" y="14682"/>
                      </a:moveTo>
                      <a:lnTo>
                        <a:pt x="8875" y="15785"/>
                      </a:lnTo>
                      <a:lnTo>
                        <a:pt x="9115" y="15872"/>
                      </a:lnTo>
                      <a:lnTo>
                        <a:pt x="9254" y="14769"/>
                      </a:lnTo>
                      <a:close/>
                      <a:moveTo>
                        <a:pt x="2513" y="14218"/>
                      </a:moveTo>
                      <a:lnTo>
                        <a:pt x="2433" y="14566"/>
                      </a:lnTo>
                      <a:lnTo>
                        <a:pt x="3191" y="14972"/>
                      </a:lnTo>
                      <a:lnTo>
                        <a:pt x="3271" y="14624"/>
                      </a:lnTo>
                      <a:close/>
                      <a:moveTo>
                        <a:pt x="15617" y="13724"/>
                      </a:moveTo>
                      <a:lnTo>
                        <a:pt x="15477" y="14827"/>
                      </a:lnTo>
                      <a:lnTo>
                        <a:pt x="15756" y="14885"/>
                      </a:lnTo>
                      <a:lnTo>
                        <a:pt x="15896" y="13782"/>
                      </a:lnTo>
                      <a:close/>
                      <a:moveTo>
                        <a:pt x="7036" y="13666"/>
                      </a:moveTo>
                      <a:cubicBezTo>
                        <a:pt x="6795" y="13874"/>
                        <a:pt x="6603" y="14082"/>
                        <a:pt x="6380" y="14324"/>
                      </a:cubicBezTo>
                      <a:lnTo>
                        <a:pt x="6507" y="14566"/>
                      </a:lnTo>
                      <a:cubicBezTo>
                        <a:pt x="6747" y="14359"/>
                        <a:pt x="6940" y="14151"/>
                        <a:pt x="7162" y="13909"/>
                      </a:cubicBezTo>
                      <a:close/>
                      <a:moveTo>
                        <a:pt x="9354" y="11983"/>
                      </a:moveTo>
                      <a:lnTo>
                        <a:pt x="9254" y="12825"/>
                      </a:lnTo>
                      <a:lnTo>
                        <a:pt x="9494" y="12883"/>
                      </a:lnTo>
                      <a:lnTo>
                        <a:pt x="9593" y="12070"/>
                      </a:lnTo>
                      <a:close/>
                      <a:moveTo>
                        <a:pt x="15996" y="10735"/>
                      </a:moveTo>
                      <a:lnTo>
                        <a:pt x="15856" y="11838"/>
                      </a:lnTo>
                      <a:lnTo>
                        <a:pt x="16095" y="11925"/>
                      </a:lnTo>
                      <a:lnTo>
                        <a:pt x="16235" y="10822"/>
                      </a:lnTo>
                      <a:close/>
                      <a:moveTo>
                        <a:pt x="10546" y="10474"/>
                      </a:moveTo>
                      <a:cubicBezTo>
                        <a:pt x="10305" y="10612"/>
                        <a:pt x="10113" y="10820"/>
                        <a:pt x="9873" y="11027"/>
                      </a:cubicBezTo>
                      <a:lnTo>
                        <a:pt x="10017" y="11373"/>
                      </a:lnTo>
                      <a:cubicBezTo>
                        <a:pt x="10209" y="11166"/>
                        <a:pt x="10450" y="10958"/>
                        <a:pt x="10672" y="10777"/>
                      </a:cubicBezTo>
                      <a:close/>
                      <a:moveTo>
                        <a:pt x="11764" y="8529"/>
                      </a:moveTo>
                      <a:lnTo>
                        <a:pt x="11668" y="8873"/>
                      </a:lnTo>
                      <a:cubicBezTo>
                        <a:pt x="11668" y="8873"/>
                        <a:pt x="11668" y="8873"/>
                        <a:pt x="12101" y="9217"/>
                      </a:cubicBezTo>
                      <a:cubicBezTo>
                        <a:pt x="11956" y="9354"/>
                        <a:pt x="11812" y="9423"/>
                        <a:pt x="11686" y="9595"/>
                      </a:cubicBezTo>
                      <a:lnTo>
                        <a:pt x="11812" y="9835"/>
                      </a:lnTo>
                      <a:cubicBezTo>
                        <a:pt x="12052" y="9698"/>
                        <a:pt x="12245" y="9491"/>
                        <a:pt x="12479" y="9328"/>
                      </a:cubicBezTo>
                      <a:lnTo>
                        <a:pt x="12437" y="9148"/>
                      </a:lnTo>
                      <a:lnTo>
                        <a:pt x="12473" y="9070"/>
                      </a:lnTo>
                      <a:lnTo>
                        <a:pt x="12389" y="9010"/>
                      </a:lnTo>
                      <a:cubicBezTo>
                        <a:pt x="12389" y="9010"/>
                        <a:pt x="12389" y="9010"/>
                        <a:pt x="11764" y="8529"/>
                      </a:cubicBezTo>
                      <a:close/>
                      <a:moveTo>
                        <a:pt x="16375" y="7774"/>
                      </a:moveTo>
                      <a:lnTo>
                        <a:pt x="16235" y="8877"/>
                      </a:lnTo>
                      <a:lnTo>
                        <a:pt x="16474" y="8935"/>
                      </a:lnTo>
                      <a:lnTo>
                        <a:pt x="16614" y="7833"/>
                      </a:lnTo>
                      <a:close/>
                      <a:moveTo>
                        <a:pt x="14244" y="7687"/>
                      </a:moveTo>
                      <a:cubicBezTo>
                        <a:pt x="14003" y="7828"/>
                        <a:pt x="13763" y="8038"/>
                        <a:pt x="13540" y="8222"/>
                      </a:cubicBezTo>
                      <a:lnTo>
                        <a:pt x="13667" y="8529"/>
                      </a:lnTo>
                      <a:cubicBezTo>
                        <a:pt x="13859" y="8389"/>
                        <a:pt x="14100" y="8178"/>
                        <a:pt x="14328" y="7994"/>
                      </a:cubicBezTo>
                      <a:close/>
                      <a:moveTo>
                        <a:pt x="9972" y="7078"/>
                      </a:moveTo>
                      <a:lnTo>
                        <a:pt x="9873" y="7426"/>
                      </a:lnTo>
                      <a:lnTo>
                        <a:pt x="10531" y="7978"/>
                      </a:lnTo>
                      <a:lnTo>
                        <a:pt x="10690" y="7629"/>
                      </a:lnTo>
                      <a:close/>
                      <a:moveTo>
                        <a:pt x="16180" y="6526"/>
                      </a:moveTo>
                      <a:cubicBezTo>
                        <a:pt x="15894" y="6664"/>
                        <a:pt x="15655" y="6801"/>
                        <a:pt x="15429" y="6981"/>
                      </a:cubicBezTo>
                      <a:lnTo>
                        <a:pt x="15512" y="7281"/>
                      </a:lnTo>
                      <a:cubicBezTo>
                        <a:pt x="15751" y="7144"/>
                        <a:pt x="15989" y="7007"/>
                        <a:pt x="16263" y="6827"/>
                      </a:cubicBezTo>
                      <a:close/>
                      <a:moveTo>
                        <a:pt x="8157" y="5627"/>
                      </a:moveTo>
                      <a:lnTo>
                        <a:pt x="8078" y="5888"/>
                      </a:lnTo>
                      <a:lnTo>
                        <a:pt x="8736" y="6439"/>
                      </a:lnTo>
                      <a:lnTo>
                        <a:pt x="8835" y="6178"/>
                      </a:lnTo>
                      <a:close/>
                      <a:moveTo>
                        <a:pt x="18134" y="5540"/>
                      </a:moveTo>
                      <a:cubicBezTo>
                        <a:pt x="17896" y="5679"/>
                        <a:pt x="17658" y="5749"/>
                        <a:pt x="17384" y="5931"/>
                      </a:cubicBezTo>
                      <a:lnTo>
                        <a:pt x="17467" y="6236"/>
                      </a:lnTo>
                      <a:cubicBezTo>
                        <a:pt x="17705" y="6097"/>
                        <a:pt x="17943" y="6027"/>
                        <a:pt x="18217" y="5844"/>
                      </a:cubicBezTo>
                      <a:close/>
                      <a:moveTo>
                        <a:pt x="17850" y="4640"/>
                      </a:moveTo>
                      <a:lnTo>
                        <a:pt x="17711" y="4930"/>
                      </a:lnTo>
                      <a:lnTo>
                        <a:pt x="18309" y="5627"/>
                      </a:lnTo>
                      <a:lnTo>
                        <a:pt x="18469" y="5336"/>
                      </a:lnTo>
                      <a:close/>
                      <a:moveTo>
                        <a:pt x="16175" y="2782"/>
                      </a:moveTo>
                      <a:lnTo>
                        <a:pt x="16035" y="3131"/>
                      </a:lnTo>
                      <a:lnTo>
                        <a:pt x="16654" y="3827"/>
                      </a:lnTo>
                      <a:lnTo>
                        <a:pt x="16793" y="3479"/>
                      </a:lnTo>
                      <a:close/>
                      <a:moveTo>
                        <a:pt x="9972" y="1883"/>
                      </a:moveTo>
                      <a:lnTo>
                        <a:pt x="9833" y="2144"/>
                      </a:lnTo>
                      <a:lnTo>
                        <a:pt x="14998" y="7629"/>
                      </a:lnTo>
                      <a:lnTo>
                        <a:pt x="15198" y="7281"/>
                      </a:lnTo>
                      <a:close/>
                      <a:moveTo>
                        <a:pt x="14580" y="983"/>
                      </a:moveTo>
                      <a:lnTo>
                        <a:pt x="14420" y="1244"/>
                      </a:lnTo>
                      <a:lnTo>
                        <a:pt x="15038" y="1941"/>
                      </a:lnTo>
                      <a:lnTo>
                        <a:pt x="15198" y="1679"/>
                      </a:lnTo>
                      <a:close/>
                      <a:moveTo>
                        <a:pt x="13925" y="1"/>
                      </a:moveTo>
                      <a:cubicBezTo>
                        <a:pt x="15839" y="42"/>
                        <a:pt x="17773" y="1483"/>
                        <a:pt x="19606" y="4987"/>
                      </a:cubicBezTo>
                      <a:cubicBezTo>
                        <a:pt x="19511" y="4987"/>
                        <a:pt x="19464" y="4987"/>
                        <a:pt x="19369" y="5057"/>
                      </a:cubicBezTo>
                      <a:cubicBezTo>
                        <a:pt x="19369" y="5057"/>
                        <a:pt x="19369" y="5057"/>
                        <a:pt x="19381" y="5100"/>
                      </a:cubicBezTo>
                      <a:lnTo>
                        <a:pt x="19464" y="5403"/>
                      </a:lnTo>
                      <a:cubicBezTo>
                        <a:pt x="19559" y="5334"/>
                        <a:pt x="19654" y="5334"/>
                        <a:pt x="19796" y="5264"/>
                      </a:cubicBezTo>
                      <a:cubicBezTo>
                        <a:pt x="19891" y="5541"/>
                        <a:pt x="20033" y="5818"/>
                        <a:pt x="20128" y="6026"/>
                      </a:cubicBezTo>
                      <a:cubicBezTo>
                        <a:pt x="21600" y="11148"/>
                        <a:pt x="20556" y="14540"/>
                        <a:pt x="18277" y="16825"/>
                      </a:cubicBezTo>
                      <a:cubicBezTo>
                        <a:pt x="18277" y="16825"/>
                        <a:pt x="18277" y="16825"/>
                        <a:pt x="19701" y="6234"/>
                      </a:cubicBezTo>
                      <a:cubicBezTo>
                        <a:pt x="19701" y="6234"/>
                        <a:pt x="19701" y="6234"/>
                        <a:pt x="19416" y="6164"/>
                      </a:cubicBezTo>
                      <a:lnTo>
                        <a:pt x="17992" y="17102"/>
                      </a:lnTo>
                      <a:cubicBezTo>
                        <a:pt x="16331" y="18555"/>
                        <a:pt x="14099" y="19525"/>
                        <a:pt x="11773" y="20148"/>
                      </a:cubicBezTo>
                      <a:cubicBezTo>
                        <a:pt x="11773" y="20148"/>
                        <a:pt x="11773" y="20148"/>
                        <a:pt x="13197" y="9487"/>
                      </a:cubicBezTo>
                      <a:cubicBezTo>
                        <a:pt x="13197" y="9487"/>
                        <a:pt x="13197" y="9487"/>
                        <a:pt x="12913" y="9418"/>
                      </a:cubicBezTo>
                      <a:cubicBezTo>
                        <a:pt x="12913" y="9418"/>
                        <a:pt x="12913" y="9418"/>
                        <a:pt x="11488" y="20286"/>
                      </a:cubicBezTo>
                      <a:cubicBezTo>
                        <a:pt x="10491" y="20494"/>
                        <a:pt x="9542" y="20701"/>
                        <a:pt x="8545" y="20840"/>
                      </a:cubicBezTo>
                      <a:cubicBezTo>
                        <a:pt x="8545" y="20840"/>
                        <a:pt x="8545" y="20840"/>
                        <a:pt x="8545" y="20814"/>
                      </a:cubicBezTo>
                      <a:lnTo>
                        <a:pt x="8545" y="20632"/>
                      </a:lnTo>
                      <a:cubicBezTo>
                        <a:pt x="8545" y="20632"/>
                        <a:pt x="8545" y="20632"/>
                        <a:pt x="8515" y="20632"/>
                      </a:cubicBezTo>
                      <a:lnTo>
                        <a:pt x="8308" y="20632"/>
                      </a:lnTo>
                      <a:cubicBezTo>
                        <a:pt x="8308" y="20632"/>
                        <a:pt x="8308" y="20632"/>
                        <a:pt x="8302" y="20667"/>
                      </a:cubicBezTo>
                      <a:lnTo>
                        <a:pt x="8260" y="20909"/>
                      </a:lnTo>
                      <a:cubicBezTo>
                        <a:pt x="7263" y="21047"/>
                        <a:pt x="6266" y="21186"/>
                        <a:pt x="5317" y="21255"/>
                      </a:cubicBezTo>
                      <a:cubicBezTo>
                        <a:pt x="5317" y="21255"/>
                        <a:pt x="5317" y="21255"/>
                        <a:pt x="6171" y="15025"/>
                      </a:cubicBezTo>
                      <a:cubicBezTo>
                        <a:pt x="6171" y="15025"/>
                        <a:pt x="6171" y="15025"/>
                        <a:pt x="6142" y="15016"/>
                      </a:cubicBezTo>
                      <a:lnTo>
                        <a:pt x="5934" y="14956"/>
                      </a:lnTo>
                      <a:cubicBezTo>
                        <a:pt x="5934" y="14956"/>
                        <a:pt x="5934" y="14956"/>
                        <a:pt x="5032" y="21255"/>
                      </a:cubicBezTo>
                      <a:cubicBezTo>
                        <a:pt x="3181" y="21463"/>
                        <a:pt x="1472" y="21463"/>
                        <a:pt x="285" y="21532"/>
                      </a:cubicBezTo>
                      <a:lnTo>
                        <a:pt x="570" y="21186"/>
                      </a:lnTo>
                      <a:cubicBezTo>
                        <a:pt x="570" y="21186"/>
                        <a:pt x="570" y="21186"/>
                        <a:pt x="546" y="21151"/>
                      </a:cubicBezTo>
                      <a:lnTo>
                        <a:pt x="380" y="20909"/>
                      </a:lnTo>
                      <a:cubicBezTo>
                        <a:pt x="237" y="21117"/>
                        <a:pt x="95" y="21255"/>
                        <a:pt x="0" y="21394"/>
                      </a:cubicBezTo>
                      <a:cubicBezTo>
                        <a:pt x="285" y="20286"/>
                        <a:pt x="665" y="18971"/>
                        <a:pt x="1139" y="17517"/>
                      </a:cubicBezTo>
                      <a:cubicBezTo>
                        <a:pt x="1139" y="17517"/>
                        <a:pt x="1139" y="17517"/>
                        <a:pt x="3038" y="18694"/>
                      </a:cubicBezTo>
                      <a:cubicBezTo>
                        <a:pt x="3038" y="18694"/>
                        <a:pt x="3038" y="18694"/>
                        <a:pt x="3050" y="18651"/>
                      </a:cubicBezTo>
                      <a:lnTo>
                        <a:pt x="3133" y="18348"/>
                      </a:lnTo>
                      <a:cubicBezTo>
                        <a:pt x="3133" y="18348"/>
                        <a:pt x="3133" y="18348"/>
                        <a:pt x="1234" y="17171"/>
                      </a:cubicBezTo>
                      <a:cubicBezTo>
                        <a:pt x="2136" y="14540"/>
                        <a:pt x="3418" y="11495"/>
                        <a:pt x="4937" y="8656"/>
                      </a:cubicBezTo>
                      <a:cubicBezTo>
                        <a:pt x="4937" y="8656"/>
                        <a:pt x="4937" y="8656"/>
                        <a:pt x="8593" y="12118"/>
                      </a:cubicBezTo>
                      <a:cubicBezTo>
                        <a:pt x="8403" y="12325"/>
                        <a:pt x="8260" y="12464"/>
                        <a:pt x="8118" y="12602"/>
                      </a:cubicBezTo>
                      <a:cubicBezTo>
                        <a:pt x="8118" y="12602"/>
                        <a:pt x="8118" y="12602"/>
                        <a:pt x="8136" y="12637"/>
                      </a:cubicBezTo>
                      <a:lnTo>
                        <a:pt x="8260" y="12879"/>
                      </a:lnTo>
                      <a:cubicBezTo>
                        <a:pt x="8450" y="12671"/>
                        <a:pt x="8687" y="12533"/>
                        <a:pt x="8877" y="12325"/>
                      </a:cubicBezTo>
                      <a:cubicBezTo>
                        <a:pt x="8877" y="12325"/>
                        <a:pt x="8877" y="12325"/>
                        <a:pt x="8871" y="12308"/>
                      </a:cubicBezTo>
                      <a:lnTo>
                        <a:pt x="8830" y="12187"/>
                      </a:lnTo>
                      <a:cubicBezTo>
                        <a:pt x="8830" y="12187"/>
                        <a:pt x="8830" y="12187"/>
                        <a:pt x="8842" y="12161"/>
                      </a:cubicBezTo>
                      <a:lnTo>
                        <a:pt x="8925" y="11979"/>
                      </a:lnTo>
                      <a:cubicBezTo>
                        <a:pt x="8925" y="11979"/>
                        <a:pt x="8925" y="11979"/>
                        <a:pt x="5080" y="8379"/>
                      </a:cubicBezTo>
                      <a:cubicBezTo>
                        <a:pt x="7602" y="3750"/>
                        <a:pt x="10735" y="-68"/>
                        <a:pt x="13925" y="1"/>
                      </a:cubicBezTo>
                      <a:close/>
                    </a:path>
                  </a:pathLst>
                </a:custGeom>
                <a:solidFill>
                  <a:srgbClr val="3F511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15" name="Shape 115"/>
                <p:cNvSpPr/>
                <p:nvPr/>
              </p:nvSpPr>
              <p:spPr>
                <a:xfrm rot="16907243">
                  <a:off x="2905549" y="5654995"/>
                  <a:ext cx="823914" cy="4016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0" h="21532" extrusionOk="0">
                      <a:moveTo>
                        <a:pt x="1992" y="18978"/>
                      </a:moveTo>
                      <a:cubicBezTo>
                        <a:pt x="1755" y="19256"/>
                        <a:pt x="1566" y="19465"/>
                        <a:pt x="1376" y="19674"/>
                      </a:cubicBezTo>
                      <a:lnTo>
                        <a:pt x="1566" y="20023"/>
                      </a:lnTo>
                      <a:cubicBezTo>
                        <a:pt x="1755" y="19744"/>
                        <a:pt x="1945" y="19535"/>
                        <a:pt x="2134" y="19256"/>
                      </a:cubicBezTo>
                      <a:close/>
                      <a:moveTo>
                        <a:pt x="8636" y="17672"/>
                      </a:moveTo>
                      <a:lnTo>
                        <a:pt x="8556" y="18775"/>
                      </a:lnTo>
                      <a:lnTo>
                        <a:pt x="8776" y="18833"/>
                      </a:lnTo>
                      <a:lnTo>
                        <a:pt x="8935" y="17672"/>
                      </a:lnTo>
                      <a:close/>
                      <a:moveTo>
                        <a:pt x="3617" y="17120"/>
                      </a:moveTo>
                      <a:cubicBezTo>
                        <a:pt x="3425" y="17394"/>
                        <a:pt x="3232" y="17599"/>
                        <a:pt x="3016" y="17839"/>
                      </a:cubicBezTo>
                      <a:lnTo>
                        <a:pt x="3184" y="18078"/>
                      </a:lnTo>
                      <a:cubicBezTo>
                        <a:pt x="3377" y="17873"/>
                        <a:pt x="3569" y="17668"/>
                        <a:pt x="3785" y="17360"/>
                      </a:cubicBezTo>
                      <a:close/>
                      <a:moveTo>
                        <a:pt x="15278" y="16685"/>
                      </a:moveTo>
                      <a:lnTo>
                        <a:pt x="15138" y="17817"/>
                      </a:lnTo>
                      <a:lnTo>
                        <a:pt x="15377" y="17875"/>
                      </a:lnTo>
                      <a:lnTo>
                        <a:pt x="15517" y="16772"/>
                      </a:lnTo>
                      <a:close/>
                      <a:moveTo>
                        <a:pt x="4475" y="15176"/>
                      </a:moveTo>
                      <a:cubicBezTo>
                        <a:pt x="4475" y="15176"/>
                        <a:pt x="4475" y="15176"/>
                        <a:pt x="4428" y="15589"/>
                      </a:cubicBezTo>
                      <a:cubicBezTo>
                        <a:pt x="4428" y="15589"/>
                        <a:pt x="4428" y="15589"/>
                        <a:pt x="4852" y="15796"/>
                      </a:cubicBezTo>
                      <a:cubicBezTo>
                        <a:pt x="4805" y="15865"/>
                        <a:pt x="4758" y="15934"/>
                        <a:pt x="4687" y="16037"/>
                      </a:cubicBezTo>
                      <a:lnTo>
                        <a:pt x="4852" y="16279"/>
                      </a:lnTo>
                      <a:cubicBezTo>
                        <a:pt x="5041" y="16072"/>
                        <a:pt x="5229" y="15865"/>
                        <a:pt x="5447" y="15615"/>
                      </a:cubicBezTo>
                      <a:lnTo>
                        <a:pt x="5323" y="15314"/>
                      </a:lnTo>
                      <a:cubicBezTo>
                        <a:pt x="5229" y="15382"/>
                        <a:pt x="5182" y="15451"/>
                        <a:pt x="5135" y="15520"/>
                      </a:cubicBezTo>
                      <a:cubicBezTo>
                        <a:pt x="5135" y="15520"/>
                        <a:pt x="5135" y="15520"/>
                        <a:pt x="4475" y="15176"/>
                      </a:cubicBezTo>
                      <a:close/>
                      <a:moveTo>
                        <a:pt x="9015" y="14682"/>
                      </a:moveTo>
                      <a:lnTo>
                        <a:pt x="8875" y="15785"/>
                      </a:lnTo>
                      <a:lnTo>
                        <a:pt x="9115" y="15872"/>
                      </a:lnTo>
                      <a:lnTo>
                        <a:pt x="9254" y="14769"/>
                      </a:lnTo>
                      <a:close/>
                      <a:moveTo>
                        <a:pt x="2513" y="14218"/>
                      </a:moveTo>
                      <a:lnTo>
                        <a:pt x="2433" y="14566"/>
                      </a:lnTo>
                      <a:lnTo>
                        <a:pt x="3191" y="14972"/>
                      </a:lnTo>
                      <a:lnTo>
                        <a:pt x="3271" y="14624"/>
                      </a:lnTo>
                      <a:close/>
                      <a:moveTo>
                        <a:pt x="15617" y="13724"/>
                      </a:moveTo>
                      <a:lnTo>
                        <a:pt x="15477" y="14827"/>
                      </a:lnTo>
                      <a:lnTo>
                        <a:pt x="15756" y="14885"/>
                      </a:lnTo>
                      <a:lnTo>
                        <a:pt x="15896" y="13782"/>
                      </a:lnTo>
                      <a:close/>
                      <a:moveTo>
                        <a:pt x="7036" y="13666"/>
                      </a:moveTo>
                      <a:cubicBezTo>
                        <a:pt x="6795" y="13874"/>
                        <a:pt x="6603" y="14082"/>
                        <a:pt x="6380" y="14324"/>
                      </a:cubicBezTo>
                      <a:lnTo>
                        <a:pt x="6507" y="14566"/>
                      </a:lnTo>
                      <a:cubicBezTo>
                        <a:pt x="6747" y="14359"/>
                        <a:pt x="6940" y="14151"/>
                        <a:pt x="7162" y="13909"/>
                      </a:cubicBezTo>
                      <a:close/>
                      <a:moveTo>
                        <a:pt x="9354" y="11983"/>
                      </a:moveTo>
                      <a:lnTo>
                        <a:pt x="9254" y="12825"/>
                      </a:lnTo>
                      <a:lnTo>
                        <a:pt x="9494" y="12883"/>
                      </a:lnTo>
                      <a:lnTo>
                        <a:pt x="9593" y="12070"/>
                      </a:lnTo>
                      <a:close/>
                      <a:moveTo>
                        <a:pt x="15996" y="10735"/>
                      </a:moveTo>
                      <a:lnTo>
                        <a:pt x="15856" y="11838"/>
                      </a:lnTo>
                      <a:lnTo>
                        <a:pt x="16095" y="11925"/>
                      </a:lnTo>
                      <a:lnTo>
                        <a:pt x="16235" y="10822"/>
                      </a:lnTo>
                      <a:close/>
                      <a:moveTo>
                        <a:pt x="10546" y="10474"/>
                      </a:moveTo>
                      <a:cubicBezTo>
                        <a:pt x="10305" y="10612"/>
                        <a:pt x="10113" y="10820"/>
                        <a:pt x="9873" y="11027"/>
                      </a:cubicBezTo>
                      <a:lnTo>
                        <a:pt x="10017" y="11373"/>
                      </a:lnTo>
                      <a:cubicBezTo>
                        <a:pt x="10209" y="11166"/>
                        <a:pt x="10450" y="10958"/>
                        <a:pt x="10672" y="10777"/>
                      </a:cubicBezTo>
                      <a:close/>
                      <a:moveTo>
                        <a:pt x="11764" y="8529"/>
                      </a:moveTo>
                      <a:lnTo>
                        <a:pt x="11668" y="8873"/>
                      </a:lnTo>
                      <a:cubicBezTo>
                        <a:pt x="11668" y="8873"/>
                        <a:pt x="11668" y="8873"/>
                        <a:pt x="12101" y="9217"/>
                      </a:cubicBezTo>
                      <a:cubicBezTo>
                        <a:pt x="11956" y="9354"/>
                        <a:pt x="11812" y="9423"/>
                        <a:pt x="11686" y="9595"/>
                      </a:cubicBezTo>
                      <a:lnTo>
                        <a:pt x="11812" y="9835"/>
                      </a:lnTo>
                      <a:cubicBezTo>
                        <a:pt x="12052" y="9698"/>
                        <a:pt x="12245" y="9491"/>
                        <a:pt x="12479" y="9328"/>
                      </a:cubicBezTo>
                      <a:lnTo>
                        <a:pt x="12437" y="9148"/>
                      </a:lnTo>
                      <a:lnTo>
                        <a:pt x="12473" y="9070"/>
                      </a:lnTo>
                      <a:lnTo>
                        <a:pt x="12389" y="9010"/>
                      </a:lnTo>
                      <a:cubicBezTo>
                        <a:pt x="12389" y="9010"/>
                        <a:pt x="12389" y="9010"/>
                        <a:pt x="11764" y="8529"/>
                      </a:cubicBezTo>
                      <a:close/>
                      <a:moveTo>
                        <a:pt x="16375" y="7774"/>
                      </a:moveTo>
                      <a:lnTo>
                        <a:pt x="16235" y="8877"/>
                      </a:lnTo>
                      <a:lnTo>
                        <a:pt x="16474" y="8935"/>
                      </a:lnTo>
                      <a:lnTo>
                        <a:pt x="16614" y="7833"/>
                      </a:lnTo>
                      <a:close/>
                      <a:moveTo>
                        <a:pt x="14244" y="7687"/>
                      </a:moveTo>
                      <a:cubicBezTo>
                        <a:pt x="14003" y="7828"/>
                        <a:pt x="13763" y="8038"/>
                        <a:pt x="13540" y="8222"/>
                      </a:cubicBezTo>
                      <a:lnTo>
                        <a:pt x="13667" y="8529"/>
                      </a:lnTo>
                      <a:cubicBezTo>
                        <a:pt x="13859" y="8389"/>
                        <a:pt x="14100" y="8178"/>
                        <a:pt x="14328" y="7994"/>
                      </a:cubicBezTo>
                      <a:close/>
                      <a:moveTo>
                        <a:pt x="9972" y="7078"/>
                      </a:moveTo>
                      <a:lnTo>
                        <a:pt x="9873" y="7426"/>
                      </a:lnTo>
                      <a:lnTo>
                        <a:pt x="10531" y="7978"/>
                      </a:lnTo>
                      <a:lnTo>
                        <a:pt x="10690" y="7629"/>
                      </a:lnTo>
                      <a:close/>
                      <a:moveTo>
                        <a:pt x="16180" y="6526"/>
                      </a:moveTo>
                      <a:cubicBezTo>
                        <a:pt x="15894" y="6664"/>
                        <a:pt x="15655" y="6801"/>
                        <a:pt x="15429" y="6981"/>
                      </a:cubicBezTo>
                      <a:lnTo>
                        <a:pt x="15512" y="7281"/>
                      </a:lnTo>
                      <a:cubicBezTo>
                        <a:pt x="15751" y="7144"/>
                        <a:pt x="15989" y="7007"/>
                        <a:pt x="16263" y="6827"/>
                      </a:cubicBezTo>
                      <a:close/>
                      <a:moveTo>
                        <a:pt x="8157" y="5627"/>
                      </a:moveTo>
                      <a:lnTo>
                        <a:pt x="8078" y="5888"/>
                      </a:lnTo>
                      <a:lnTo>
                        <a:pt x="8736" y="6439"/>
                      </a:lnTo>
                      <a:lnTo>
                        <a:pt x="8835" y="6178"/>
                      </a:lnTo>
                      <a:close/>
                      <a:moveTo>
                        <a:pt x="18134" y="5540"/>
                      </a:moveTo>
                      <a:cubicBezTo>
                        <a:pt x="17896" y="5679"/>
                        <a:pt x="17658" y="5749"/>
                        <a:pt x="17384" y="5931"/>
                      </a:cubicBezTo>
                      <a:lnTo>
                        <a:pt x="17467" y="6236"/>
                      </a:lnTo>
                      <a:cubicBezTo>
                        <a:pt x="17705" y="6097"/>
                        <a:pt x="17943" y="6027"/>
                        <a:pt x="18217" y="5844"/>
                      </a:cubicBezTo>
                      <a:close/>
                      <a:moveTo>
                        <a:pt x="17850" y="4640"/>
                      </a:moveTo>
                      <a:lnTo>
                        <a:pt x="17711" y="4930"/>
                      </a:lnTo>
                      <a:lnTo>
                        <a:pt x="18309" y="5627"/>
                      </a:lnTo>
                      <a:lnTo>
                        <a:pt x="18469" y="5336"/>
                      </a:lnTo>
                      <a:close/>
                      <a:moveTo>
                        <a:pt x="16175" y="2782"/>
                      </a:moveTo>
                      <a:lnTo>
                        <a:pt x="16035" y="3131"/>
                      </a:lnTo>
                      <a:lnTo>
                        <a:pt x="16654" y="3827"/>
                      </a:lnTo>
                      <a:lnTo>
                        <a:pt x="16793" y="3479"/>
                      </a:lnTo>
                      <a:close/>
                      <a:moveTo>
                        <a:pt x="9972" y="1883"/>
                      </a:moveTo>
                      <a:lnTo>
                        <a:pt x="9833" y="2144"/>
                      </a:lnTo>
                      <a:lnTo>
                        <a:pt x="14998" y="7629"/>
                      </a:lnTo>
                      <a:lnTo>
                        <a:pt x="15198" y="7281"/>
                      </a:lnTo>
                      <a:close/>
                      <a:moveTo>
                        <a:pt x="14580" y="983"/>
                      </a:moveTo>
                      <a:lnTo>
                        <a:pt x="14420" y="1244"/>
                      </a:lnTo>
                      <a:lnTo>
                        <a:pt x="15038" y="1941"/>
                      </a:lnTo>
                      <a:lnTo>
                        <a:pt x="15198" y="1679"/>
                      </a:lnTo>
                      <a:close/>
                      <a:moveTo>
                        <a:pt x="13925" y="1"/>
                      </a:moveTo>
                      <a:cubicBezTo>
                        <a:pt x="15839" y="42"/>
                        <a:pt x="17773" y="1483"/>
                        <a:pt x="19606" y="4987"/>
                      </a:cubicBezTo>
                      <a:cubicBezTo>
                        <a:pt x="19511" y="4987"/>
                        <a:pt x="19464" y="4987"/>
                        <a:pt x="19369" y="5057"/>
                      </a:cubicBezTo>
                      <a:cubicBezTo>
                        <a:pt x="19369" y="5057"/>
                        <a:pt x="19369" y="5057"/>
                        <a:pt x="19381" y="5100"/>
                      </a:cubicBezTo>
                      <a:lnTo>
                        <a:pt x="19464" y="5403"/>
                      </a:lnTo>
                      <a:cubicBezTo>
                        <a:pt x="19559" y="5334"/>
                        <a:pt x="19654" y="5334"/>
                        <a:pt x="19796" y="5264"/>
                      </a:cubicBezTo>
                      <a:cubicBezTo>
                        <a:pt x="19891" y="5541"/>
                        <a:pt x="20033" y="5818"/>
                        <a:pt x="20128" y="6026"/>
                      </a:cubicBezTo>
                      <a:cubicBezTo>
                        <a:pt x="21600" y="11148"/>
                        <a:pt x="20556" y="14540"/>
                        <a:pt x="18277" y="16825"/>
                      </a:cubicBezTo>
                      <a:cubicBezTo>
                        <a:pt x="18277" y="16825"/>
                        <a:pt x="18277" y="16825"/>
                        <a:pt x="19701" y="6234"/>
                      </a:cubicBezTo>
                      <a:cubicBezTo>
                        <a:pt x="19701" y="6234"/>
                        <a:pt x="19701" y="6234"/>
                        <a:pt x="19416" y="6164"/>
                      </a:cubicBezTo>
                      <a:lnTo>
                        <a:pt x="17992" y="17102"/>
                      </a:lnTo>
                      <a:cubicBezTo>
                        <a:pt x="16331" y="18555"/>
                        <a:pt x="14099" y="19525"/>
                        <a:pt x="11773" y="20148"/>
                      </a:cubicBezTo>
                      <a:cubicBezTo>
                        <a:pt x="11773" y="20148"/>
                        <a:pt x="11773" y="20148"/>
                        <a:pt x="13197" y="9487"/>
                      </a:cubicBezTo>
                      <a:cubicBezTo>
                        <a:pt x="13197" y="9487"/>
                        <a:pt x="13197" y="9487"/>
                        <a:pt x="12913" y="9418"/>
                      </a:cubicBezTo>
                      <a:cubicBezTo>
                        <a:pt x="12913" y="9418"/>
                        <a:pt x="12913" y="9418"/>
                        <a:pt x="11488" y="20286"/>
                      </a:cubicBezTo>
                      <a:cubicBezTo>
                        <a:pt x="10491" y="20494"/>
                        <a:pt x="9542" y="20701"/>
                        <a:pt x="8545" y="20840"/>
                      </a:cubicBezTo>
                      <a:cubicBezTo>
                        <a:pt x="8545" y="20840"/>
                        <a:pt x="8545" y="20840"/>
                        <a:pt x="8545" y="20814"/>
                      </a:cubicBezTo>
                      <a:lnTo>
                        <a:pt x="8545" y="20632"/>
                      </a:lnTo>
                      <a:cubicBezTo>
                        <a:pt x="8545" y="20632"/>
                        <a:pt x="8545" y="20632"/>
                        <a:pt x="8515" y="20632"/>
                      </a:cubicBezTo>
                      <a:lnTo>
                        <a:pt x="8308" y="20632"/>
                      </a:lnTo>
                      <a:cubicBezTo>
                        <a:pt x="8308" y="20632"/>
                        <a:pt x="8308" y="20632"/>
                        <a:pt x="8302" y="20667"/>
                      </a:cubicBezTo>
                      <a:lnTo>
                        <a:pt x="8260" y="20909"/>
                      </a:lnTo>
                      <a:cubicBezTo>
                        <a:pt x="7263" y="21047"/>
                        <a:pt x="6266" y="21186"/>
                        <a:pt x="5317" y="21255"/>
                      </a:cubicBezTo>
                      <a:cubicBezTo>
                        <a:pt x="5317" y="21255"/>
                        <a:pt x="5317" y="21255"/>
                        <a:pt x="6171" y="15025"/>
                      </a:cubicBezTo>
                      <a:cubicBezTo>
                        <a:pt x="6171" y="15025"/>
                        <a:pt x="6171" y="15025"/>
                        <a:pt x="6142" y="15016"/>
                      </a:cubicBezTo>
                      <a:lnTo>
                        <a:pt x="5934" y="14956"/>
                      </a:lnTo>
                      <a:cubicBezTo>
                        <a:pt x="5934" y="14956"/>
                        <a:pt x="5934" y="14956"/>
                        <a:pt x="5032" y="21255"/>
                      </a:cubicBezTo>
                      <a:cubicBezTo>
                        <a:pt x="3181" y="21463"/>
                        <a:pt x="1472" y="21463"/>
                        <a:pt x="285" y="21532"/>
                      </a:cubicBezTo>
                      <a:lnTo>
                        <a:pt x="570" y="21186"/>
                      </a:lnTo>
                      <a:cubicBezTo>
                        <a:pt x="570" y="21186"/>
                        <a:pt x="570" y="21186"/>
                        <a:pt x="546" y="21151"/>
                      </a:cubicBezTo>
                      <a:lnTo>
                        <a:pt x="380" y="20909"/>
                      </a:lnTo>
                      <a:cubicBezTo>
                        <a:pt x="237" y="21117"/>
                        <a:pt x="95" y="21255"/>
                        <a:pt x="0" y="21394"/>
                      </a:cubicBezTo>
                      <a:cubicBezTo>
                        <a:pt x="285" y="20286"/>
                        <a:pt x="665" y="18971"/>
                        <a:pt x="1139" y="17517"/>
                      </a:cubicBezTo>
                      <a:cubicBezTo>
                        <a:pt x="1139" y="17517"/>
                        <a:pt x="1139" y="17517"/>
                        <a:pt x="3038" y="18694"/>
                      </a:cubicBezTo>
                      <a:cubicBezTo>
                        <a:pt x="3038" y="18694"/>
                        <a:pt x="3038" y="18694"/>
                        <a:pt x="3050" y="18651"/>
                      </a:cubicBezTo>
                      <a:lnTo>
                        <a:pt x="3133" y="18348"/>
                      </a:lnTo>
                      <a:cubicBezTo>
                        <a:pt x="3133" y="18348"/>
                        <a:pt x="3133" y="18348"/>
                        <a:pt x="1234" y="17171"/>
                      </a:cubicBezTo>
                      <a:cubicBezTo>
                        <a:pt x="2136" y="14540"/>
                        <a:pt x="3418" y="11495"/>
                        <a:pt x="4937" y="8656"/>
                      </a:cubicBezTo>
                      <a:cubicBezTo>
                        <a:pt x="4937" y="8656"/>
                        <a:pt x="4937" y="8656"/>
                        <a:pt x="8593" y="12118"/>
                      </a:cubicBezTo>
                      <a:cubicBezTo>
                        <a:pt x="8403" y="12325"/>
                        <a:pt x="8260" y="12464"/>
                        <a:pt x="8118" y="12602"/>
                      </a:cubicBezTo>
                      <a:cubicBezTo>
                        <a:pt x="8118" y="12602"/>
                        <a:pt x="8118" y="12602"/>
                        <a:pt x="8136" y="12637"/>
                      </a:cubicBezTo>
                      <a:lnTo>
                        <a:pt x="8260" y="12879"/>
                      </a:lnTo>
                      <a:cubicBezTo>
                        <a:pt x="8450" y="12671"/>
                        <a:pt x="8687" y="12533"/>
                        <a:pt x="8877" y="12325"/>
                      </a:cubicBezTo>
                      <a:cubicBezTo>
                        <a:pt x="8877" y="12325"/>
                        <a:pt x="8877" y="12325"/>
                        <a:pt x="8871" y="12308"/>
                      </a:cubicBezTo>
                      <a:lnTo>
                        <a:pt x="8830" y="12187"/>
                      </a:lnTo>
                      <a:cubicBezTo>
                        <a:pt x="8830" y="12187"/>
                        <a:pt x="8830" y="12187"/>
                        <a:pt x="8842" y="12161"/>
                      </a:cubicBezTo>
                      <a:lnTo>
                        <a:pt x="8925" y="11979"/>
                      </a:lnTo>
                      <a:cubicBezTo>
                        <a:pt x="8925" y="11979"/>
                        <a:pt x="8925" y="11979"/>
                        <a:pt x="5080" y="8379"/>
                      </a:cubicBezTo>
                      <a:cubicBezTo>
                        <a:pt x="7602" y="3750"/>
                        <a:pt x="10735" y="-68"/>
                        <a:pt x="13925" y="1"/>
                      </a:cubicBezTo>
                      <a:close/>
                    </a:path>
                  </a:pathLst>
                </a:custGeom>
                <a:solidFill>
                  <a:srgbClr val="5E792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16" name="Shape 116"/>
                <p:cNvSpPr/>
                <p:nvPr/>
              </p:nvSpPr>
              <p:spPr>
                <a:xfrm rot="2280071" flipH="1">
                  <a:off x="4043786" y="5501009"/>
                  <a:ext cx="841376" cy="7429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0" h="21532" extrusionOk="0">
                      <a:moveTo>
                        <a:pt x="1992" y="18978"/>
                      </a:moveTo>
                      <a:cubicBezTo>
                        <a:pt x="1755" y="19256"/>
                        <a:pt x="1566" y="19465"/>
                        <a:pt x="1376" y="19674"/>
                      </a:cubicBezTo>
                      <a:lnTo>
                        <a:pt x="1566" y="20023"/>
                      </a:lnTo>
                      <a:cubicBezTo>
                        <a:pt x="1755" y="19744"/>
                        <a:pt x="1945" y="19535"/>
                        <a:pt x="2134" y="19256"/>
                      </a:cubicBezTo>
                      <a:close/>
                      <a:moveTo>
                        <a:pt x="8636" y="17672"/>
                      </a:moveTo>
                      <a:lnTo>
                        <a:pt x="8556" y="18775"/>
                      </a:lnTo>
                      <a:lnTo>
                        <a:pt x="8776" y="18833"/>
                      </a:lnTo>
                      <a:lnTo>
                        <a:pt x="8935" y="17672"/>
                      </a:lnTo>
                      <a:close/>
                      <a:moveTo>
                        <a:pt x="3617" y="17120"/>
                      </a:moveTo>
                      <a:cubicBezTo>
                        <a:pt x="3425" y="17394"/>
                        <a:pt x="3232" y="17599"/>
                        <a:pt x="3016" y="17839"/>
                      </a:cubicBezTo>
                      <a:lnTo>
                        <a:pt x="3184" y="18078"/>
                      </a:lnTo>
                      <a:cubicBezTo>
                        <a:pt x="3377" y="17873"/>
                        <a:pt x="3569" y="17668"/>
                        <a:pt x="3785" y="17360"/>
                      </a:cubicBezTo>
                      <a:close/>
                      <a:moveTo>
                        <a:pt x="15278" y="16685"/>
                      </a:moveTo>
                      <a:lnTo>
                        <a:pt x="15138" y="17817"/>
                      </a:lnTo>
                      <a:lnTo>
                        <a:pt x="15377" y="17875"/>
                      </a:lnTo>
                      <a:lnTo>
                        <a:pt x="15517" y="16772"/>
                      </a:lnTo>
                      <a:close/>
                      <a:moveTo>
                        <a:pt x="4475" y="15176"/>
                      </a:moveTo>
                      <a:cubicBezTo>
                        <a:pt x="4475" y="15176"/>
                        <a:pt x="4475" y="15176"/>
                        <a:pt x="4428" y="15589"/>
                      </a:cubicBezTo>
                      <a:cubicBezTo>
                        <a:pt x="4428" y="15589"/>
                        <a:pt x="4428" y="15589"/>
                        <a:pt x="4852" y="15796"/>
                      </a:cubicBezTo>
                      <a:cubicBezTo>
                        <a:pt x="4805" y="15865"/>
                        <a:pt x="4758" y="15934"/>
                        <a:pt x="4687" y="16037"/>
                      </a:cubicBezTo>
                      <a:lnTo>
                        <a:pt x="4852" y="16279"/>
                      </a:lnTo>
                      <a:cubicBezTo>
                        <a:pt x="5041" y="16072"/>
                        <a:pt x="5229" y="15865"/>
                        <a:pt x="5447" y="15615"/>
                      </a:cubicBezTo>
                      <a:lnTo>
                        <a:pt x="5323" y="15314"/>
                      </a:lnTo>
                      <a:cubicBezTo>
                        <a:pt x="5229" y="15382"/>
                        <a:pt x="5182" y="15451"/>
                        <a:pt x="5135" y="15520"/>
                      </a:cubicBezTo>
                      <a:cubicBezTo>
                        <a:pt x="5135" y="15520"/>
                        <a:pt x="5135" y="15520"/>
                        <a:pt x="4475" y="15176"/>
                      </a:cubicBezTo>
                      <a:close/>
                      <a:moveTo>
                        <a:pt x="9015" y="14682"/>
                      </a:moveTo>
                      <a:lnTo>
                        <a:pt x="8875" y="15785"/>
                      </a:lnTo>
                      <a:lnTo>
                        <a:pt x="9115" y="15872"/>
                      </a:lnTo>
                      <a:lnTo>
                        <a:pt x="9254" y="14769"/>
                      </a:lnTo>
                      <a:close/>
                      <a:moveTo>
                        <a:pt x="2513" y="14218"/>
                      </a:moveTo>
                      <a:lnTo>
                        <a:pt x="2433" y="14566"/>
                      </a:lnTo>
                      <a:lnTo>
                        <a:pt x="3191" y="14972"/>
                      </a:lnTo>
                      <a:lnTo>
                        <a:pt x="3271" y="14624"/>
                      </a:lnTo>
                      <a:close/>
                      <a:moveTo>
                        <a:pt x="15617" y="13724"/>
                      </a:moveTo>
                      <a:lnTo>
                        <a:pt x="15477" y="14827"/>
                      </a:lnTo>
                      <a:lnTo>
                        <a:pt x="15756" y="14885"/>
                      </a:lnTo>
                      <a:lnTo>
                        <a:pt x="15896" y="13782"/>
                      </a:lnTo>
                      <a:close/>
                      <a:moveTo>
                        <a:pt x="7036" y="13666"/>
                      </a:moveTo>
                      <a:cubicBezTo>
                        <a:pt x="6795" y="13874"/>
                        <a:pt x="6603" y="14082"/>
                        <a:pt x="6380" y="14324"/>
                      </a:cubicBezTo>
                      <a:lnTo>
                        <a:pt x="6507" y="14566"/>
                      </a:lnTo>
                      <a:cubicBezTo>
                        <a:pt x="6747" y="14359"/>
                        <a:pt x="6940" y="14151"/>
                        <a:pt x="7162" y="13909"/>
                      </a:cubicBezTo>
                      <a:close/>
                      <a:moveTo>
                        <a:pt x="9354" y="11983"/>
                      </a:moveTo>
                      <a:lnTo>
                        <a:pt x="9254" y="12825"/>
                      </a:lnTo>
                      <a:lnTo>
                        <a:pt x="9494" y="12883"/>
                      </a:lnTo>
                      <a:lnTo>
                        <a:pt x="9593" y="12070"/>
                      </a:lnTo>
                      <a:close/>
                      <a:moveTo>
                        <a:pt x="15996" y="10735"/>
                      </a:moveTo>
                      <a:lnTo>
                        <a:pt x="15856" y="11838"/>
                      </a:lnTo>
                      <a:lnTo>
                        <a:pt x="16095" y="11925"/>
                      </a:lnTo>
                      <a:lnTo>
                        <a:pt x="16235" y="10822"/>
                      </a:lnTo>
                      <a:close/>
                      <a:moveTo>
                        <a:pt x="10546" y="10474"/>
                      </a:moveTo>
                      <a:cubicBezTo>
                        <a:pt x="10305" y="10612"/>
                        <a:pt x="10113" y="10820"/>
                        <a:pt x="9873" y="11027"/>
                      </a:cubicBezTo>
                      <a:lnTo>
                        <a:pt x="10017" y="11373"/>
                      </a:lnTo>
                      <a:cubicBezTo>
                        <a:pt x="10209" y="11166"/>
                        <a:pt x="10450" y="10958"/>
                        <a:pt x="10672" y="10777"/>
                      </a:cubicBezTo>
                      <a:close/>
                      <a:moveTo>
                        <a:pt x="11764" y="8529"/>
                      </a:moveTo>
                      <a:lnTo>
                        <a:pt x="11668" y="8873"/>
                      </a:lnTo>
                      <a:cubicBezTo>
                        <a:pt x="11668" y="8873"/>
                        <a:pt x="11668" y="8873"/>
                        <a:pt x="12101" y="9217"/>
                      </a:cubicBezTo>
                      <a:cubicBezTo>
                        <a:pt x="11956" y="9354"/>
                        <a:pt x="11812" y="9423"/>
                        <a:pt x="11686" y="9595"/>
                      </a:cubicBezTo>
                      <a:lnTo>
                        <a:pt x="11812" y="9835"/>
                      </a:lnTo>
                      <a:cubicBezTo>
                        <a:pt x="12052" y="9698"/>
                        <a:pt x="12245" y="9491"/>
                        <a:pt x="12479" y="9328"/>
                      </a:cubicBezTo>
                      <a:lnTo>
                        <a:pt x="12437" y="9148"/>
                      </a:lnTo>
                      <a:lnTo>
                        <a:pt x="12473" y="9070"/>
                      </a:lnTo>
                      <a:lnTo>
                        <a:pt x="12389" y="9010"/>
                      </a:lnTo>
                      <a:cubicBezTo>
                        <a:pt x="12389" y="9010"/>
                        <a:pt x="12389" y="9010"/>
                        <a:pt x="11764" y="8529"/>
                      </a:cubicBezTo>
                      <a:close/>
                      <a:moveTo>
                        <a:pt x="16375" y="7774"/>
                      </a:moveTo>
                      <a:lnTo>
                        <a:pt x="16235" y="8877"/>
                      </a:lnTo>
                      <a:lnTo>
                        <a:pt x="16474" y="8935"/>
                      </a:lnTo>
                      <a:lnTo>
                        <a:pt x="16614" y="7833"/>
                      </a:lnTo>
                      <a:close/>
                      <a:moveTo>
                        <a:pt x="14244" y="7687"/>
                      </a:moveTo>
                      <a:cubicBezTo>
                        <a:pt x="14003" y="7828"/>
                        <a:pt x="13763" y="8038"/>
                        <a:pt x="13540" y="8222"/>
                      </a:cubicBezTo>
                      <a:lnTo>
                        <a:pt x="13667" y="8529"/>
                      </a:lnTo>
                      <a:cubicBezTo>
                        <a:pt x="13859" y="8389"/>
                        <a:pt x="14100" y="8178"/>
                        <a:pt x="14328" y="7994"/>
                      </a:cubicBezTo>
                      <a:close/>
                      <a:moveTo>
                        <a:pt x="9972" y="7078"/>
                      </a:moveTo>
                      <a:lnTo>
                        <a:pt x="9873" y="7426"/>
                      </a:lnTo>
                      <a:lnTo>
                        <a:pt x="10531" y="7978"/>
                      </a:lnTo>
                      <a:lnTo>
                        <a:pt x="10690" y="7629"/>
                      </a:lnTo>
                      <a:close/>
                      <a:moveTo>
                        <a:pt x="16180" y="6526"/>
                      </a:moveTo>
                      <a:cubicBezTo>
                        <a:pt x="15894" y="6664"/>
                        <a:pt x="15655" y="6801"/>
                        <a:pt x="15429" y="6981"/>
                      </a:cubicBezTo>
                      <a:lnTo>
                        <a:pt x="15512" y="7281"/>
                      </a:lnTo>
                      <a:cubicBezTo>
                        <a:pt x="15751" y="7144"/>
                        <a:pt x="15989" y="7007"/>
                        <a:pt x="16263" y="6827"/>
                      </a:cubicBezTo>
                      <a:close/>
                      <a:moveTo>
                        <a:pt x="8157" y="5627"/>
                      </a:moveTo>
                      <a:lnTo>
                        <a:pt x="8078" y="5888"/>
                      </a:lnTo>
                      <a:lnTo>
                        <a:pt x="8736" y="6439"/>
                      </a:lnTo>
                      <a:lnTo>
                        <a:pt x="8835" y="6178"/>
                      </a:lnTo>
                      <a:close/>
                      <a:moveTo>
                        <a:pt x="18134" y="5540"/>
                      </a:moveTo>
                      <a:cubicBezTo>
                        <a:pt x="17896" y="5679"/>
                        <a:pt x="17658" y="5749"/>
                        <a:pt x="17384" y="5931"/>
                      </a:cubicBezTo>
                      <a:lnTo>
                        <a:pt x="17467" y="6236"/>
                      </a:lnTo>
                      <a:cubicBezTo>
                        <a:pt x="17705" y="6097"/>
                        <a:pt x="17944" y="6027"/>
                        <a:pt x="18217" y="5844"/>
                      </a:cubicBezTo>
                      <a:close/>
                      <a:moveTo>
                        <a:pt x="17850" y="4640"/>
                      </a:moveTo>
                      <a:lnTo>
                        <a:pt x="17711" y="4930"/>
                      </a:lnTo>
                      <a:lnTo>
                        <a:pt x="18309" y="5627"/>
                      </a:lnTo>
                      <a:lnTo>
                        <a:pt x="18469" y="5336"/>
                      </a:lnTo>
                      <a:close/>
                      <a:moveTo>
                        <a:pt x="16175" y="2782"/>
                      </a:moveTo>
                      <a:lnTo>
                        <a:pt x="16035" y="3131"/>
                      </a:lnTo>
                      <a:lnTo>
                        <a:pt x="16654" y="3827"/>
                      </a:lnTo>
                      <a:lnTo>
                        <a:pt x="16793" y="3479"/>
                      </a:lnTo>
                      <a:close/>
                      <a:moveTo>
                        <a:pt x="9972" y="1883"/>
                      </a:moveTo>
                      <a:lnTo>
                        <a:pt x="9833" y="2144"/>
                      </a:lnTo>
                      <a:lnTo>
                        <a:pt x="14998" y="7629"/>
                      </a:lnTo>
                      <a:lnTo>
                        <a:pt x="15198" y="7281"/>
                      </a:lnTo>
                      <a:close/>
                      <a:moveTo>
                        <a:pt x="14580" y="983"/>
                      </a:moveTo>
                      <a:lnTo>
                        <a:pt x="14420" y="1244"/>
                      </a:lnTo>
                      <a:lnTo>
                        <a:pt x="15038" y="1941"/>
                      </a:lnTo>
                      <a:lnTo>
                        <a:pt x="15198" y="1679"/>
                      </a:lnTo>
                      <a:close/>
                      <a:moveTo>
                        <a:pt x="13925" y="1"/>
                      </a:moveTo>
                      <a:cubicBezTo>
                        <a:pt x="15839" y="42"/>
                        <a:pt x="17773" y="1483"/>
                        <a:pt x="19606" y="4987"/>
                      </a:cubicBezTo>
                      <a:cubicBezTo>
                        <a:pt x="19511" y="4987"/>
                        <a:pt x="19464" y="4987"/>
                        <a:pt x="19369" y="5057"/>
                      </a:cubicBezTo>
                      <a:cubicBezTo>
                        <a:pt x="19369" y="5057"/>
                        <a:pt x="19369" y="5057"/>
                        <a:pt x="19381" y="5100"/>
                      </a:cubicBezTo>
                      <a:lnTo>
                        <a:pt x="19464" y="5403"/>
                      </a:lnTo>
                      <a:cubicBezTo>
                        <a:pt x="19559" y="5334"/>
                        <a:pt x="19654" y="5334"/>
                        <a:pt x="19796" y="5264"/>
                      </a:cubicBezTo>
                      <a:cubicBezTo>
                        <a:pt x="19891" y="5541"/>
                        <a:pt x="20033" y="5818"/>
                        <a:pt x="20128" y="6026"/>
                      </a:cubicBezTo>
                      <a:cubicBezTo>
                        <a:pt x="21600" y="11148"/>
                        <a:pt x="20556" y="14540"/>
                        <a:pt x="18277" y="16825"/>
                      </a:cubicBezTo>
                      <a:cubicBezTo>
                        <a:pt x="18277" y="16825"/>
                        <a:pt x="18277" y="16825"/>
                        <a:pt x="19701" y="6234"/>
                      </a:cubicBezTo>
                      <a:cubicBezTo>
                        <a:pt x="19701" y="6234"/>
                        <a:pt x="19701" y="6234"/>
                        <a:pt x="19416" y="6164"/>
                      </a:cubicBezTo>
                      <a:lnTo>
                        <a:pt x="17992" y="17102"/>
                      </a:lnTo>
                      <a:cubicBezTo>
                        <a:pt x="16331" y="18555"/>
                        <a:pt x="14099" y="19525"/>
                        <a:pt x="11773" y="20148"/>
                      </a:cubicBezTo>
                      <a:cubicBezTo>
                        <a:pt x="11773" y="20148"/>
                        <a:pt x="11773" y="20148"/>
                        <a:pt x="13197" y="9487"/>
                      </a:cubicBezTo>
                      <a:cubicBezTo>
                        <a:pt x="13197" y="9487"/>
                        <a:pt x="13197" y="9487"/>
                        <a:pt x="12913" y="9418"/>
                      </a:cubicBezTo>
                      <a:cubicBezTo>
                        <a:pt x="12913" y="9418"/>
                        <a:pt x="12913" y="9418"/>
                        <a:pt x="11488" y="20286"/>
                      </a:cubicBezTo>
                      <a:cubicBezTo>
                        <a:pt x="10491" y="20494"/>
                        <a:pt x="9542" y="20701"/>
                        <a:pt x="8545" y="20840"/>
                      </a:cubicBezTo>
                      <a:cubicBezTo>
                        <a:pt x="8545" y="20840"/>
                        <a:pt x="8545" y="20840"/>
                        <a:pt x="8545" y="20814"/>
                      </a:cubicBezTo>
                      <a:lnTo>
                        <a:pt x="8545" y="20632"/>
                      </a:lnTo>
                      <a:cubicBezTo>
                        <a:pt x="8545" y="20632"/>
                        <a:pt x="8545" y="20632"/>
                        <a:pt x="8515" y="20632"/>
                      </a:cubicBezTo>
                      <a:lnTo>
                        <a:pt x="8308" y="20632"/>
                      </a:lnTo>
                      <a:cubicBezTo>
                        <a:pt x="8308" y="20632"/>
                        <a:pt x="8308" y="20632"/>
                        <a:pt x="8302" y="20667"/>
                      </a:cubicBezTo>
                      <a:lnTo>
                        <a:pt x="8260" y="20909"/>
                      </a:lnTo>
                      <a:cubicBezTo>
                        <a:pt x="7263" y="21047"/>
                        <a:pt x="6266" y="21186"/>
                        <a:pt x="5317" y="21255"/>
                      </a:cubicBezTo>
                      <a:cubicBezTo>
                        <a:pt x="5317" y="21255"/>
                        <a:pt x="5317" y="21255"/>
                        <a:pt x="6171" y="15025"/>
                      </a:cubicBezTo>
                      <a:cubicBezTo>
                        <a:pt x="6171" y="15025"/>
                        <a:pt x="6171" y="15025"/>
                        <a:pt x="6142" y="15016"/>
                      </a:cubicBezTo>
                      <a:lnTo>
                        <a:pt x="5934" y="14956"/>
                      </a:lnTo>
                      <a:cubicBezTo>
                        <a:pt x="5934" y="14956"/>
                        <a:pt x="5934" y="14956"/>
                        <a:pt x="5032" y="21255"/>
                      </a:cubicBezTo>
                      <a:cubicBezTo>
                        <a:pt x="3181" y="21463"/>
                        <a:pt x="1472" y="21463"/>
                        <a:pt x="285" y="21532"/>
                      </a:cubicBezTo>
                      <a:lnTo>
                        <a:pt x="570" y="21186"/>
                      </a:lnTo>
                      <a:cubicBezTo>
                        <a:pt x="570" y="21186"/>
                        <a:pt x="570" y="21186"/>
                        <a:pt x="546" y="21151"/>
                      </a:cubicBezTo>
                      <a:lnTo>
                        <a:pt x="380" y="20909"/>
                      </a:lnTo>
                      <a:cubicBezTo>
                        <a:pt x="237" y="21117"/>
                        <a:pt x="95" y="21255"/>
                        <a:pt x="0" y="21394"/>
                      </a:cubicBezTo>
                      <a:cubicBezTo>
                        <a:pt x="285" y="20286"/>
                        <a:pt x="665" y="18971"/>
                        <a:pt x="1139" y="17517"/>
                      </a:cubicBezTo>
                      <a:cubicBezTo>
                        <a:pt x="1139" y="17517"/>
                        <a:pt x="1139" y="17517"/>
                        <a:pt x="3038" y="18694"/>
                      </a:cubicBezTo>
                      <a:cubicBezTo>
                        <a:pt x="3038" y="18694"/>
                        <a:pt x="3038" y="18694"/>
                        <a:pt x="3050" y="18651"/>
                      </a:cubicBezTo>
                      <a:lnTo>
                        <a:pt x="3133" y="18348"/>
                      </a:lnTo>
                      <a:cubicBezTo>
                        <a:pt x="3133" y="18348"/>
                        <a:pt x="3133" y="18348"/>
                        <a:pt x="1234" y="17171"/>
                      </a:cubicBezTo>
                      <a:cubicBezTo>
                        <a:pt x="2136" y="14540"/>
                        <a:pt x="3418" y="11495"/>
                        <a:pt x="4937" y="8656"/>
                      </a:cubicBezTo>
                      <a:cubicBezTo>
                        <a:pt x="4937" y="8656"/>
                        <a:pt x="4937" y="8656"/>
                        <a:pt x="8593" y="12118"/>
                      </a:cubicBezTo>
                      <a:cubicBezTo>
                        <a:pt x="8403" y="12325"/>
                        <a:pt x="8260" y="12464"/>
                        <a:pt x="8118" y="12602"/>
                      </a:cubicBezTo>
                      <a:cubicBezTo>
                        <a:pt x="8118" y="12602"/>
                        <a:pt x="8118" y="12602"/>
                        <a:pt x="8136" y="12637"/>
                      </a:cubicBezTo>
                      <a:lnTo>
                        <a:pt x="8260" y="12879"/>
                      </a:lnTo>
                      <a:cubicBezTo>
                        <a:pt x="8450" y="12671"/>
                        <a:pt x="8687" y="12533"/>
                        <a:pt x="8877" y="12325"/>
                      </a:cubicBezTo>
                      <a:cubicBezTo>
                        <a:pt x="8877" y="12325"/>
                        <a:pt x="8877" y="12325"/>
                        <a:pt x="8871" y="12308"/>
                      </a:cubicBezTo>
                      <a:lnTo>
                        <a:pt x="8830" y="12187"/>
                      </a:lnTo>
                      <a:cubicBezTo>
                        <a:pt x="8830" y="12187"/>
                        <a:pt x="8830" y="12187"/>
                        <a:pt x="8842" y="12161"/>
                      </a:cubicBezTo>
                      <a:lnTo>
                        <a:pt x="8925" y="11979"/>
                      </a:lnTo>
                      <a:cubicBezTo>
                        <a:pt x="8925" y="11979"/>
                        <a:pt x="8925" y="11979"/>
                        <a:pt x="5080" y="8379"/>
                      </a:cubicBezTo>
                      <a:cubicBezTo>
                        <a:pt x="7602" y="3750"/>
                        <a:pt x="10735" y="-68"/>
                        <a:pt x="13925" y="1"/>
                      </a:cubicBezTo>
                      <a:close/>
                    </a:path>
                  </a:pathLst>
                </a:custGeom>
                <a:solidFill>
                  <a:srgbClr val="5E792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17" name="Shape 117"/>
                <p:cNvSpPr/>
                <p:nvPr/>
              </p:nvSpPr>
              <p:spPr>
                <a:xfrm rot="802932">
                  <a:off x="335386" y="2902271"/>
                  <a:ext cx="563564" cy="5857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0" h="21532" extrusionOk="0">
                      <a:moveTo>
                        <a:pt x="1992" y="18978"/>
                      </a:moveTo>
                      <a:cubicBezTo>
                        <a:pt x="1755" y="19256"/>
                        <a:pt x="1566" y="19465"/>
                        <a:pt x="1376" y="19674"/>
                      </a:cubicBezTo>
                      <a:lnTo>
                        <a:pt x="1566" y="20023"/>
                      </a:lnTo>
                      <a:cubicBezTo>
                        <a:pt x="1755" y="19744"/>
                        <a:pt x="1945" y="19535"/>
                        <a:pt x="2134" y="19256"/>
                      </a:cubicBezTo>
                      <a:close/>
                      <a:moveTo>
                        <a:pt x="8636" y="17672"/>
                      </a:moveTo>
                      <a:lnTo>
                        <a:pt x="8556" y="18775"/>
                      </a:lnTo>
                      <a:lnTo>
                        <a:pt x="8776" y="18833"/>
                      </a:lnTo>
                      <a:lnTo>
                        <a:pt x="8935" y="17672"/>
                      </a:lnTo>
                      <a:close/>
                      <a:moveTo>
                        <a:pt x="3617" y="17120"/>
                      </a:moveTo>
                      <a:cubicBezTo>
                        <a:pt x="3425" y="17394"/>
                        <a:pt x="3232" y="17599"/>
                        <a:pt x="3016" y="17839"/>
                      </a:cubicBezTo>
                      <a:lnTo>
                        <a:pt x="3184" y="18078"/>
                      </a:lnTo>
                      <a:cubicBezTo>
                        <a:pt x="3377" y="17873"/>
                        <a:pt x="3569" y="17668"/>
                        <a:pt x="3785" y="17360"/>
                      </a:cubicBezTo>
                      <a:close/>
                      <a:moveTo>
                        <a:pt x="15278" y="16685"/>
                      </a:moveTo>
                      <a:lnTo>
                        <a:pt x="15138" y="17817"/>
                      </a:lnTo>
                      <a:lnTo>
                        <a:pt x="15377" y="17875"/>
                      </a:lnTo>
                      <a:lnTo>
                        <a:pt x="15517" y="16772"/>
                      </a:lnTo>
                      <a:close/>
                      <a:moveTo>
                        <a:pt x="4475" y="15176"/>
                      </a:moveTo>
                      <a:cubicBezTo>
                        <a:pt x="4475" y="15176"/>
                        <a:pt x="4475" y="15176"/>
                        <a:pt x="4428" y="15589"/>
                      </a:cubicBezTo>
                      <a:cubicBezTo>
                        <a:pt x="4428" y="15589"/>
                        <a:pt x="4428" y="15589"/>
                        <a:pt x="4852" y="15796"/>
                      </a:cubicBezTo>
                      <a:cubicBezTo>
                        <a:pt x="4805" y="15865"/>
                        <a:pt x="4758" y="15934"/>
                        <a:pt x="4687" y="16037"/>
                      </a:cubicBezTo>
                      <a:lnTo>
                        <a:pt x="4852" y="16279"/>
                      </a:lnTo>
                      <a:cubicBezTo>
                        <a:pt x="5041" y="16072"/>
                        <a:pt x="5229" y="15865"/>
                        <a:pt x="5447" y="15615"/>
                      </a:cubicBezTo>
                      <a:lnTo>
                        <a:pt x="5323" y="15314"/>
                      </a:lnTo>
                      <a:cubicBezTo>
                        <a:pt x="5229" y="15382"/>
                        <a:pt x="5182" y="15451"/>
                        <a:pt x="5135" y="15520"/>
                      </a:cubicBezTo>
                      <a:cubicBezTo>
                        <a:pt x="5135" y="15520"/>
                        <a:pt x="5135" y="15520"/>
                        <a:pt x="4475" y="15176"/>
                      </a:cubicBezTo>
                      <a:close/>
                      <a:moveTo>
                        <a:pt x="9015" y="14682"/>
                      </a:moveTo>
                      <a:lnTo>
                        <a:pt x="8875" y="15785"/>
                      </a:lnTo>
                      <a:lnTo>
                        <a:pt x="9115" y="15872"/>
                      </a:lnTo>
                      <a:lnTo>
                        <a:pt x="9254" y="14769"/>
                      </a:lnTo>
                      <a:close/>
                      <a:moveTo>
                        <a:pt x="2513" y="14218"/>
                      </a:moveTo>
                      <a:lnTo>
                        <a:pt x="2433" y="14566"/>
                      </a:lnTo>
                      <a:lnTo>
                        <a:pt x="3191" y="14972"/>
                      </a:lnTo>
                      <a:lnTo>
                        <a:pt x="3271" y="14624"/>
                      </a:lnTo>
                      <a:close/>
                      <a:moveTo>
                        <a:pt x="15617" y="13724"/>
                      </a:moveTo>
                      <a:lnTo>
                        <a:pt x="15477" y="14827"/>
                      </a:lnTo>
                      <a:lnTo>
                        <a:pt x="15756" y="14885"/>
                      </a:lnTo>
                      <a:lnTo>
                        <a:pt x="15896" y="13782"/>
                      </a:lnTo>
                      <a:close/>
                      <a:moveTo>
                        <a:pt x="7036" y="13666"/>
                      </a:moveTo>
                      <a:cubicBezTo>
                        <a:pt x="6795" y="13874"/>
                        <a:pt x="6603" y="14082"/>
                        <a:pt x="6380" y="14324"/>
                      </a:cubicBezTo>
                      <a:lnTo>
                        <a:pt x="6507" y="14566"/>
                      </a:lnTo>
                      <a:cubicBezTo>
                        <a:pt x="6747" y="14359"/>
                        <a:pt x="6940" y="14151"/>
                        <a:pt x="7162" y="13909"/>
                      </a:cubicBezTo>
                      <a:close/>
                      <a:moveTo>
                        <a:pt x="9354" y="11983"/>
                      </a:moveTo>
                      <a:lnTo>
                        <a:pt x="9254" y="12825"/>
                      </a:lnTo>
                      <a:lnTo>
                        <a:pt x="9494" y="12883"/>
                      </a:lnTo>
                      <a:lnTo>
                        <a:pt x="9593" y="12070"/>
                      </a:lnTo>
                      <a:close/>
                      <a:moveTo>
                        <a:pt x="15996" y="10735"/>
                      </a:moveTo>
                      <a:lnTo>
                        <a:pt x="15856" y="11838"/>
                      </a:lnTo>
                      <a:lnTo>
                        <a:pt x="16095" y="11925"/>
                      </a:lnTo>
                      <a:lnTo>
                        <a:pt x="16235" y="10822"/>
                      </a:lnTo>
                      <a:close/>
                      <a:moveTo>
                        <a:pt x="10546" y="10474"/>
                      </a:moveTo>
                      <a:cubicBezTo>
                        <a:pt x="10305" y="10612"/>
                        <a:pt x="10113" y="10820"/>
                        <a:pt x="9873" y="11027"/>
                      </a:cubicBezTo>
                      <a:lnTo>
                        <a:pt x="10017" y="11373"/>
                      </a:lnTo>
                      <a:cubicBezTo>
                        <a:pt x="10209" y="11166"/>
                        <a:pt x="10450" y="10958"/>
                        <a:pt x="10672" y="10777"/>
                      </a:cubicBezTo>
                      <a:close/>
                      <a:moveTo>
                        <a:pt x="11764" y="8529"/>
                      </a:moveTo>
                      <a:lnTo>
                        <a:pt x="11668" y="8873"/>
                      </a:lnTo>
                      <a:cubicBezTo>
                        <a:pt x="11668" y="8873"/>
                        <a:pt x="11668" y="8873"/>
                        <a:pt x="12101" y="9217"/>
                      </a:cubicBezTo>
                      <a:cubicBezTo>
                        <a:pt x="11956" y="9354"/>
                        <a:pt x="11812" y="9423"/>
                        <a:pt x="11686" y="9595"/>
                      </a:cubicBezTo>
                      <a:lnTo>
                        <a:pt x="11812" y="9835"/>
                      </a:lnTo>
                      <a:cubicBezTo>
                        <a:pt x="12052" y="9698"/>
                        <a:pt x="12245" y="9491"/>
                        <a:pt x="12479" y="9328"/>
                      </a:cubicBezTo>
                      <a:lnTo>
                        <a:pt x="12437" y="9148"/>
                      </a:lnTo>
                      <a:lnTo>
                        <a:pt x="12473" y="9070"/>
                      </a:lnTo>
                      <a:lnTo>
                        <a:pt x="12389" y="9010"/>
                      </a:lnTo>
                      <a:cubicBezTo>
                        <a:pt x="12389" y="9010"/>
                        <a:pt x="12389" y="9010"/>
                        <a:pt x="11764" y="8529"/>
                      </a:cubicBezTo>
                      <a:close/>
                      <a:moveTo>
                        <a:pt x="16375" y="7774"/>
                      </a:moveTo>
                      <a:lnTo>
                        <a:pt x="16235" y="8877"/>
                      </a:lnTo>
                      <a:lnTo>
                        <a:pt x="16474" y="8935"/>
                      </a:lnTo>
                      <a:lnTo>
                        <a:pt x="16614" y="7833"/>
                      </a:lnTo>
                      <a:close/>
                      <a:moveTo>
                        <a:pt x="14244" y="7687"/>
                      </a:moveTo>
                      <a:cubicBezTo>
                        <a:pt x="14003" y="7828"/>
                        <a:pt x="13763" y="8038"/>
                        <a:pt x="13540" y="8222"/>
                      </a:cubicBezTo>
                      <a:lnTo>
                        <a:pt x="13667" y="8529"/>
                      </a:lnTo>
                      <a:cubicBezTo>
                        <a:pt x="13859" y="8389"/>
                        <a:pt x="14100" y="8178"/>
                        <a:pt x="14328" y="7994"/>
                      </a:cubicBezTo>
                      <a:close/>
                      <a:moveTo>
                        <a:pt x="9972" y="7078"/>
                      </a:moveTo>
                      <a:lnTo>
                        <a:pt x="9873" y="7426"/>
                      </a:lnTo>
                      <a:lnTo>
                        <a:pt x="10531" y="7978"/>
                      </a:lnTo>
                      <a:lnTo>
                        <a:pt x="10690" y="7629"/>
                      </a:lnTo>
                      <a:close/>
                      <a:moveTo>
                        <a:pt x="16180" y="6526"/>
                      </a:moveTo>
                      <a:cubicBezTo>
                        <a:pt x="15894" y="6664"/>
                        <a:pt x="15655" y="6801"/>
                        <a:pt x="15429" y="6981"/>
                      </a:cubicBezTo>
                      <a:lnTo>
                        <a:pt x="15512" y="7281"/>
                      </a:lnTo>
                      <a:cubicBezTo>
                        <a:pt x="15751" y="7144"/>
                        <a:pt x="15989" y="7007"/>
                        <a:pt x="16263" y="6827"/>
                      </a:cubicBezTo>
                      <a:close/>
                      <a:moveTo>
                        <a:pt x="8157" y="5627"/>
                      </a:moveTo>
                      <a:lnTo>
                        <a:pt x="8078" y="5888"/>
                      </a:lnTo>
                      <a:lnTo>
                        <a:pt x="8736" y="6439"/>
                      </a:lnTo>
                      <a:lnTo>
                        <a:pt x="8835" y="6178"/>
                      </a:lnTo>
                      <a:close/>
                      <a:moveTo>
                        <a:pt x="18134" y="5540"/>
                      </a:moveTo>
                      <a:cubicBezTo>
                        <a:pt x="17896" y="5679"/>
                        <a:pt x="17658" y="5749"/>
                        <a:pt x="17384" y="5931"/>
                      </a:cubicBezTo>
                      <a:lnTo>
                        <a:pt x="17467" y="6236"/>
                      </a:lnTo>
                      <a:cubicBezTo>
                        <a:pt x="17705" y="6097"/>
                        <a:pt x="17944" y="6027"/>
                        <a:pt x="18217" y="5844"/>
                      </a:cubicBezTo>
                      <a:close/>
                      <a:moveTo>
                        <a:pt x="17850" y="4640"/>
                      </a:moveTo>
                      <a:lnTo>
                        <a:pt x="17711" y="4930"/>
                      </a:lnTo>
                      <a:lnTo>
                        <a:pt x="18309" y="5627"/>
                      </a:lnTo>
                      <a:lnTo>
                        <a:pt x="18469" y="5336"/>
                      </a:lnTo>
                      <a:close/>
                      <a:moveTo>
                        <a:pt x="16175" y="2782"/>
                      </a:moveTo>
                      <a:lnTo>
                        <a:pt x="16035" y="3131"/>
                      </a:lnTo>
                      <a:lnTo>
                        <a:pt x="16654" y="3827"/>
                      </a:lnTo>
                      <a:lnTo>
                        <a:pt x="16793" y="3479"/>
                      </a:lnTo>
                      <a:close/>
                      <a:moveTo>
                        <a:pt x="9972" y="1883"/>
                      </a:moveTo>
                      <a:lnTo>
                        <a:pt x="9833" y="2144"/>
                      </a:lnTo>
                      <a:lnTo>
                        <a:pt x="14998" y="7629"/>
                      </a:lnTo>
                      <a:lnTo>
                        <a:pt x="15198" y="7281"/>
                      </a:lnTo>
                      <a:close/>
                      <a:moveTo>
                        <a:pt x="14580" y="983"/>
                      </a:moveTo>
                      <a:lnTo>
                        <a:pt x="14420" y="1244"/>
                      </a:lnTo>
                      <a:lnTo>
                        <a:pt x="15038" y="1941"/>
                      </a:lnTo>
                      <a:lnTo>
                        <a:pt x="15198" y="1679"/>
                      </a:lnTo>
                      <a:close/>
                      <a:moveTo>
                        <a:pt x="13925" y="1"/>
                      </a:moveTo>
                      <a:cubicBezTo>
                        <a:pt x="15839" y="42"/>
                        <a:pt x="17773" y="1483"/>
                        <a:pt x="19606" y="4987"/>
                      </a:cubicBezTo>
                      <a:cubicBezTo>
                        <a:pt x="19511" y="4987"/>
                        <a:pt x="19464" y="4987"/>
                        <a:pt x="19369" y="5057"/>
                      </a:cubicBezTo>
                      <a:cubicBezTo>
                        <a:pt x="19369" y="5057"/>
                        <a:pt x="19369" y="5057"/>
                        <a:pt x="19381" y="5100"/>
                      </a:cubicBezTo>
                      <a:lnTo>
                        <a:pt x="19464" y="5403"/>
                      </a:lnTo>
                      <a:cubicBezTo>
                        <a:pt x="19559" y="5334"/>
                        <a:pt x="19654" y="5334"/>
                        <a:pt x="19796" y="5264"/>
                      </a:cubicBezTo>
                      <a:cubicBezTo>
                        <a:pt x="19891" y="5541"/>
                        <a:pt x="20033" y="5818"/>
                        <a:pt x="20128" y="6026"/>
                      </a:cubicBezTo>
                      <a:cubicBezTo>
                        <a:pt x="21600" y="11148"/>
                        <a:pt x="20556" y="14540"/>
                        <a:pt x="18277" y="16825"/>
                      </a:cubicBezTo>
                      <a:cubicBezTo>
                        <a:pt x="18277" y="16825"/>
                        <a:pt x="18277" y="16825"/>
                        <a:pt x="19701" y="6234"/>
                      </a:cubicBezTo>
                      <a:cubicBezTo>
                        <a:pt x="19701" y="6234"/>
                        <a:pt x="19701" y="6234"/>
                        <a:pt x="19416" y="6164"/>
                      </a:cubicBezTo>
                      <a:lnTo>
                        <a:pt x="17992" y="17102"/>
                      </a:lnTo>
                      <a:cubicBezTo>
                        <a:pt x="16331" y="18555"/>
                        <a:pt x="14099" y="19525"/>
                        <a:pt x="11773" y="20148"/>
                      </a:cubicBezTo>
                      <a:cubicBezTo>
                        <a:pt x="11773" y="20148"/>
                        <a:pt x="11773" y="20148"/>
                        <a:pt x="13197" y="9487"/>
                      </a:cubicBezTo>
                      <a:cubicBezTo>
                        <a:pt x="13197" y="9487"/>
                        <a:pt x="13197" y="9487"/>
                        <a:pt x="12913" y="9418"/>
                      </a:cubicBezTo>
                      <a:cubicBezTo>
                        <a:pt x="12913" y="9418"/>
                        <a:pt x="12913" y="9418"/>
                        <a:pt x="11488" y="20286"/>
                      </a:cubicBezTo>
                      <a:cubicBezTo>
                        <a:pt x="10491" y="20494"/>
                        <a:pt x="9542" y="20701"/>
                        <a:pt x="8545" y="20840"/>
                      </a:cubicBezTo>
                      <a:cubicBezTo>
                        <a:pt x="8545" y="20840"/>
                        <a:pt x="8545" y="20840"/>
                        <a:pt x="8545" y="20814"/>
                      </a:cubicBezTo>
                      <a:lnTo>
                        <a:pt x="8545" y="20632"/>
                      </a:lnTo>
                      <a:cubicBezTo>
                        <a:pt x="8545" y="20632"/>
                        <a:pt x="8545" y="20632"/>
                        <a:pt x="8515" y="20632"/>
                      </a:cubicBezTo>
                      <a:lnTo>
                        <a:pt x="8308" y="20632"/>
                      </a:lnTo>
                      <a:cubicBezTo>
                        <a:pt x="8308" y="20632"/>
                        <a:pt x="8308" y="20632"/>
                        <a:pt x="8302" y="20667"/>
                      </a:cubicBezTo>
                      <a:lnTo>
                        <a:pt x="8260" y="20909"/>
                      </a:lnTo>
                      <a:cubicBezTo>
                        <a:pt x="7263" y="21047"/>
                        <a:pt x="6266" y="21186"/>
                        <a:pt x="5317" y="21255"/>
                      </a:cubicBezTo>
                      <a:cubicBezTo>
                        <a:pt x="5317" y="21255"/>
                        <a:pt x="5317" y="21255"/>
                        <a:pt x="6171" y="15025"/>
                      </a:cubicBezTo>
                      <a:cubicBezTo>
                        <a:pt x="6171" y="15025"/>
                        <a:pt x="6171" y="15025"/>
                        <a:pt x="6142" y="15016"/>
                      </a:cubicBezTo>
                      <a:lnTo>
                        <a:pt x="5934" y="14956"/>
                      </a:lnTo>
                      <a:cubicBezTo>
                        <a:pt x="5934" y="14956"/>
                        <a:pt x="5934" y="14956"/>
                        <a:pt x="5032" y="21255"/>
                      </a:cubicBezTo>
                      <a:cubicBezTo>
                        <a:pt x="3181" y="21463"/>
                        <a:pt x="1472" y="21463"/>
                        <a:pt x="285" y="21532"/>
                      </a:cubicBezTo>
                      <a:lnTo>
                        <a:pt x="570" y="21186"/>
                      </a:lnTo>
                      <a:cubicBezTo>
                        <a:pt x="570" y="21186"/>
                        <a:pt x="570" y="21186"/>
                        <a:pt x="546" y="21151"/>
                      </a:cubicBezTo>
                      <a:lnTo>
                        <a:pt x="380" y="20909"/>
                      </a:lnTo>
                      <a:cubicBezTo>
                        <a:pt x="237" y="21117"/>
                        <a:pt x="95" y="21255"/>
                        <a:pt x="0" y="21394"/>
                      </a:cubicBezTo>
                      <a:cubicBezTo>
                        <a:pt x="285" y="20286"/>
                        <a:pt x="665" y="18971"/>
                        <a:pt x="1139" y="17517"/>
                      </a:cubicBezTo>
                      <a:cubicBezTo>
                        <a:pt x="1139" y="17517"/>
                        <a:pt x="1139" y="17517"/>
                        <a:pt x="3038" y="18694"/>
                      </a:cubicBezTo>
                      <a:cubicBezTo>
                        <a:pt x="3038" y="18694"/>
                        <a:pt x="3038" y="18694"/>
                        <a:pt x="3050" y="18651"/>
                      </a:cubicBezTo>
                      <a:lnTo>
                        <a:pt x="3133" y="18348"/>
                      </a:lnTo>
                      <a:cubicBezTo>
                        <a:pt x="3133" y="18348"/>
                        <a:pt x="3133" y="18348"/>
                        <a:pt x="1234" y="17171"/>
                      </a:cubicBezTo>
                      <a:cubicBezTo>
                        <a:pt x="2136" y="14540"/>
                        <a:pt x="3418" y="11495"/>
                        <a:pt x="4937" y="8656"/>
                      </a:cubicBezTo>
                      <a:cubicBezTo>
                        <a:pt x="4937" y="8656"/>
                        <a:pt x="4937" y="8656"/>
                        <a:pt x="8593" y="12118"/>
                      </a:cubicBezTo>
                      <a:cubicBezTo>
                        <a:pt x="8403" y="12325"/>
                        <a:pt x="8260" y="12464"/>
                        <a:pt x="8118" y="12602"/>
                      </a:cubicBezTo>
                      <a:cubicBezTo>
                        <a:pt x="8118" y="12602"/>
                        <a:pt x="8118" y="12602"/>
                        <a:pt x="8136" y="12637"/>
                      </a:cubicBezTo>
                      <a:lnTo>
                        <a:pt x="8260" y="12879"/>
                      </a:lnTo>
                      <a:cubicBezTo>
                        <a:pt x="8450" y="12671"/>
                        <a:pt x="8687" y="12533"/>
                        <a:pt x="8877" y="12325"/>
                      </a:cubicBezTo>
                      <a:cubicBezTo>
                        <a:pt x="8877" y="12325"/>
                        <a:pt x="8877" y="12325"/>
                        <a:pt x="8871" y="12308"/>
                      </a:cubicBezTo>
                      <a:lnTo>
                        <a:pt x="8830" y="12187"/>
                      </a:lnTo>
                      <a:cubicBezTo>
                        <a:pt x="8830" y="12187"/>
                        <a:pt x="8830" y="12187"/>
                        <a:pt x="8842" y="12161"/>
                      </a:cubicBezTo>
                      <a:lnTo>
                        <a:pt x="8925" y="11979"/>
                      </a:lnTo>
                      <a:cubicBezTo>
                        <a:pt x="8925" y="11979"/>
                        <a:pt x="8925" y="11979"/>
                        <a:pt x="5080" y="8379"/>
                      </a:cubicBezTo>
                      <a:cubicBezTo>
                        <a:pt x="7602" y="3750"/>
                        <a:pt x="10735" y="-68"/>
                        <a:pt x="13925" y="1"/>
                      </a:cubicBezTo>
                      <a:close/>
                    </a:path>
                  </a:pathLst>
                </a:custGeom>
                <a:solidFill>
                  <a:srgbClr val="5E792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18" name="Shape 118"/>
                <p:cNvSpPr/>
                <p:nvPr/>
              </p:nvSpPr>
              <p:spPr>
                <a:xfrm rot="7653226">
                  <a:off x="792585" y="474983"/>
                  <a:ext cx="823915" cy="4016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0" h="21532" extrusionOk="0">
                      <a:moveTo>
                        <a:pt x="1992" y="18978"/>
                      </a:moveTo>
                      <a:cubicBezTo>
                        <a:pt x="1755" y="19256"/>
                        <a:pt x="1566" y="19465"/>
                        <a:pt x="1376" y="19674"/>
                      </a:cubicBezTo>
                      <a:lnTo>
                        <a:pt x="1566" y="20023"/>
                      </a:lnTo>
                      <a:cubicBezTo>
                        <a:pt x="1755" y="19744"/>
                        <a:pt x="1945" y="19535"/>
                        <a:pt x="2134" y="19256"/>
                      </a:cubicBezTo>
                      <a:close/>
                      <a:moveTo>
                        <a:pt x="8636" y="17672"/>
                      </a:moveTo>
                      <a:lnTo>
                        <a:pt x="8556" y="18775"/>
                      </a:lnTo>
                      <a:lnTo>
                        <a:pt x="8776" y="18833"/>
                      </a:lnTo>
                      <a:lnTo>
                        <a:pt x="8935" y="17672"/>
                      </a:lnTo>
                      <a:close/>
                      <a:moveTo>
                        <a:pt x="3617" y="17120"/>
                      </a:moveTo>
                      <a:cubicBezTo>
                        <a:pt x="3425" y="17394"/>
                        <a:pt x="3232" y="17599"/>
                        <a:pt x="3016" y="17839"/>
                      </a:cubicBezTo>
                      <a:lnTo>
                        <a:pt x="3184" y="18078"/>
                      </a:lnTo>
                      <a:cubicBezTo>
                        <a:pt x="3377" y="17873"/>
                        <a:pt x="3569" y="17668"/>
                        <a:pt x="3785" y="17360"/>
                      </a:cubicBezTo>
                      <a:close/>
                      <a:moveTo>
                        <a:pt x="15278" y="16685"/>
                      </a:moveTo>
                      <a:lnTo>
                        <a:pt x="15138" y="17817"/>
                      </a:lnTo>
                      <a:lnTo>
                        <a:pt x="15377" y="17875"/>
                      </a:lnTo>
                      <a:lnTo>
                        <a:pt x="15517" y="16772"/>
                      </a:lnTo>
                      <a:close/>
                      <a:moveTo>
                        <a:pt x="4475" y="15176"/>
                      </a:moveTo>
                      <a:cubicBezTo>
                        <a:pt x="4475" y="15176"/>
                        <a:pt x="4475" y="15176"/>
                        <a:pt x="4428" y="15589"/>
                      </a:cubicBezTo>
                      <a:cubicBezTo>
                        <a:pt x="4428" y="15589"/>
                        <a:pt x="4428" y="15589"/>
                        <a:pt x="4852" y="15796"/>
                      </a:cubicBezTo>
                      <a:cubicBezTo>
                        <a:pt x="4805" y="15865"/>
                        <a:pt x="4758" y="15934"/>
                        <a:pt x="4687" y="16037"/>
                      </a:cubicBezTo>
                      <a:lnTo>
                        <a:pt x="4852" y="16279"/>
                      </a:lnTo>
                      <a:cubicBezTo>
                        <a:pt x="5041" y="16072"/>
                        <a:pt x="5229" y="15865"/>
                        <a:pt x="5447" y="15615"/>
                      </a:cubicBezTo>
                      <a:lnTo>
                        <a:pt x="5323" y="15314"/>
                      </a:lnTo>
                      <a:cubicBezTo>
                        <a:pt x="5229" y="15382"/>
                        <a:pt x="5182" y="15451"/>
                        <a:pt x="5135" y="15520"/>
                      </a:cubicBezTo>
                      <a:cubicBezTo>
                        <a:pt x="5135" y="15520"/>
                        <a:pt x="5135" y="15520"/>
                        <a:pt x="4475" y="15176"/>
                      </a:cubicBezTo>
                      <a:close/>
                      <a:moveTo>
                        <a:pt x="9015" y="14682"/>
                      </a:moveTo>
                      <a:lnTo>
                        <a:pt x="8875" y="15785"/>
                      </a:lnTo>
                      <a:lnTo>
                        <a:pt x="9115" y="15872"/>
                      </a:lnTo>
                      <a:lnTo>
                        <a:pt x="9254" y="14769"/>
                      </a:lnTo>
                      <a:close/>
                      <a:moveTo>
                        <a:pt x="2513" y="14218"/>
                      </a:moveTo>
                      <a:lnTo>
                        <a:pt x="2433" y="14566"/>
                      </a:lnTo>
                      <a:lnTo>
                        <a:pt x="3191" y="14972"/>
                      </a:lnTo>
                      <a:lnTo>
                        <a:pt x="3271" y="14624"/>
                      </a:lnTo>
                      <a:close/>
                      <a:moveTo>
                        <a:pt x="15617" y="13724"/>
                      </a:moveTo>
                      <a:lnTo>
                        <a:pt x="15477" y="14827"/>
                      </a:lnTo>
                      <a:lnTo>
                        <a:pt x="15756" y="14885"/>
                      </a:lnTo>
                      <a:lnTo>
                        <a:pt x="15896" y="13782"/>
                      </a:lnTo>
                      <a:close/>
                      <a:moveTo>
                        <a:pt x="7036" y="13666"/>
                      </a:moveTo>
                      <a:cubicBezTo>
                        <a:pt x="6795" y="13874"/>
                        <a:pt x="6603" y="14082"/>
                        <a:pt x="6380" y="14324"/>
                      </a:cubicBezTo>
                      <a:lnTo>
                        <a:pt x="6507" y="14566"/>
                      </a:lnTo>
                      <a:cubicBezTo>
                        <a:pt x="6747" y="14359"/>
                        <a:pt x="6940" y="14151"/>
                        <a:pt x="7162" y="13909"/>
                      </a:cubicBezTo>
                      <a:close/>
                      <a:moveTo>
                        <a:pt x="9354" y="11983"/>
                      </a:moveTo>
                      <a:lnTo>
                        <a:pt x="9254" y="12825"/>
                      </a:lnTo>
                      <a:lnTo>
                        <a:pt x="9494" y="12883"/>
                      </a:lnTo>
                      <a:lnTo>
                        <a:pt x="9593" y="12070"/>
                      </a:lnTo>
                      <a:close/>
                      <a:moveTo>
                        <a:pt x="15996" y="10735"/>
                      </a:moveTo>
                      <a:lnTo>
                        <a:pt x="15856" y="11838"/>
                      </a:lnTo>
                      <a:lnTo>
                        <a:pt x="16095" y="11925"/>
                      </a:lnTo>
                      <a:lnTo>
                        <a:pt x="16235" y="10822"/>
                      </a:lnTo>
                      <a:close/>
                      <a:moveTo>
                        <a:pt x="10546" y="10474"/>
                      </a:moveTo>
                      <a:cubicBezTo>
                        <a:pt x="10305" y="10612"/>
                        <a:pt x="10113" y="10820"/>
                        <a:pt x="9873" y="11027"/>
                      </a:cubicBezTo>
                      <a:lnTo>
                        <a:pt x="10017" y="11373"/>
                      </a:lnTo>
                      <a:cubicBezTo>
                        <a:pt x="10209" y="11166"/>
                        <a:pt x="10450" y="10958"/>
                        <a:pt x="10672" y="10777"/>
                      </a:cubicBezTo>
                      <a:close/>
                      <a:moveTo>
                        <a:pt x="11764" y="8529"/>
                      </a:moveTo>
                      <a:lnTo>
                        <a:pt x="11668" y="8873"/>
                      </a:lnTo>
                      <a:cubicBezTo>
                        <a:pt x="11668" y="8873"/>
                        <a:pt x="11668" y="8873"/>
                        <a:pt x="12101" y="9217"/>
                      </a:cubicBezTo>
                      <a:cubicBezTo>
                        <a:pt x="11956" y="9354"/>
                        <a:pt x="11812" y="9423"/>
                        <a:pt x="11686" y="9595"/>
                      </a:cubicBezTo>
                      <a:lnTo>
                        <a:pt x="11812" y="9835"/>
                      </a:lnTo>
                      <a:cubicBezTo>
                        <a:pt x="12052" y="9698"/>
                        <a:pt x="12245" y="9491"/>
                        <a:pt x="12479" y="9328"/>
                      </a:cubicBezTo>
                      <a:lnTo>
                        <a:pt x="12437" y="9148"/>
                      </a:lnTo>
                      <a:lnTo>
                        <a:pt x="12473" y="9070"/>
                      </a:lnTo>
                      <a:lnTo>
                        <a:pt x="12389" y="9010"/>
                      </a:lnTo>
                      <a:cubicBezTo>
                        <a:pt x="12389" y="9010"/>
                        <a:pt x="12389" y="9010"/>
                        <a:pt x="11764" y="8529"/>
                      </a:cubicBezTo>
                      <a:close/>
                      <a:moveTo>
                        <a:pt x="16375" y="7774"/>
                      </a:moveTo>
                      <a:lnTo>
                        <a:pt x="16235" y="8877"/>
                      </a:lnTo>
                      <a:lnTo>
                        <a:pt x="16474" y="8935"/>
                      </a:lnTo>
                      <a:lnTo>
                        <a:pt x="16614" y="7833"/>
                      </a:lnTo>
                      <a:close/>
                      <a:moveTo>
                        <a:pt x="14244" y="7687"/>
                      </a:moveTo>
                      <a:cubicBezTo>
                        <a:pt x="14003" y="7828"/>
                        <a:pt x="13763" y="8038"/>
                        <a:pt x="13540" y="8222"/>
                      </a:cubicBezTo>
                      <a:lnTo>
                        <a:pt x="13667" y="8529"/>
                      </a:lnTo>
                      <a:cubicBezTo>
                        <a:pt x="13859" y="8389"/>
                        <a:pt x="14100" y="8178"/>
                        <a:pt x="14328" y="7994"/>
                      </a:cubicBezTo>
                      <a:close/>
                      <a:moveTo>
                        <a:pt x="9972" y="7078"/>
                      </a:moveTo>
                      <a:lnTo>
                        <a:pt x="9873" y="7426"/>
                      </a:lnTo>
                      <a:lnTo>
                        <a:pt x="10531" y="7978"/>
                      </a:lnTo>
                      <a:lnTo>
                        <a:pt x="10690" y="7629"/>
                      </a:lnTo>
                      <a:close/>
                      <a:moveTo>
                        <a:pt x="16180" y="6526"/>
                      </a:moveTo>
                      <a:cubicBezTo>
                        <a:pt x="15894" y="6664"/>
                        <a:pt x="15655" y="6801"/>
                        <a:pt x="15429" y="6981"/>
                      </a:cubicBezTo>
                      <a:lnTo>
                        <a:pt x="15512" y="7281"/>
                      </a:lnTo>
                      <a:cubicBezTo>
                        <a:pt x="15751" y="7144"/>
                        <a:pt x="15989" y="7007"/>
                        <a:pt x="16263" y="6827"/>
                      </a:cubicBezTo>
                      <a:close/>
                      <a:moveTo>
                        <a:pt x="8157" y="5627"/>
                      </a:moveTo>
                      <a:lnTo>
                        <a:pt x="8078" y="5888"/>
                      </a:lnTo>
                      <a:lnTo>
                        <a:pt x="8736" y="6439"/>
                      </a:lnTo>
                      <a:lnTo>
                        <a:pt x="8835" y="6178"/>
                      </a:lnTo>
                      <a:close/>
                      <a:moveTo>
                        <a:pt x="18134" y="5540"/>
                      </a:moveTo>
                      <a:cubicBezTo>
                        <a:pt x="17896" y="5679"/>
                        <a:pt x="17658" y="5749"/>
                        <a:pt x="17384" y="5931"/>
                      </a:cubicBezTo>
                      <a:lnTo>
                        <a:pt x="17467" y="6236"/>
                      </a:lnTo>
                      <a:cubicBezTo>
                        <a:pt x="17705" y="6097"/>
                        <a:pt x="17943" y="6027"/>
                        <a:pt x="18217" y="5844"/>
                      </a:cubicBezTo>
                      <a:close/>
                      <a:moveTo>
                        <a:pt x="17850" y="4640"/>
                      </a:moveTo>
                      <a:lnTo>
                        <a:pt x="17711" y="4930"/>
                      </a:lnTo>
                      <a:lnTo>
                        <a:pt x="18309" y="5627"/>
                      </a:lnTo>
                      <a:lnTo>
                        <a:pt x="18469" y="5336"/>
                      </a:lnTo>
                      <a:close/>
                      <a:moveTo>
                        <a:pt x="16175" y="2782"/>
                      </a:moveTo>
                      <a:lnTo>
                        <a:pt x="16035" y="3131"/>
                      </a:lnTo>
                      <a:lnTo>
                        <a:pt x="16654" y="3827"/>
                      </a:lnTo>
                      <a:lnTo>
                        <a:pt x="16793" y="3479"/>
                      </a:lnTo>
                      <a:close/>
                      <a:moveTo>
                        <a:pt x="9972" y="1883"/>
                      </a:moveTo>
                      <a:lnTo>
                        <a:pt x="9833" y="2144"/>
                      </a:lnTo>
                      <a:lnTo>
                        <a:pt x="14998" y="7629"/>
                      </a:lnTo>
                      <a:lnTo>
                        <a:pt x="15198" y="7281"/>
                      </a:lnTo>
                      <a:close/>
                      <a:moveTo>
                        <a:pt x="14580" y="983"/>
                      </a:moveTo>
                      <a:lnTo>
                        <a:pt x="14420" y="1244"/>
                      </a:lnTo>
                      <a:lnTo>
                        <a:pt x="15038" y="1941"/>
                      </a:lnTo>
                      <a:lnTo>
                        <a:pt x="15198" y="1679"/>
                      </a:lnTo>
                      <a:close/>
                      <a:moveTo>
                        <a:pt x="13925" y="1"/>
                      </a:moveTo>
                      <a:cubicBezTo>
                        <a:pt x="15839" y="42"/>
                        <a:pt x="17773" y="1483"/>
                        <a:pt x="19606" y="4987"/>
                      </a:cubicBezTo>
                      <a:cubicBezTo>
                        <a:pt x="19511" y="4987"/>
                        <a:pt x="19464" y="4987"/>
                        <a:pt x="19369" y="5057"/>
                      </a:cubicBezTo>
                      <a:cubicBezTo>
                        <a:pt x="19369" y="5057"/>
                        <a:pt x="19369" y="5057"/>
                        <a:pt x="19381" y="5100"/>
                      </a:cubicBezTo>
                      <a:lnTo>
                        <a:pt x="19464" y="5403"/>
                      </a:lnTo>
                      <a:cubicBezTo>
                        <a:pt x="19559" y="5334"/>
                        <a:pt x="19654" y="5334"/>
                        <a:pt x="19796" y="5264"/>
                      </a:cubicBezTo>
                      <a:cubicBezTo>
                        <a:pt x="19891" y="5541"/>
                        <a:pt x="20033" y="5818"/>
                        <a:pt x="20128" y="6026"/>
                      </a:cubicBezTo>
                      <a:cubicBezTo>
                        <a:pt x="21600" y="11148"/>
                        <a:pt x="20556" y="14540"/>
                        <a:pt x="18277" y="16825"/>
                      </a:cubicBezTo>
                      <a:cubicBezTo>
                        <a:pt x="18277" y="16825"/>
                        <a:pt x="18277" y="16825"/>
                        <a:pt x="19701" y="6234"/>
                      </a:cubicBezTo>
                      <a:cubicBezTo>
                        <a:pt x="19701" y="6234"/>
                        <a:pt x="19701" y="6234"/>
                        <a:pt x="19416" y="6164"/>
                      </a:cubicBezTo>
                      <a:lnTo>
                        <a:pt x="17992" y="17102"/>
                      </a:lnTo>
                      <a:cubicBezTo>
                        <a:pt x="16331" y="18555"/>
                        <a:pt x="14099" y="19525"/>
                        <a:pt x="11773" y="20148"/>
                      </a:cubicBezTo>
                      <a:cubicBezTo>
                        <a:pt x="11773" y="20148"/>
                        <a:pt x="11773" y="20148"/>
                        <a:pt x="13197" y="9487"/>
                      </a:cubicBezTo>
                      <a:cubicBezTo>
                        <a:pt x="13197" y="9487"/>
                        <a:pt x="13197" y="9487"/>
                        <a:pt x="12913" y="9418"/>
                      </a:cubicBezTo>
                      <a:cubicBezTo>
                        <a:pt x="12913" y="9418"/>
                        <a:pt x="12913" y="9418"/>
                        <a:pt x="11488" y="20286"/>
                      </a:cubicBezTo>
                      <a:cubicBezTo>
                        <a:pt x="10491" y="20494"/>
                        <a:pt x="9542" y="20701"/>
                        <a:pt x="8545" y="20840"/>
                      </a:cubicBezTo>
                      <a:cubicBezTo>
                        <a:pt x="8545" y="20840"/>
                        <a:pt x="8545" y="20840"/>
                        <a:pt x="8545" y="20814"/>
                      </a:cubicBezTo>
                      <a:lnTo>
                        <a:pt x="8545" y="20632"/>
                      </a:lnTo>
                      <a:cubicBezTo>
                        <a:pt x="8545" y="20632"/>
                        <a:pt x="8545" y="20632"/>
                        <a:pt x="8515" y="20632"/>
                      </a:cubicBezTo>
                      <a:lnTo>
                        <a:pt x="8308" y="20632"/>
                      </a:lnTo>
                      <a:cubicBezTo>
                        <a:pt x="8308" y="20632"/>
                        <a:pt x="8308" y="20632"/>
                        <a:pt x="8302" y="20667"/>
                      </a:cubicBezTo>
                      <a:lnTo>
                        <a:pt x="8260" y="20909"/>
                      </a:lnTo>
                      <a:cubicBezTo>
                        <a:pt x="7263" y="21047"/>
                        <a:pt x="6266" y="21186"/>
                        <a:pt x="5317" y="21255"/>
                      </a:cubicBezTo>
                      <a:cubicBezTo>
                        <a:pt x="5317" y="21255"/>
                        <a:pt x="5317" y="21255"/>
                        <a:pt x="6171" y="15025"/>
                      </a:cubicBezTo>
                      <a:cubicBezTo>
                        <a:pt x="6171" y="15025"/>
                        <a:pt x="6171" y="15025"/>
                        <a:pt x="6142" y="15016"/>
                      </a:cubicBezTo>
                      <a:lnTo>
                        <a:pt x="5934" y="14956"/>
                      </a:lnTo>
                      <a:cubicBezTo>
                        <a:pt x="5934" y="14956"/>
                        <a:pt x="5934" y="14956"/>
                        <a:pt x="5032" y="21255"/>
                      </a:cubicBezTo>
                      <a:cubicBezTo>
                        <a:pt x="3181" y="21463"/>
                        <a:pt x="1472" y="21463"/>
                        <a:pt x="285" y="21532"/>
                      </a:cubicBezTo>
                      <a:lnTo>
                        <a:pt x="570" y="21186"/>
                      </a:lnTo>
                      <a:cubicBezTo>
                        <a:pt x="570" y="21186"/>
                        <a:pt x="570" y="21186"/>
                        <a:pt x="546" y="21151"/>
                      </a:cubicBezTo>
                      <a:lnTo>
                        <a:pt x="380" y="20909"/>
                      </a:lnTo>
                      <a:cubicBezTo>
                        <a:pt x="237" y="21117"/>
                        <a:pt x="95" y="21255"/>
                        <a:pt x="0" y="21394"/>
                      </a:cubicBezTo>
                      <a:cubicBezTo>
                        <a:pt x="285" y="20286"/>
                        <a:pt x="665" y="18971"/>
                        <a:pt x="1139" y="17517"/>
                      </a:cubicBezTo>
                      <a:cubicBezTo>
                        <a:pt x="1139" y="17517"/>
                        <a:pt x="1139" y="17517"/>
                        <a:pt x="3038" y="18694"/>
                      </a:cubicBezTo>
                      <a:cubicBezTo>
                        <a:pt x="3038" y="18694"/>
                        <a:pt x="3038" y="18694"/>
                        <a:pt x="3050" y="18651"/>
                      </a:cubicBezTo>
                      <a:lnTo>
                        <a:pt x="3133" y="18348"/>
                      </a:lnTo>
                      <a:cubicBezTo>
                        <a:pt x="3133" y="18348"/>
                        <a:pt x="3133" y="18348"/>
                        <a:pt x="1234" y="17171"/>
                      </a:cubicBezTo>
                      <a:cubicBezTo>
                        <a:pt x="2136" y="14540"/>
                        <a:pt x="3418" y="11495"/>
                        <a:pt x="4937" y="8656"/>
                      </a:cubicBezTo>
                      <a:cubicBezTo>
                        <a:pt x="4937" y="8656"/>
                        <a:pt x="4937" y="8656"/>
                        <a:pt x="8593" y="12118"/>
                      </a:cubicBezTo>
                      <a:cubicBezTo>
                        <a:pt x="8403" y="12325"/>
                        <a:pt x="8260" y="12464"/>
                        <a:pt x="8118" y="12602"/>
                      </a:cubicBezTo>
                      <a:cubicBezTo>
                        <a:pt x="8118" y="12602"/>
                        <a:pt x="8118" y="12602"/>
                        <a:pt x="8136" y="12637"/>
                      </a:cubicBezTo>
                      <a:lnTo>
                        <a:pt x="8260" y="12879"/>
                      </a:lnTo>
                      <a:cubicBezTo>
                        <a:pt x="8450" y="12671"/>
                        <a:pt x="8687" y="12533"/>
                        <a:pt x="8877" y="12325"/>
                      </a:cubicBezTo>
                      <a:cubicBezTo>
                        <a:pt x="8877" y="12325"/>
                        <a:pt x="8877" y="12325"/>
                        <a:pt x="8871" y="12308"/>
                      </a:cubicBezTo>
                      <a:lnTo>
                        <a:pt x="8830" y="12187"/>
                      </a:lnTo>
                      <a:cubicBezTo>
                        <a:pt x="8830" y="12187"/>
                        <a:pt x="8830" y="12187"/>
                        <a:pt x="8842" y="12161"/>
                      </a:cubicBezTo>
                      <a:lnTo>
                        <a:pt x="8925" y="11979"/>
                      </a:lnTo>
                      <a:cubicBezTo>
                        <a:pt x="8925" y="11979"/>
                        <a:pt x="8925" y="11979"/>
                        <a:pt x="5080" y="8379"/>
                      </a:cubicBezTo>
                      <a:cubicBezTo>
                        <a:pt x="7602" y="3750"/>
                        <a:pt x="10735" y="-68"/>
                        <a:pt x="13925" y="1"/>
                      </a:cubicBezTo>
                      <a:close/>
                    </a:path>
                  </a:pathLst>
                </a:custGeom>
                <a:solidFill>
                  <a:srgbClr val="5E792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19" name="Shape 119"/>
                <p:cNvSpPr/>
                <p:nvPr/>
              </p:nvSpPr>
              <p:spPr>
                <a:xfrm rot="8519929">
                  <a:off x="3645323" y="252734"/>
                  <a:ext cx="747713" cy="6588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0" h="21532" extrusionOk="0">
                      <a:moveTo>
                        <a:pt x="1992" y="18978"/>
                      </a:moveTo>
                      <a:cubicBezTo>
                        <a:pt x="1755" y="19256"/>
                        <a:pt x="1566" y="19465"/>
                        <a:pt x="1376" y="19674"/>
                      </a:cubicBezTo>
                      <a:lnTo>
                        <a:pt x="1566" y="20023"/>
                      </a:lnTo>
                      <a:cubicBezTo>
                        <a:pt x="1755" y="19744"/>
                        <a:pt x="1945" y="19535"/>
                        <a:pt x="2134" y="19256"/>
                      </a:cubicBezTo>
                      <a:close/>
                      <a:moveTo>
                        <a:pt x="8636" y="17672"/>
                      </a:moveTo>
                      <a:lnTo>
                        <a:pt x="8556" y="18775"/>
                      </a:lnTo>
                      <a:lnTo>
                        <a:pt x="8776" y="18833"/>
                      </a:lnTo>
                      <a:lnTo>
                        <a:pt x="8935" y="17672"/>
                      </a:lnTo>
                      <a:close/>
                      <a:moveTo>
                        <a:pt x="3617" y="17120"/>
                      </a:moveTo>
                      <a:cubicBezTo>
                        <a:pt x="3425" y="17394"/>
                        <a:pt x="3232" y="17599"/>
                        <a:pt x="3016" y="17839"/>
                      </a:cubicBezTo>
                      <a:lnTo>
                        <a:pt x="3184" y="18078"/>
                      </a:lnTo>
                      <a:cubicBezTo>
                        <a:pt x="3377" y="17873"/>
                        <a:pt x="3569" y="17668"/>
                        <a:pt x="3785" y="17360"/>
                      </a:cubicBezTo>
                      <a:close/>
                      <a:moveTo>
                        <a:pt x="15278" y="16685"/>
                      </a:moveTo>
                      <a:lnTo>
                        <a:pt x="15138" y="17817"/>
                      </a:lnTo>
                      <a:lnTo>
                        <a:pt x="15377" y="17875"/>
                      </a:lnTo>
                      <a:lnTo>
                        <a:pt x="15517" y="16772"/>
                      </a:lnTo>
                      <a:close/>
                      <a:moveTo>
                        <a:pt x="4475" y="15176"/>
                      </a:moveTo>
                      <a:cubicBezTo>
                        <a:pt x="4475" y="15176"/>
                        <a:pt x="4475" y="15176"/>
                        <a:pt x="4428" y="15589"/>
                      </a:cubicBezTo>
                      <a:cubicBezTo>
                        <a:pt x="4428" y="15589"/>
                        <a:pt x="4428" y="15589"/>
                        <a:pt x="4852" y="15796"/>
                      </a:cubicBezTo>
                      <a:cubicBezTo>
                        <a:pt x="4805" y="15865"/>
                        <a:pt x="4758" y="15934"/>
                        <a:pt x="4687" y="16037"/>
                      </a:cubicBezTo>
                      <a:lnTo>
                        <a:pt x="4852" y="16279"/>
                      </a:lnTo>
                      <a:cubicBezTo>
                        <a:pt x="5041" y="16072"/>
                        <a:pt x="5229" y="15865"/>
                        <a:pt x="5447" y="15615"/>
                      </a:cubicBezTo>
                      <a:lnTo>
                        <a:pt x="5323" y="15314"/>
                      </a:lnTo>
                      <a:cubicBezTo>
                        <a:pt x="5229" y="15382"/>
                        <a:pt x="5182" y="15451"/>
                        <a:pt x="5135" y="15520"/>
                      </a:cubicBezTo>
                      <a:cubicBezTo>
                        <a:pt x="5135" y="15520"/>
                        <a:pt x="5135" y="15520"/>
                        <a:pt x="4475" y="15176"/>
                      </a:cubicBezTo>
                      <a:close/>
                      <a:moveTo>
                        <a:pt x="9015" y="14682"/>
                      </a:moveTo>
                      <a:lnTo>
                        <a:pt x="8875" y="15785"/>
                      </a:lnTo>
                      <a:lnTo>
                        <a:pt x="9115" y="15872"/>
                      </a:lnTo>
                      <a:lnTo>
                        <a:pt x="9254" y="14769"/>
                      </a:lnTo>
                      <a:close/>
                      <a:moveTo>
                        <a:pt x="2513" y="14218"/>
                      </a:moveTo>
                      <a:lnTo>
                        <a:pt x="2433" y="14566"/>
                      </a:lnTo>
                      <a:lnTo>
                        <a:pt x="3191" y="14972"/>
                      </a:lnTo>
                      <a:lnTo>
                        <a:pt x="3271" y="14624"/>
                      </a:lnTo>
                      <a:close/>
                      <a:moveTo>
                        <a:pt x="15617" y="13724"/>
                      </a:moveTo>
                      <a:lnTo>
                        <a:pt x="15477" y="14827"/>
                      </a:lnTo>
                      <a:lnTo>
                        <a:pt x="15756" y="14885"/>
                      </a:lnTo>
                      <a:lnTo>
                        <a:pt x="15896" y="13782"/>
                      </a:lnTo>
                      <a:close/>
                      <a:moveTo>
                        <a:pt x="7036" y="13666"/>
                      </a:moveTo>
                      <a:cubicBezTo>
                        <a:pt x="6795" y="13874"/>
                        <a:pt x="6603" y="14082"/>
                        <a:pt x="6380" y="14324"/>
                      </a:cubicBezTo>
                      <a:lnTo>
                        <a:pt x="6507" y="14566"/>
                      </a:lnTo>
                      <a:cubicBezTo>
                        <a:pt x="6747" y="14359"/>
                        <a:pt x="6940" y="14151"/>
                        <a:pt x="7162" y="13909"/>
                      </a:cubicBezTo>
                      <a:close/>
                      <a:moveTo>
                        <a:pt x="9354" y="11983"/>
                      </a:moveTo>
                      <a:lnTo>
                        <a:pt x="9254" y="12825"/>
                      </a:lnTo>
                      <a:lnTo>
                        <a:pt x="9494" y="12883"/>
                      </a:lnTo>
                      <a:lnTo>
                        <a:pt x="9593" y="12070"/>
                      </a:lnTo>
                      <a:close/>
                      <a:moveTo>
                        <a:pt x="15996" y="10735"/>
                      </a:moveTo>
                      <a:lnTo>
                        <a:pt x="15856" y="11838"/>
                      </a:lnTo>
                      <a:lnTo>
                        <a:pt x="16095" y="11925"/>
                      </a:lnTo>
                      <a:lnTo>
                        <a:pt x="16235" y="10822"/>
                      </a:lnTo>
                      <a:close/>
                      <a:moveTo>
                        <a:pt x="10546" y="10474"/>
                      </a:moveTo>
                      <a:cubicBezTo>
                        <a:pt x="10305" y="10612"/>
                        <a:pt x="10113" y="10820"/>
                        <a:pt x="9873" y="11027"/>
                      </a:cubicBezTo>
                      <a:lnTo>
                        <a:pt x="10017" y="11373"/>
                      </a:lnTo>
                      <a:cubicBezTo>
                        <a:pt x="10209" y="11166"/>
                        <a:pt x="10450" y="10958"/>
                        <a:pt x="10672" y="10777"/>
                      </a:cubicBezTo>
                      <a:close/>
                      <a:moveTo>
                        <a:pt x="11764" y="8529"/>
                      </a:moveTo>
                      <a:lnTo>
                        <a:pt x="11668" y="8873"/>
                      </a:lnTo>
                      <a:cubicBezTo>
                        <a:pt x="11668" y="8873"/>
                        <a:pt x="11668" y="8873"/>
                        <a:pt x="12101" y="9217"/>
                      </a:cubicBezTo>
                      <a:cubicBezTo>
                        <a:pt x="11956" y="9354"/>
                        <a:pt x="11812" y="9423"/>
                        <a:pt x="11686" y="9595"/>
                      </a:cubicBezTo>
                      <a:lnTo>
                        <a:pt x="11812" y="9835"/>
                      </a:lnTo>
                      <a:cubicBezTo>
                        <a:pt x="12052" y="9698"/>
                        <a:pt x="12245" y="9491"/>
                        <a:pt x="12479" y="9328"/>
                      </a:cubicBezTo>
                      <a:lnTo>
                        <a:pt x="12437" y="9148"/>
                      </a:lnTo>
                      <a:lnTo>
                        <a:pt x="12473" y="9070"/>
                      </a:lnTo>
                      <a:lnTo>
                        <a:pt x="12389" y="9010"/>
                      </a:lnTo>
                      <a:cubicBezTo>
                        <a:pt x="12389" y="9010"/>
                        <a:pt x="12389" y="9010"/>
                        <a:pt x="11764" y="8529"/>
                      </a:cubicBezTo>
                      <a:close/>
                      <a:moveTo>
                        <a:pt x="16375" y="7774"/>
                      </a:moveTo>
                      <a:lnTo>
                        <a:pt x="16235" y="8877"/>
                      </a:lnTo>
                      <a:lnTo>
                        <a:pt x="16474" y="8935"/>
                      </a:lnTo>
                      <a:lnTo>
                        <a:pt x="16614" y="7833"/>
                      </a:lnTo>
                      <a:close/>
                      <a:moveTo>
                        <a:pt x="14244" y="7687"/>
                      </a:moveTo>
                      <a:cubicBezTo>
                        <a:pt x="14003" y="7828"/>
                        <a:pt x="13763" y="8038"/>
                        <a:pt x="13540" y="8222"/>
                      </a:cubicBezTo>
                      <a:lnTo>
                        <a:pt x="13667" y="8529"/>
                      </a:lnTo>
                      <a:cubicBezTo>
                        <a:pt x="13859" y="8389"/>
                        <a:pt x="14100" y="8178"/>
                        <a:pt x="14328" y="7994"/>
                      </a:cubicBezTo>
                      <a:close/>
                      <a:moveTo>
                        <a:pt x="9972" y="7078"/>
                      </a:moveTo>
                      <a:lnTo>
                        <a:pt x="9873" y="7426"/>
                      </a:lnTo>
                      <a:lnTo>
                        <a:pt x="10531" y="7978"/>
                      </a:lnTo>
                      <a:lnTo>
                        <a:pt x="10690" y="7629"/>
                      </a:lnTo>
                      <a:close/>
                      <a:moveTo>
                        <a:pt x="16180" y="6526"/>
                      </a:moveTo>
                      <a:cubicBezTo>
                        <a:pt x="15894" y="6664"/>
                        <a:pt x="15655" y="6801"/>
                        <a:pt x="15429" y="6981"/>
                      </a:cubicBezTo>
                      <a:lnTo>
                        <a:pt x="15512" y="7281"/>
                      </a:lnTo>
                      <a:cubicBezTo>
                        <a:pt x="15751" y="7144"/>
                        <a:pt x="15989" y="7007"/>
                        <a:pt x="16263" y="6827"/>
                      </a:cubicBezTo>
                      <a:close/>
                      <a:moveTo>
                        <a:pt x="8157" y="5627"/>
                      </a:moveTo>
                      <a:lnTo>
                        <a:pt x="8078" y="5888"/>
                      </a:lnTo>
                      <a:lnTo>
                        <a:pt x="8736" y="6439"/>
                      </a:lnTo>
                      <a:lnTo>
                        <a:pt x="8835" y="6178"/>
                      </a:lnTo>
                      <a:close/>
                      <a:moveTo>
                        <a:pt x="18134" y="5540"/>
                      </a:moveTo>
                      <a:cubicBezTo>
                        <a:pt x="17896" y="5679"/>
                        <a:pt x="17658" y="5749"/>
                        <a:pt x="17384" y="5931"/>
                      </a:cubicBezTo>
                      <a:lnTo>
                        <a:pt x="17467" y="6236"/>
                      </a:lnTo>
                      <a:cubicBezTo>
                        <a:pt x="17705" y="6097"/>
                        <a:pt x="17943" y="6027"/>
                        <a:pt x="18217" y="5844"/>
                      </a:cubicBezTo>
                      <a:close/>
                      <a:moveTo>
                        <a:pt x="17850" y="4640"/>
                      </a:moveTo>
                      <a:lnTo>
                        <a:pt x="17711" y="4930"/>
                      </a:lnTo>
                      <a:lnTo>
                        <a:pt x="18309" y="5627"/>
                      </a:lnTo>
                      <a:lnTo>
                        <a:pt x="18469" y="5336"/>
                      </a:lnTo>
                      <a:close/>
                      <a:moveTo>
                        <a:pt x="16175" y="2782"/>
                      </a:moveTo>
                      <a:lnTo>
                        <a:pt x="16035" y="3131"/>
                      </a:lnTo>
                      <a:lnTo>
                        <a:pt x="16654" y="3827"/>
                      </a:lnTo>
                      <a:lnTo>
                        <a:pt x="16793" y="3479"/>
                      </a:lnTo>
                      <a:close/>
                      <a:moveTo>
                        <a:pt x="9972" y="1883"/>
                      </a:moveTo>
                      <a:lnTo>
                        <a:pt x="9833" y="2144"/>
                      </a:lnTo>
                      <a:lnTo>
                        <a:pt x="14998" y="7629"/>
                      </a:lnTo>
                      <a:lnTo>
                        <a:pt x="15198" y="7281"/>
                      </a:lnTo>
                      <a:close/>
                      <a:moveTo>
                        <a:pt x="14580" y="983"/>
                      </a:moveTo>
                      <a:lnTo>
                        <a:pt x="14420" y="1244"/>
                      </a:lnTo>
                      <a:lnTo>
                        <a:pt x="15038" y="1941"/>
                      </a:lnTo>
                      <a:lnTo>
                        <a:pt x="15198" y="1679"/>
                      </a:lnTo>
                      <a:close/>
                      <a:moveTo>
                        <a:pt x="13925" y="1"/>
                      </a:moveTo>
                      <a:cubicBezTo>
                        <a:pt x="15839" y="42"/>
                        <a:pt x="17773" y="1483"/>
                        <a:pt x="19606" y="4987"/>
                      </a:cubicBezTo>
                      <a:cubicBezTo>
                        <a:pt x="19511" y="4987"/>
                        <a:pt x="19464" y="4987"/>
                        <a:pt x="19369" y="5057"/>
                      </a:cubicBezTo>
                      <a:cubicBezTo>
                        <a:pt x="19369" y="5057"/>
                        <a:pt x="19369" y="5057"/>
                        <a:pt x="19381" y="5100"/>
                      </a:cubicBezTo>
                      <a:lnTo>
                        <a:pt x="19464" y="5403"/>
                      </a:lnTo>
                      <a:cubicBezTo>
                        <a:pt x="19559" y="5334"/>
                        <a:pt x="19654" y="5334"/>
                        <a:pt x="19796" y="5264"/>
                      </a:cubicBezTo>
                      <a:cubicBezTo>
                        <a:pt x="19891" y="5541"/>
                        <a:pt x="20033" y="5818"/>
                        <a:pt x="20128" y="6026"/>
                      </a:cubicBezTo>
                      <a:cubicBezTo>
                        <a:pt x="21600" y="11148"/>
                        <a:pt x="20556" y="14540"/>
                        <a:pt x="18277" y="16825"/>
                      </a:cubicBezTo>
                      <a:cubicBezTo>
                        <a:pt x="18277" y="16825"/>
                        <a:pt x="18277" y="16825"/>
                        <a:pt x="19701" y="6234"/>
                      </a:cubicBezTo>
                      <a:cubicBezTo>
                        <a:pt x="19701" y="6234"/>
                        <a:pt x="19701" y="6234"/>
                        <a:pt x="19416" y="6164"/>
                      </a:cubicBezTo>
                      <a:lnTo>
                        <a:pt x="17992" y="17102"/>
                      </a:lnTo>
                      <a:cubicBezTo>
                        <a:pt x="16331" y="18555"/>
                        <a:pt x="14099" y="19525"/>
                        <a:pt x="11773" y="20148"/>
                      </a:cubicBezTo>
                      <a:cubicBezTo>
                        <a:pt x="11773" y="20148"/>
                        <a:pt x="11773" y="20148"/>
                        <a:pt x="13197" y="9487"/>
                      </a:cubicBezTo>
                      <a:cubicBezTo>
                        <a:pt x="13197" y="9487"/>
                        <a:pt x="13197" y="9487"/>
                        <a:pt x="12913" y="9418"/>
                      </a:cubicBezTo>
                      <a:cubicBezTo>
                        <a:pt x="12913" y="9418"/>
                        <a:pt x="12913" y="9418"/>
                        <a:pt x="11488" y="20286"/>
                      </a:cubicBezTo>
                      <a:cubicBezTo>
                        <a:pt x="10491" y="20494"/>
                        <a:pt x="9542" y="20701"/>
                        <a:pt x="8545" y="20840"/>
                      </a:cubicBezTo>
                      <a:cubicBezTo>
                        <a:pt x="8545" y="20840"/>
                        <a:pt x="8545" y="20840"/>
                        <a:pt x="8545" y="20814"/>
                      </a:cubicBezTo>
                      <a:lnTo>
                        <a:pt x="8545" y="20632"/>
                      </a:lnTo>
                      <a:cubicBezTo>
                        <a:pt x="8545" y="20632"/>
                        <a:pt x="8545" y="20632"/>
                        <a:pt x="8515" y="20632"/>
                      </a:cubicBezTo>
                      <a:lnTo>
                        <a:pt x="8308" y="20632"/>
                      </a:lnTo>
                      <a:cubicBezTo>
                        <a:pt x="8308" y="20632"/>
                        <a:pt x="8308" y="20632"/>
                        <a:pt x="8302" y="20667"/>
                      </a:cubicBezTo>
                      <a:lnTo>
                        <a:pt x="8260" y="20909"/>
                      </a:lnTo>
                      <a:cubicBezTo>
                        <a:pt x="7263" y="21047"/>
                        <a:pt x="6266" y="21186"/>
                        <a:pt x="5317" y="21255"/>
                      </a:cubicBezTo>
                      <a:cubicBezTo>
                        <a:pt x="5317" y="21255"/>
                        <a:pt x="5317" y="21255"/>
                        <a:pt x="6171" y="15025"/>
                      </a:cubicBezTo>
                      <a:cubicBezTo>
                        <a:pt x="6171" y="15025"/>
                        <a:pt x="6171" y="15025"/>
                        <a:pt x="6142" y="15016"/>
                      </a:cubicBezTo>
                      <a:lnTo>
                        <a:pt x="5934" y="14956"/>
                      </a:lnTo>
                      <a:cubicBezTo>
                        <a:pt x="5934" y="14956"/>
                        <a:pt x="5934" y="14956"/>
                        <a:pt x="5032" y="21255"/>
                      </a:cubicBezTo>
                      <a:cubicBezTo>
                        <a:pt x="3181" y="21463"/>
                        <a:pt x="1472" y="21463"/>
                        <a:pt x="285" y="21532"/>
                      </a:cubicBezTo>
                      <a:lnTo>
                        <a:pt x="570" y="21186"/>
                      </a:lnTo>
                      <a:cubicBezTo>
                        <a:pt x="570" y="21186"/>
                        <a:pt x="570" y="21186"/>
                        <a:pt x="546" y="21151"/>
                      </a:cubicBezTo>
                      <a:lnTo>
                        <a:pt x="380" y="20909"/>
                      </a:lnTo>
                      <a:cubicBezTo>
                        <a:pt x="237" y="21117"/>
                        <a:pt x="95" y="21255"/>
                        <a:pt x="0" y="21394"/>
                      </a:cubicBezTo>
                      <a:cubicBezTo>
                        <a:pt x="285" y="20286"/>
                        <a:pt x="665" y="18971"/>
                        <a:pt x="1139" y="17517"/>
                      </a:cubicBezTo>
                      <a:cubicBezTo>
                        <a:pt x="1139" y="17517"/>
                        <a:pt x="1139" y="17517"/>
                        <a:pt x="3038" y="18694"/>
                      </a:cubicBezTo>
                      <a:cubicBezTo>
                        <a:pt x="3038" y="18694"/>
                        <a:pt x="3038" y="18694"/>
                        <a:pt x="3050" y="18651"/>
                      </a:cubicBezTo>
                      <a:lnTo>
                        <a:pt x="3133" y="18348"/>
                      </a:lnTo>
                      <a:cubicBezTo>
                        <a:pt x="3133" y="18348"/>
                        <a:pt x="3133" y="18348"/>
                        <a:pt x="1234" y="17171"/>
                      </a:cubicBezTo>
                      <a:cubicBezTo>
                        <a:pt x="2136" y="14540"/>
                        <a:pt x="3418" y="11495"/>
                        <a:pt x="4937" y="8656"/>
                      </a:cubicBezTo>
                      <a:cubicBezTo>
                        <a:pt x="4937" y="8656"/>
                        <a:pt x="4937" y="8656"/>
                        <a:pt x="8593" y="12118"/>
                      </a:cubicBezTo>
                      <a:cubicBezTo>
                        <a:pt x="8403" y="12325"/>
                        <a:pt x="8260" y="12464"/>
                        <a:pt x="8118" y="12602"/>
                      </a:cubicBezTo>
                      <a:cubicBezTo>
                        <a:pt x="8118" y="12602"/>
                        <a:pt x="8118" y="12602"/>
                        <a:pt x="8136" y="12637"/>
                      </a:cubicBezTo>
                      <a:lnTo>
                        <a:pt x="8260" y="12879"/>
                      </a:lnTo>
                      <a:cubicBezTo>
                        <a:pt x="8450" y="12671"/>
                        <a:pt x="8687" y="12533"/>
                        <a:pt x="8877" y="12325"/>
                      </a:cubicBezTo>
                      <a:cubicBezTo>
                        <a:pt x="8877" y="12325"/>
                        <a:pt x="8877" y="12325"/>
                        <a:pt x="8871" y="12308"/>
                      </a:cubicBezTo>
                      <a:lnTo>
                        <a:pt x="8830" y="12187"/>
                      </a:lnTo>
                      <a:cubicBezTo>
                        <a:pt x="8830" y="12187"/>
                        <a:pt x="8830" y="12187"/>
                        <a:pt x="8842" y="12161"/>
                      </a:cubicBezTo>
                      <a:lnTo>
                        <a:pt x="8925" y="11979"/>
                      </a:lnTo>
                      <a:cubicBezTo>
                        <a:pt x="8925" y="11979"/>
                        <a:pt x="8925" y="11979"/>
                        <a:pt x="5080" y="8379"/>
                      </a:cubicBezTo>
                      <a:cubicBezTo>
                        <a:pt x="7602" y="3750"/>
                        <a:pt x="10735" y="-68"/>
                        <a:pt x="13925" y="1"/>
                      </a:cubicBezTo>
                      <a:close/>
                    </a:path>
                  </a:pathLst>
                </a:custGeom>
                <a:solidFill>
                  <a:srgbClr val="5E792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20" name="Shape 120"/>
                <p:cNvSpPr/>
                <p:nvPr/>
              </p:nvSpPr>
              <p:spPr>
                <a:xfrm rot="8136384">
                  <a:off x="4867699" y="535309"/>
                  <a:ext cx="512763" cy="4429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0" h="21532" extrusionOk="0">
                      <a:moveTo>
                        <a:pt x="1992" y="18978"/>
                      </a:moveTo>
                      <a:cubicBezTo>
                        <a:pt x="1755" y="19256"/>
                        <a:pt x="1566" y="19465"/>
                        <a:pt x="1376" y="19674"/>
                      </a:cubicBezTo>
                      <a:lnTo>
                        <a:pt x="1566" y="20023"/>
                      </a:lnTo>
                      <a:cubicBezTo>
                        <a:pt x="1755" y="19744"/>
                        <a:pt x="1945" y="19535"/>
                        <a:pt x="2134" y="19256"/>
                      </a:cubicBezTo>
                      <a:close/>
                      <a:moveTo>
                        <a:pt x="8636" y="17672"/>
                      </a:moveTo>
                      <a:lnTo>
                        <a:pt x="8556" y="18775"/>
                      </a:lnTo>
                      <a:lnTo>
                        <a:pt x="8776" y="18833"/>
                      </a:lnTo>
                      <a:lnTo>
                        <a:pt x="8935" y="17672"/>
                      </a:lnTo>
                      <a:close/>
                      <a:moveTo>
                        <a:pt x="3617" y="17120"/>
                      </a:moveTo>
                      <a:cubicBezTo>
                        <a:pt x="3425" y="17394"/>
                        <a:pt x="3232" y="17599"/>
                        <a:pt x="3016" y="17839"/>
                      </a:cubicBezTo>
                      <a:lnTo>
                        <a:pt x="3184" y="18078"/>
                      </a:lnTo>
                      <a:cubicBezTo>
                        <a:pt x="3377" y="17873"/>
                        <a:pt x="3569" y="17668"/>
                        <a:pt x="3785" y="17360"/>
                      </a:cubicBezTo>
                      <a:close/>
                      <a:moveTo>
                        <a:pt x="15278" y="16685"/>
                      </a:moveTo>
                      <a:lnTo>
                        <a:pt x="15138" y="17817"/>
                      </a:lnTo>
                      <a:lnTo>
                        <a:pt x="15377" y="17875"/>
                      </a:lnTo>
                      <a:lnTo>
                        <a:pt x="15517" y="16772"/>
                      </a:lnTo>
                      <a:close/>
                      <a:moveTo>
                        <a:pt x="4475" y="15176"/>
                      </a:moveTo>
                      <a:cubicBezTo>
                        <a:pt x="4475" y="15176"/>
                        <a:pt x="4475" y="15176"/>
                        <a:pt x="4428" y="15589"/>
                      </a:cubicBezTo>
                      <a:cubicBezTo>
                        <a:pt x="4428" y="15589"/>
                        <a:pt x="4428" y="15589"/>
                        <a:pt x="4852" y="15796"/>
                      </a:cubicBezTo>
                      <a:cubicBezTo>
                        <a:pt x="4805" y="15865"/>
                        <a:pt x="4758" y="15934"/>
                        <a:pt x="4687" y="16037"/>
                      </a:cubicBezTo>
                      <a:lnTo>
                        <a:pt x="4852" y="16279"/>
                      </a:lnTo>
                      <a:cubicBezTo>
                        <a:pt x="5041" y="16072"/>
                        <a:pt x="5229" y="15865"/>
                        <a:pt x="5447" y="15615"/>
                      </a:cubicBezTo>
                      <a:lnTo>
                        <a:pt x="5323" y="15314"/>
                      </a:lnTo>
                      <a:cubicBezTo>
                        <a:pt x="5229" y="15382"/>
                        <a:pt x="5182" y="15451"/>
                        <a:pt x="5135" y="15520"/>
                      </a:cubicBezTo>
                      <a:cubicBezTo>
                        <a:pt x="5135" y="15520"/>
                        <a:pt x="5135" y="15520"/>
                        <a:pt x="4475" y="15176"/>
                      </a:cubicBezTo>
                      <a:close/>
                      <a:moveTo>
                        <a:pt x="9015" y="14682"/>
                      </a:moveTo>
                      <a:lnTo>
                        <a:pt x="8875" y="15785"/>
                      </a:lnTo>
                      <a:lnTo>
                        <a:pt x="9115" y="15872"/>
                      </a:lnTo>
                      <a:lnTo>
                        <a:pt x="9254" y="14769"/>
                      </a:lnTo>
                      <a:close/>
                      <a:moveTo>
                        <a:pt x="2513" y="14218"/>
                      </a:moveTo>
                      <a:lnTo>
                        <a:pt x="2433" y="14566"/>
                      </a:lnTo>
                      <a:lnTo>
                        <a:pt x="3191" y="14972"/>
                      </a:lnTo>
                      <a:lnTo>
                        <a:pt x="3271" y="14624"/>
                      </a:lnTo>
                      <a:close/>
                      <a:moveTo>
                        <a:pt x="15617" y="13724"/>
                      </a:moveTo>
                      <a:lnTo>
                        <a:pt x="15477" y="14827"/>
                      </a:lnTo>
                      <a:lnTo>
                        <a:pt x="15756" y="14885"/>
                      </a:lnTo>
                      <a:lnTo>
                        <a:pt x="15896" y="13782"/>
                      </a:lnTo>
                      <a:close/>
                      <a:moveTo>
                        <a:pt x="7036" y="13666"/>
                      </a:moveTo>
                      <a:cubicBezTo>
                        <a:pt x="6795" y="13874"/>
                        <a:pt x="6603" y="14082"/>
                        <a:pt x="6380" y="14324"/>
                      </a:cubicBezTo>
                      <a:lnTo>
                        <a:pt x="6507" y="14566"/>
                      </a:lnTo>
                      <a:cubicBezTo>
                        <a:pt x="6747" y="14359"/>
                        <a:pt x="6940" y="14151"/>
                        <a:pt x="7162" y="13909"/>
                      </a:cubicBezTo>
                      <a:close/>
                      <a:moveTo>
                        <a:pt x="9354" y="11983"/>
                      </a:moveTo>
                      <a:lnTo>
                        <a:pt x="9254" y="12825"/>
                      </a:lnTo>
                      <a:lnTo>
                        <a:pt x="9494" y="12883"/>
                      </a:lnTo>
                      <a:lnTo>
                        <a:pt x="9593" y="12070"/>
                      </a:lnTo>
                      <a:close/>
                      <a:moveTo>
                        <a:pt x="15996" y="10735"/>
                      </a:moveTo>
                      <a:lnTo>
                        <a:pt x="15856" y="11838"/>
                      </a:lnTo>
                      <a:lnTo>
                        <a:pt x="16095" y="11925"/>
                      </a:lnTo>
                      <a:lnTo>
                        <a:pt x="16235" y="10822"/>
                      </a:lnTo>
                      <a:close/>
                      <a:moveTo>
                        <a:pt x="10546" y="10474"/>
                      </a:moveTo>
                      <a:cubicBezTo>
                        <a:pt x="10305" y="10612"/>
                        <a:pt x="10113" y="10820"/>
                        <a:pt x="9873" y="11027"/>
                      </a:cubicBezTo>
                      <a:lnTo>
                        <a:pt x="10017" y="11373"/>
                      </a:lnTo>
                      <a:cubicBezTo>
                        <a:pt x="10209" y="11166"/>
                        <a:pt x="10450" y="10958"/>
                        <a:pt x="10672" y="10777"/>
                      </a:cubicBezTo>
                      <a:close/>
                      <a:moveTo>
                        <a:pt x="11764" y="8529"/>
                      </a:moveTo>
                      <a:lnTo>
                        <a:pt x="11668" y="8873"/>
                      </a:lnTo>
                      <a:cubicBezTo>
                        <a:pt x="11668" y="8873"/>
                        <a:pt x="11668" y="8873"/>
                        <a:pt x="12101" y="9217"/>
                      </a:cubicBezTo>
                      <a:cubicBezTo>
                        <a:pt x="11956" y="9354"/>
                        <a:pt x="11812" y="9423"/>
                        <a:pt x="11686" y="9595"/>
                      </a:cubicBezTo>
                      <a:lnTo>
                        <a:pt x="11812" y="9835"/>
                      </a:lnTo>
                      <a:cubicBezTo>
                        <a:pt x="12052" y="9698"/>
                        <a:pt x="12245" y="9491"/>
                        <a:pt x="12479" y="9328"/>
                      </a:cubicBezTo>
                      <a:lnTo>
                        <a:pt x="12437" y="9148"/>
                      </a:lnTo>
                      <a:lnTo>
                        <a:pt x="12473" y="9070"/>
                      </a:lnTo>
                      <a:lnTo>
                        <a:pt x="12389" y="9010"/>
                      </a:lnTo>
                      <a:cubicBezTo>
                        <a:pt x="12389" y="9010"/>
                        <a:pt x="12389" y="9010"/>
                        <a:pt x="11764" y="8529"/>
                      </a:cubicBezTo>
                      <a:close/>
                      <a:moveTo>
                        <a:pt x="16375" y="7774"/>
                      </a:moveTo>
                      <a:lnTo>
                        <a:pt x="16235" y="8877"/>
                      </a:lnTo>
                      <a:lnTo>
                        <a:pt x="16474" y="8935"/>
                      </a:lnTo>
                      <a:lnTo>
                        <a:pt x="16614" y="7833"/>
                      </a:lnTo>
                      <a:close/>
                      <a:moveTo>
                        <a:pt x="14244" y="7687"/>
                      </a:moveTo>
                      <a:cubicBezTo>
                        <a:pt x="14003" y="7828"/>
                        <a:pt x="13763" y="8038"/>
                        <a:pt x="13540" y="8222"/>
                      </a:cubicBezTo>
                      <a:lnTo>
                        <a:pt x="13667" y="8529"/>
                      </a:lnTo>
                      <a:cubicBezTo>
                        <a:pt x="13859" y="8389"/>
                        <a:pt x="14100" y="8178"/>
                        <a:pt x="14328" y="7994"/>
                      </a:cubicBezTo>
                      <a:close/>
                      <a:moveTo>
                        <a:pt x="9972" y="7078"/>
                      </a:moveTo>
                      <a:lnTo>
                        <a:pt x="9873" y="7426"/>
                      </a:lnTo>
                      <a:lnTo>
                        <a:pt x="10531" y="7978"/>
                      </a:lnTo>
                      <a:lnTo>
                        <a:pt x="10690" y="7629"/>
                      </a:lnTo>
                      <a:close/>
                      <a:moveTo>
                        <a:pt x="16180" y="6526"/>
                      </a:moveTo>
                      <a:cubicBezTo>
                        <a:pt x="15894" y="6664"/>
                        <a:pt x="15655" y="6801"/>
                        <a:pt x="15429" y="6981"/>
                      </a:cubicBezTo>
                      <a:lnTo>
                        <a:pt x="15512" y="7281"/>
                      </a:lnTo>
                      <a:cubicBezTo>
                        <a:pt x="15751" y="7144"/>
                        <a:pt x="15989" y="7007"/>
                        <a:pt x="16263" y="6827"/>
                      </a:cubicBezTo>
                      <a:close/>
                      <a:moveTo>
                        <a:pt x="8157" y="5627"/>
                      </a:moveTo>
                      <a:lnTo>
                        <a:pt x="8078" y="5888"/>
                      </a:lnTo>
                      <a:lnTo>
                        <a:pt x="8736" y="6439"/>
                      </a:lnTo>
                      <a:lnTo>
                        <a:pt x="8835" y="6178"/>
                      </a:lnTo>
                      <a:close/>
                      <a:moveTo>
                        <a:pt x="18134" y="5540"/>
                      </a:moveTo>
                      <a:cubicBezTo>
                        <a:pt x="17896" y="5679"/>
                        <a:pt x="17658" y="5749"/>
                        <a:pt x="17384" y="5931"/>
                      </a:cubicBezTo>
                      <a:lnTo>
                        <a:pt x="17467" y="6236"/>
                      </a:lnTo>
                      <a:cubicBezTo>
                        <a:pt x="17705" y="6097"/>
                        <a:pt x="17944" y="6027"/>
                        <a:pt x="18217" y="5844"/>
                      </a:cubicBezTo>
                      <a:close/>
                      <a:moveTo>
                        <a:pt x="17850" y="4640"/>
                      </a:moveTo>
                      <a:lnTo>
                        <a:pt x="17711" y="4930"/>
                      </a:lnTo>
                      <a:lnTo>
                        <a:pt x="18309" y="5627"/>
                      </a:lnTo>
                      <a:lnTo>
                        <a:pt x="18469" y="5336"/>
                      </a:lnTo>
                      <a:close/>
                      <a:moveTo>
                        <a:pt x="16175" y="2782"/>
                      </a:moveTo>
                      <a:lnTo>
                        <a:pt x="16035" y="3131"/>
                      </a:lnTo>
                      <a:lnTo>
                        <a:pt x="16654" y="3827"/>
                      </a:lnTo>
                      <a:lnTo>
                        <a:pt x="16793" y="3479"/>
                      </a:lnTo>
                      <a:close/>
                      <a:moveTo>
                        <a:pt x="9972" y="1883"/>
                      </a:moveTo>
                      <a:lnTo>
                        <a:pt x="9833" y="2144"/>
                      </a:lnTo>
                      <a:lnTo>
                        <a:pt x="14998" y="7629"/>
                      </a:lnTo>
                      <a:lnTo>
                        <a:pt x="15198" y="7281"/>
                      </a:lnTo>
                      <a:close/>
                      <a:moveTo>
                        <a:pt x="14580" y="983"/>
                      </a:moveTo>
                      <a:lnTo>
                        <a:pt x="14420" y="1244"/>
                      </a:lnTo>
                      <a:lnTo>
                        <a:pt x="15038" y="1941"/>
                      </a:lnTo>
                      <a:lnTo>
                        <a:pt x="15198" y="1679"/>
                      </a:lnTo>
                      <a:close/>
                      <a:moveTo>
                        <a:pt x="13925" y="1"/>
                      </a:moveTo>
                      <a:cubicBezTo>
                        <a:pt x="15839" y="42"/>
                        <a:pt x="17773" y="1483"/>
                        <a:pt x="19606" y="4987"/>
                      </a:cubicBezTo>
                      <a:cubicBezTo>
                        <a:pt x="19511" y="4987"/>
                        <a:pt x="19464" y="4987"/>
                        <a:pt x="19369" y="5057"/>
                      </a:cubicBezTo>
                      <a:cubicBezTo>
                        <a:pt x="19369" y="5057"/>
                        <a:pt x="19369" y="5057"/>
                        <a:pt x="19381" y="5100"/>
                      </a:cubicBezTo>
                      <a:lnTo>
                        <a:pt x="19464" y="5403"/>
                      </a:lnTo>
                      <a:cubicBezTo>
                        <a:pt x="19559" y="5334"/>
                        <a:pt x="19654" y="5334"/>
                        <a:pt x="19796" y="5264"/>
                      </a:cubicBezTo>
                      <a:cubicBezTo>
                        <a:pt x="19891" y="5541"/>
                        <a:pt x="20033" y="5818"/>
                        <a:pt x="20128" y="6026"/>
                      </a:cubicBezTo>
                      <a:cubicBezTo>
                        <a:pt x="21600" y="11148"/>
                        <a:pt x="20556" y="14540"/>
                        <a:pt x="18277" y="16825"/>
                      </a:cubicBezTo>
                      <a:cubicBezTo>
                        <a:pt x="18277" y="16825"/>
                        <a:pt x="18277" y="16825"/>
                        <a:pt x="19701" y="6234"/>
                      </a:cubicBezTo>
                      <a:cubicBezTo>
                        <a:pt x="19701" y="6234"/>
                        <a:pt x="19701" y="6234"/>
                        <a:pt x="19416" y="6164"/>
                      </a:cubicBezTo>
                      <a:lnTo>
                        <a:pt x="17992" y="17102"/>
                      </a:lnTo>
                      <a:cubicBezTo>
                        <a:pt x="16331" y="18555"/>
                        <a:pt x="14099" y="19525"/>
                        <a:pt x="11773" y="20148"/>
                      </a:cubicBezTo>
                      <a:cubicBezTo>
                        <a:pt x="11773" y="20148"/>
                        <a:pt x="11773" y="20148"/>
                        <a:pt x="13197" y="9487"/>
                      </a:cubicBezTo>
                      <a:cubicBezTo>
                        <a:pt x="13197" y="9487"/>
                        <a:pt x="13197" y="9487"/>
                        <a:pt x="12913" y="9418"/>
                      </a:cubicBezTo>
                      <a:cubicBezTo>
                        <a:pt x="12913" y="9418"/>
                        <a:pt x="12913" y="9418"/>
                        <a:pt x="11488" y="20286"/>
                      </a:cubicBezTo>
                      <a:cubicBezTo>
                        <a:pt x="10491" y="20494"/>
                        <a:pt x="9542" y="20701"/>
                        <a:pt x="8545" y="20840"/>
                      </a:cubicBezTo>
                      <a:cubicBezTo>
                        <a:pt x="8545" y="20840"/>
                        <a:pt x="8545" y="20840"/>
                        <a:pt x="8545" y="20814"/>
                      </a:cubicBezTo>
                      <a:lnTo>
                        <a:pt x="8545" y="20632"/>
                      </a:lnTo>
                      <a:cubicBezTo>
                        <a:pt x="8545" y="20632"/>
                        <a:pt x="8545" y="20632"/>
                        <a:pt x="8515" y="20632"/>
                      </a:cubicBezTo>
                      <a:lnTo>
                        <a:pt x="8308" y="20632"/>
                      </a:lnTo>
                      <a:cubicBezTo>
                        <a:pt x="8308" y="20632"/>
                        <a:pt x="8308" y="20632"/>
                        <a:pt x="8302" y="20667"/>
                      </a:cubicBezTo>
                      <a:lnTo>
                        <a:pt x="8260" y="20909"/>
                      </a:lnTo>
                      <a:cubicBezTo>
                        <a:pt x="7263" y="21047"/>
                        <a:pt x="6266" y="21186"/>
                        <a:pt x="5317" y="21255"/>
                      </a:cubicBezTo>
                      <a:cubicBezTo>
                        <a:pt x="5317" y="21255"/>
                        <a:pt x="5317" y="21255"/>
                        <a:pt x="6171" y="15025"/>
                      </a:cubicBezTo>
                      <a:cubicBezTo>
                        <a:pt x="6171" y="15025"/>
                        <a:pt x="6171" y="15025"/>
                        <a:pt x="6142" y="15016"/>
                      </a:cubicBezTo>
                      <a:lnTo>
                        <a:pt x="5934" y="14956"/>
                      </a:lnTo>
                      <a:cubicBezTo>
                        <a:pt x="5934" y="14956"/>
                        <a:pt x="5934" y="14956"/>
                        <a:pt x="5032" y="21255"/>
                      </a:cubicBezTo>
                      <a:cubicBezTo>
                        <a:pt x="3181" y="21463"/>
                        <a:pt x="1472" y="21463"/>
                        <a:pt x="285" y="21532"/>
                      </a:cubicBezTo>
                      <a:lnTo>
                        <a:pt x="570" y="21186"/>
                      </a:lnTo>
                      <a:cubicBezTo>
                        <a:pt x="570" y="21186"/>
                        <a:pt x="570" y="21186"/>
                        <a:pt x="546" y="21151"/>
                      </a:cubicBezTo>
                      <a:lnTo>
                        <a:pt x="380" y="20909"/>
                      </a:lnTo>
                      <a:cubicBezTo>
                        <a:pt x="237" y="21117"/>
                        <a:pt x="95" y="21255"/>
                        <a:pt x="0" y="21394"/>
                      </a:cubicBezTo>
                      <a:cubicBezTo>
                        <a:pt x="285" y="20286"/>
                        <a:pt x="665" y="18971"/>
                        <a:pt x="1139" y="17517"/>
                      </a:cubicBezTo>
                      <a:cubicBezTo>
                        <a:pt x="1139" y="17517"/>
                        <a:pt x="1139" y="17517"/>
                        <a:pt x="3038" y="18694"/>
                      </a:cubicBezTo>
                      <a:cubicBezTo>
                        <a:pt x="3038" y="18694"/>
                        <a:pt x="3038" y="18694"/>
                        <a:pt x="3050" y="18651"/>
                      </a:cubicBezTo>
                      <a:lnTo>
                        <a:pt x="3133" y="18348"/>
                      </a:lnTo>
                      <a:cubicBezTo>
                        <a:pt x="3133" y="18348"/>
                        <a:pt x="3133" y="18348"/>
                        <a:pt x="1234" y="17171"/>
                      </a:cubicBezTo>
                      <a:cubicBezTo>
                        <a:pt x="2136" y="14540"/>
                        <a:pt x="3418" y="11495"/>
                        <a:pt x="4937" y="8656"/>
                      </a:cubicBezTo>
                      <a:cubicBezTo>
                        <a:pt x="4937" y="8656"/>
                        <a:pt x="4937" y="8656"/>
                        <a:pt x="8593" y="12118"/>
                      </a:cubicBezTo>
                      <a:cubicBezTo>
                        <a:pt x="8403" y="12325"/>
                        <a:pt x="8260" y="12464"/>
                        <a:pt x="8118" y="12602"/>
                      </a:cubicBezTo>
                      <a:cubicBezTo>
                        <a:pt x="8118" y="12602"/>
                        <a:pt x="8118" y="12602"/>
                        <a:pt x="8136" y="12637"/>
                      </a:cubicBezTo>
                      <a:lnTo>
                        <a:pt x="8260" y="12879"/>
                      </a:lnTo>
                      <a:cubicBezTo>
                        <a:pt x="8450" y="12671"/>
                        <a:pt x="8687" y="12533"/>
                        <a:pt x="8877" y="12325"/>
                      </a:cubicBezTo>
                      <a:cubicBezTo>
                        <a:pt x="8877" y="12325"/>
                        <a:pt x="8877" y="12325"/>
                        <a:pt x="8871" y="12308"/>
                      </a:cubicBezTo>
                      <a:lnTo>
                        <a:pt x="8830" y="12187"/>
                      </a:lnTo>
                      <a:cubicBezTo>
                        <a:pt x="8830" y="12187"/>
                        <a:pt x="8830" y="12187"/>
                        <a:pt x="8842" y="12161"/>
                      </a:cubicBezTo>
                      <a:lnTo>
                        <a:pt x="8925" y="11979"/>
                      </a:lnTo>
                      <a:cubicBezTo>
                        <a:pt x="8925" y="11979"/>
                        <a:pt x="8925" y="11979"/>
                        <a:pt x="5080" y="8379"/>
                      </a:cubicBezTo>
                      <a:cubicBezTo>
                        <a:pt x="7602" y="3750"/>
                        <a:pt x="10735" y="-68"/>
                        <a:pt x="13925" y="1"/>
                      </a:cubicBezTo>
                      <a:close/>
                    </a:path>
                  </a:pathLst>
                </a:custGeom>
                <a:solidFill>
                  <a:srgbClr val="5E792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21" name="Shape 121"/>
                <p:cNvSpPr/>
                <p:nvPr/>
              </p:nvSpPr>
              <p:spPr>
                <a:xfrm rot="19575269">
                  <a:off x="4694661" y="5350196"/>
                  <a:ext cx="635001" cy="6588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0" h="21532" extrusionOk="0">
                      <a:moveTo>
                        <a:pt x="1992" y="18978"/>
                      </a:moveTo>
                      <a:cubicBezTo>
                        <a:pt x="1755" y="19256"/>
                        <a:pt x="1566" y="19465"/>
                        <a:pt x="1376" y="19674"/>
                      </a:cubicBezTo>
                      <a:lnTo>
                        <a:pt x="1566" y="20023"/>
                      </a:lnTo>
                      <a:cubicBezTo>
                        <a:pt x="1755" y="19744"/>
                        <a:pt x="1945" y="19535"/>
                        <a:pt x="2134" y="19256"/>
                      </a:cubicBezTo>
                      <a:close/>
                      <a:moveTo>
                        <a:pt x="8636" y="17672"/>
                      </a:moveTo>
                      <a:lnTo>
                        <a:pt x="8556" y="18775"/>
                      </a:lnTo>
                      <a:lnTo>
                        <a:pt x="8776" y="18833"/>
                      </a:lnTo>
                      <a:lnTo>
                        <a:pt x="8935" y="17672"/>
                      </a:lnTo>
                      <a:close/>
                      <a:moveTo>
                        <a:pt x="3617" y="17120"/>
                      </a:moveTo>
                      <a:cubicBezTo>
                        <a:pt x="3425" y="17394"/>
                        <a:pt x="3232" y="17599"/>
                        <a:pt x="3016" y="17839"/>
                      </a:cubicBezTo>
                      <a:lnTo>
                        <a:pt x="3184" y="18078"/>
                      </a:lnTo>
                      <a:cubicBezTo>
                        <a:pt x="3377" y="17873"/>
                        <a:pt x="3569" y="17668"/>
                        <a:pt x="3785" y="17360"/>
                      </a:cubicBezTo>
                      <a:close/>
                      <a:moveTo>
                        <a:pt x="15278" y="16685"/>
                      </a:moveTo>
                      <a:lnTo>
                        <a:pt x="15138" y="17817"/>
                      </a:lnTo>
                      <a:lnTo>
                        <a:pt x="15377" y="17875"/>
                      </a:lnTo>
                      <a:lnTo>
                        <a:pt x="15517" y="16772"/>
                      </a:lnTo>
                      <a:close/>
                      <a:moveTo>
                        <a:pt x="4475" y="15176"/>
                      </a:moveTo>
                      <a:cubicBezTo>
                        <a:pt x="4475" y="15176"/>
                        <a:pt x="4475" y="15176"/>
                        <a:pt x="4428" y="15589"/>
                      </a:cubicBezTo>
                      <a:cubicBezTo>
                        <a:pt x="4428" y="15589"/>
                        <a:pt x="4428" y="15589"/>
                        <a:pt x="4852" y="15796"/>
                      </a:cubicBezTo>
                      <a:cubicBezTo>
                        <a:pt x="4805" y="15865"/>
                        <a:pt x="4758" y="15934"/>
                        <a:pt x="4687" y="16037"/>
                      </a:cubicBezTo>
                      <a:lnTo>
                        <a:pt x="4852" y="16279"/>
                      </a:lnTo>
                      <a:cubicBezTo>
                        <a:pt x="5041" y="16072"/>
                        <a:pt x="5229" y="15865"/>
                        <a:pt x="5447" y="15615"/>
                      </a:cubicBezTo>
                      <a:lnTo>
                        <a:pt x="5323" y="15314"/>
                      </a:lnTo>
                      <a:cubicBezTo>
                        <a:pt x="5229" y="15382"/>
                        <a:pt x="5182" y="15451"/>
                        <a:pt x="5135" y="15520"/>
                      </a:cubicBezTo>
                      <a:cubicBezTo>
                        <a:pt x="5135" y="15520"/>
                        <a:pt x="5135" y="15520"/>
                        <a:pt x="4475" y="15176"/>
                      </a:cubicBezTo>
                      <a:close/>
                      <a:moveTo>
                        <a:pt x="9015" y="14682"/>
                      </a:moveTo>
                      <a:lnTo>
                        <a:pt x="8875" y="15785"/>
                      </a:lnTo>
                      <a:lnTo>
                        <a:pt x="9115" y="15872"/>
                      </a:lnTo>
                      <a:lnTo>
                        <a:pt x="9254" y="14769"/>
                      </a:lnTo>
                      <a:close/>
                      <a:moveTo>
                        <a:pt x="2513" y="14218"/>
                      </a:moveTo>
                      <a:lnTo>
                        <a:pt x="2433" y="14566"/>
                      </a:lnTo>
                      <a:lnTo>
                        <a:pt x="3191" y="14972"/>
                      </a:lnTo>
                      <a:lnTo>
                        <a:pt x="3271" y="14624"/>
                      </a:lnTo>
                      <a:close/>
                      <a:moveTo>
                        <a:pt x="15617" y="13724"/>
                      </a:moveTo>
                      <a:lnTo>
                        <a:pt x="15477" y="14827"/>
                      </a:lnTo>
                      <a:lnTo>
                        <a:pt x="15756" y="14885"/>
                      </a:lnTo>
                      <a:lnTo>
                        <a:pt x="15896" y="13782"/>
                      </a:lnTo>
                      <a:close/>
                      <a:moveTo>
                        <a:pt x="7036" y="13666"/>
                      </a:moveTo>
                      <a:cubicBezTo>
                        <a:pt x="6795" y="13874"/>
                        <a:pt x="6603" y="14082"/>
                        <a:pt x="6380" y="14324"/>
                      </a:cubicBezTo>
                      <a:lnTo>
                        <a:pt x="6507" y="14566"/>
                      </a:lnTo>
                      <a:cubicBezTo>
                        <a:pt x="6747" y="14359"/>
                        <a:pt x="6940" y="14151"/>
                        <a:pt x="7162" y="13909"/>
                      </a:cubicBezTo>
                      <a:close/>
                      <a:moveTo>
                        <a:pt x="9354" y="11983"/>
                      </a:moveTo>
                      <a:lnTo>
                        <a:pt x="9254" y="12825"/>
                      </a:lnTo>
                      <a:lnTo>
                        <a:pt x="9494" y="12883"/>
                      </a:lnTo>
                      <a:lnTo>
                        <a:pt x="9593" y="12070"/>
                      </a:lnTo>
                      <a:close/>
                      <a:moveTo>
                        <a:pt x="15996" y="10735"/>
                      </a:moveTo>
                      <a:lnTo>
                        <a:pt x="15856" y="11838"/>
                      </a:lnTo>
                      <a:lnTo>
                        <a:pt x="16095" y="11925"/>
                      </a:lnTo>
                      <a:lnTo>
                        <a:pt x="16235" y="10822"/>
                      </a:lnTo>
                      <a:close/>
                      <a:moveTo>
                        <a:pt x="10546" y="10474"/>
                      </a:moveTo>
                      <a:cubicBezTo>
                        <a:pt x="10305" y="10612"/>
                        <a:pt x="10113" y="10820"/>
                        <a:pt x="9873" y="11027"/>
                      </a:cubicBezTo>
                      <a:lnTo>
                        <a:pt x="10017" y="11373"/>
                      </a:lnTo>
                      <a:cubicBezTo>
                        <a:pt x="10209" y="11166"/>
                        <a:pt x="10450" y="10958"/>
                        <a:pt x="10672" y="10777"/>
                      </a:cubicBezTo>
                      <a:close/>
                      <a:moveTo>
                        <a:pt x="11764" y="8529"/>
                      </a:moveTo>
                      <a:lnTo>
                        <a:pt x="11668" y="8873"/>
                      </a:lnTo>
                      <a:cubicBezTo>
                        <a:pt x="11668" y="8873"/>
                        <a:pt x="11668" y="8873"/>
                        <a:pt x="12101" y="9217"/>
                      </a:cubicBezTo>
                      <a:cubicBezTo>
                        <a:pt x="11956" y="9354"/>
                        <a:pt x="11812" y="9423"/>
                        <a:pt x="11686" y="9595"/>
                      </a:cubicBezTo>
                      <a:lnTo>
                        <a:pt x="11812" y="9835"/>
                      </a:lnTo>
                      <a:cubicBezTo>
                        <a:pt x="12052" y="9698"/>
                        <a:pt x="12245" y="9491"/>
                        <a:pt x="12479" y="9328"/>
                      </a:cubicBezTo>
                      <a:lnTo>
                        <a:pt x="12437" y="9148"/>
                      </a:lnTo>
                      <a:lnTo>
                        <a:pt x="12473" y="9070"/>
                      </a:lnTo>
                      <a:lnTo>
                        <a:pt x="12389" y="9010"/>
                      </a:lnTo>
                      <a:cubicBezTo>
                        <a:pt x="12389" y="9010"/>
                        <a:pt x="12389" y="9010"/>
                        <a:pt x="11764" y="8529"/>
                      </a:cubicBezTo>
                      <a:close/>
                      <a:moveTo>
                        <a:pt x="16375" y="7774"/>
                      </a:moveTo>
                      <a:lnTo>
                        <a:pt x="16235" y="8877"/>
                      </a:lnTo>
                      <a:lnTo>
                        <a:pt x="16474" y="8935"/>
                      </a:lnTo>
                      <a:lnTo>
                        <a:pt x="16614" y="7833"/>
                      </a:lnTo>
                      <a:close/>
                      <a:moveTo>
                        <a:pt x="14244" y="7687"/>
                      </a:moveTo>
                      <a:cubicBezTo>
                        <a:pt x="14003" y="7828"/>
                        <a:pt x="13763" y="8038"/>
                        <a:pt x="13540" y="8222"/>
                      </a:cubicBezTo>
                      <a:lnTo>
                        <a:pt x="13667" y="8529"/>
                      </a:lnTo>
                      <a:cubicBezTo>
                        <a:pt x="13859" y="8389"/>
                        <a:pt x="14100" y="8178"/>
                        <a:pt x="14328" y="7994"/>
                      </a:cubicBezTo>
                      <a:close/>
                      <a:moveTo>
                        <a:pt x="9972" y="7078"/>
                      </a:moveTo>
                      <a:lnTo>
                        <a:pt x="9873" y="7426"/>
                      </a:lnTo>
                      <a:lnTo>
                        <a:pt x="10531" y="7978"/>
                      </a:lnTo>
                      <a:lnTo>
                        <a:pt x="10690" y="7629"/>
                      </a:lnTo>
                      <a:close/>
                      <a:moveTo>
                        <a:pt x="16180" y="6526"/>
                      </a:moveTo>
                      <a:cubicBezTo>
                        <a:pt x="15894" y="6664"/>
                        <a:pt x="15655" y="6801"/>
                        <a:pt x="15429" y="6981"/>
                      </a:cubicBezTo>
                      <a:lnTo>
                        <a:pt x="15512" y="7281"/>
                      </a:lnTo>
                      <a:cubicBezTo>
                        <a:pt x="15751" y="7144"/>
                        <a:pt x="15989" y="7007"/>
                        <a:pt x="16263" y="6827"/>
                      </a:cubicBezTo>
                      <a:close/>
                      <a:moveTo>
                        <a:pt x="8157" y="5627"/>
                      </a:moveTo>
                      <a:lnTo>
                        <a:pt x="8078" y="5888"/>
                      </a:lnTo>
                      <a:lnTo>
                        <a:pt x="8736" y="6439"/>
                      </a:lnTo>
                      <a:lnTo>
                        <a:pt x="8835" y="6178"/>
                      </a:lnTo>
                      <a:close/>
                      <a:moveTo>
                        <a:pt x="18134" y="5540"/>
                      </a:moveTo>
                      <a:cubicBezTo>
                        <a:pt x="17896" y="5679"/>
                        <a:pt x="17658" y="5749"/>
                        <a:pt x="17384" y="5931"/>
                      </a:cubicBezTo>
                      <a:lnTo>
                        <a:pt x="17467" y="6236"/>
                      </a:lnTo>
                      <a:cubicBezTo>
                        <a:pt x="17705" y="6097"/>
                        <a:pt x="17944" y="6027"/>
                        <a:pt x="18217" y="5844"/>
                      </a:cubicBezTo>
                      <a:close/>
                      <a:moveTo>
                        <a:pt x="17850" y="4640"/>
                      </a:moveTo>
                      <a:lnTo>
                        <a:pt x="17711" y="4930"/>
                      </a:lnTo>
                      <a:lnTo>
                        <a:pt x="18309" y="5627"/>
                      </a:lnTo>
                      <a:lnTo>
                        <a:pt x="18469" y="5336"/>
                      </a:lnTo>
                      <a:close/>
                      <a:moveTo>
                        <a:pt x="16175" y="2782"/>
                      </a:moveTo>
                      <a:lnTo>
                        <a:pt x="16035" y="3131"/>
                      </a:lnTo>
                      <a:lnTo>
                        <a:pt x="16654" y="3827"/>
                      </a:lnTo>
                      <a:lnTo>
                        <a:pt x="16793" y="3479"/>
                      </a:lnTo>
                      <a:close/>
                      <a:moveTo>
                        <a:pt x="9972" y="1883"/>
                      </a:moveTo>
                      <a:lnTo>
                        <a:pt x="9833" y="2144"/>
                      </a:lnTo>
                      <a:lnTo>
                        <a:pt x="14998" y="7629"/>
                      </a:lnTo>
                      <a:lnTo>
                        <a:pt x="15198" y="7281"/>
                      </a:lnTo>
                      <a:close/>
                      <a:moveTo>
                        <a:pt x="14580" y="983"/>
                      </a:moveTo>
                      <a:lnTo>
                        <a:pt x="14420" y="1244"/>
                      </a:lnTo>
                      <a:lnTo>
                        <a:pt x="15038" y="1941"/>
                      </a:lnTo>
                      <a:lnTo>
                        <a:pt x="15198" y="1679"/>
                      </a:lnTo>
                      <a:close/>
                      <a:moveTo>
                        <a:pt x="13925" y="1"/>
                      </a:moveTo>
                      <a:cubicBezTo>
                        <a:pt x="15839" y="42"/>
                        <a:pt x="17773" y="1483"/>
                        <a:pt x="19606" y="4987"/>
                      </a:cubicBezTo>
                      <a:cubicBezTo>
                        <a:pt x="19511" y="4987"/>
                        <a:pt x="19464" y="4987"/>
                        <a:pt x="19369" y="5057"/>
                      </a:cubicBezTo>
                      <a:cubicBezTo>
                        <a:pt x="19369" y="5057"/>
                        <a:pt x="19369" y="5057"/>
                        <a:pt x="19381" y="5100"/>
                      </a:cubicBezTo>
                      <a:lnTo>
                        <a:pt x="19464" y="5403"/>
                      </a:lnTo>
                      <a:cubicBezTo>
                        <a:pt x="19559" y="5334"/>
                        <a:pt x="19654" y="5334"/>
                        <a:pt x="19796" y="5264"/>
                      </a:cubicBezTo>
                      <a:cubicBezTo>
                        <a:pt x="19891" y="5541"/>
                        <a:pt x="20033" y="5818"/>
                        <a:pt x="20128" y="6026"/>
                      </a:cubicBezTo>
                      <a:cubicBezTo>
                        <a:pt x="21600" y="11148"/>
                        <a:pt x="20556" y="14540"/>
                        <a:pt x="18277" y="16825"/>
                      </a:cubicBezTo>
                      <a:cubicBezTo>
                        <a:pt x="18277" y="16825"/>
                        <a:pt x="18277" y="16825"/>
                        <a:pt x="19701" y="6234"/>
                      </a:cubicBezTo>
                      <a:cubicBezTo>
                        <a:pt x="19701" y="6234"/>
                        <a:pt x="19701" y="6234"/>
                        <a:pt x="19416" y="6164"/>
                      </a:cubicBezTo>
                      <a:lnTo>
                        <a:pt x="17992" y="17102"/>
                      </a:lnTo>
                      <a:cubicBezTo>
                        <a:pt x="16331" y="18555"/>
                        <a:pt x="14099" y="19525"/>
                        <a:pt x="11773" y="20148"/>
                      </a:cubicBezTo>
                      <a:cubicBezTo>
                        <a:pt x="11773" y="20148"/>
                        <a:pt x="11773" y="20148"/>
                        <a:pt x="13197" y="9487"/>
                      </a:cubicBezTo>
                      <a:cubicBezTo>
                        <a:pt x="13197" y="9487"/>
                        <a:pt x="13197" y="9487"/>
                        <a:pt x="12913" y="9418"/>
                      </a:cubicBezTo>
                      <a:cubicBezTo>
                        <a:pt x="12913" y="9418"/>
                        <a:pt x="12913" y="9418"/>
                        <a:pt x="11488" y="20286"/>
                      </a:cubicBezTo>
                      <a:cubicBezTo>
                        <a:pt x="10491" y="20494"/>
                        <a:pt x="9542" y="20701"/>
                        <a:pt x="8545" y="20840"/>
                      </a:cubicBezTo>
                      <a:cubicBezTo>
                        <a:pt x="8545" y="20840"/>
                        <a:pt x="8545" y="20840"/>
                        <a:pt x="8545" y="20814"/>
                      </a:cubicBezTo>
                      <a:lnTo>
                        <a:pt x="8545" y="20632"/>
                      </a:lnTo>
                      <a:cubicBezTo>
                        <a:pt x="8545" y="20632"/>
                        <a:pt x="8545" y="20632"/>
                        <a:pt x="8515" y="20632"/>
                      </a:cubicBezTo>
                      <a:lnTo>
                        <a:pt x="8308" y="20632"/>
                      </a:lnTo>
                      <a:cubicBezTo>
                        <a:pt x="8308" y="20632"/>
                        <a:pt x="8308" y="20632"/>
                        <a:pt x="8302" y="20667"/>
                      </a:cubicBezTo>
                      <a:lnTo>
                        <a:pt x="8260" y="20909"/>
                      </a:lnTo>
                      <a:cubicBezTo>
                        <a:pt x="7263" y="21047"/>
                        <a:pt x="6266" y="21186"/>
                        <a:pt x="5317" y="21255"/>
                      </a:cubicBezTo>
                      <a:cubicBezTo>
                        <a:pt x="5317" y="21255"/>
                        <a:pt x="5317" y="21255"/>
                        <a:pt x="6171" y="15025"/>
                      </a:cubicBezTo>
                      <a:cubicBezTo>
                        <a:pt x="6171" y="15025"/>
                        <a:pt x="6171" y="15025"/>
                        <a:pt x="6142" y="15016"/>
                      </a:cubicBezTo>
                      <a:lnTo>
                        <a:pt x="5934" y="14956"/>
                      </a:lnTo>
                      <a:cubicBezTo>
                        <a:pt x="5934" y="14956"/>
                        <a:pt x="5934" y="14956"/>
                        <a:pt x="5032" y="21255"/>
                      </a:cubicBezTo>
                      <a:cubicBezTo>
                        <a:pt x="3181" y="21463"/>
                        <a:pt x="1472" y="21463"/>
                        <a:pt x="285" y="21532"/>
                      </a:cubicBezTo>
                      <a:lnTo>
                        <a:pt x="570" y="21186"/>
                      </a:lnTo>
                      <a:cubicBezTo>
                        <a:pt x="570" y="21186"/>
                        <a:pt x="570" y="21186"/>
                        <a:pt x="546" y="21151"/>
                      </a:cubicBezTo>
                      <a:lnTo>
                        <a:pt x="380" y="20909"/>
                      </a:lnTo>
                      <a:cubicBezTo>
                        <a:pt x="237" y="21117"/>
                        <a:pt x="95" y="21255"/>
                        <a:pt x="0" y="21394"/>
                      </a:cubicBezTo>
                      <a:cubicBezTo>
                        <a:pt x="285" y="20286"/>
                        <a:pt x="665" y="18971"/>
                        <a:pt x="1139" y="17517"/>
                      </a:cubicBezTo>
                      <a:cubicBezTo>
                        <a:pt x="1139" y="17517"/>
                        <a:pt x="1139" y="17517"/>
                        <a:pt x="3038" y="18694"/>
                      </a:cubicBezTo>
                      <a:cubicBezTo>
                        <a:pt x="3038" y="18694"/>
                        <a:pt x="3038" y="18694"/>
                        <a:pt x="3050" y="18651"/>
                      </a:cubicBezTo>
                      <a:lnTo>
                        <a:pt x="3133" y="18348"/>
                      </a:lnTo>
                      <a:cubicBezTo>
                        <a:pt x="3133" y="18348"/>
                        <a:pt x="3133" y="18348"/>
                        <a:pt x="1234" y="17171"/>
                      </a:cubicBezTo>
                      <a:cubicBezTo>
                        <a:pt x="2136" y="14540"/>
                        <a:pt x="3418" y="11495"/>
                        <a:pt x="4937" y="8656"/>
                      </a:cubicBezTo>
                      <a:cubicBezTo>
                        <a:pt x="4937" y="8656"/>
                        <a:pt x="4937" y="8656"/>
                        <a:pt x="8593" y="12118"/>
                      </a:cubicBezTo>
                      <a:cubicBezTo>
                        <a:pt x="8403" y="12325"/>
                        <a:pt x="8260" y="12464"/>
                        <a:pt x="8118" y="12602"/>
                      </a:cubicBezTo>
                      <a:cubicBezTo>
                        <a:pt x="8118" y="12602"/>
                        <a:pt x="8118" y="12602"/>
                        <a:pt x="8136" y="12637"/>
                      </a:cubicBezTo>
                      <a:lnTo>
                        <a:pt x="8260" y="12879"/>
                      </a:lnTo>
                      <a:cubicBezTo>
                        <a:pt x="8450" y="12671"/>
                        <a:pt x="8687" y="12533"/>
                        <a:pt x="8877" y="12325"/>
                      </a:cubicBezTo>
                      <a:cubicBezTo>
                        <a:pt x="8877" y="12325"/>
                        <a:pt x="8877" y="12325"/>
                        <a:pt x="8871" y="12308"/>
                      </a:cubicBezTo>
                      <a:lnTo>
                        <a:pt x="8830" y="12187"/>
                      </a:lnTo>
                      <a:cubicBezTo>
                        <a:pt x="8830" y="12187"/>
                        <a:pt x="8830" y="12187"/>
                        <a:pt x="8842" y="12161"/>
                      </a:cubicBezTo>
                      <a:lnTo>
                        <a:pt x="8925" y="11979"/>
                      </a:lnTo>
                      <a:cubicBezTo>
                        <a:pt x="8925" y="11979"/>
                        <a:pt x="8925" y="11979"/>
                        <a:pt x="5080" y="8379"/>
                      </a:cubicBezTo>
                      <a:cubicBezTo>
                        <a:pt x="7602" y="3750"/>
                        <a:pt x="10735" y="-68"/>
                        <a:pt x="13925" y="1"/>
                      </a:cubicBezTo>
                      <a:close/>
                    </a:path>
                  </a:pathLst>
                </a:custGeom>
                <a:solidFill>
                  <a:srgbClr val="5E792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22" name="Shape 122"/>
                <p:cNvSpPr/>
                <p:nvPr/>
              </p:nvSpPr>
              <p:spPr>
                <a:xfrm rot="12242146">
                  <a:off x="5569374" y="2738758"/>
                  <a:ext cx="565151" cy="5857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0" h="21532" extrusionOk="0">
                      <a:moveTo>
                        <a:pt x="1992" y="18978"/>
                      </a:moveTo>
                      <a:cubicBezTo>
                        <a:pt x="1755" y="19256"/>
                        <a:pt x="1566" y="19465"/>
                        <a:pt x="1376" y="19674"/>
                      </a:cubicBezTo>
                      <a:lnTo>
                        <a:pt x="1566" y="20023"/>
                      </a:lnTo>
                      <a:cubicBezTo>
                        <a:pt x="1755" y="19744"/>
                        <a:pt x="1945" y="19535"/>
                        <a:pt x="2134" y="19256"/>
                      </a:cubicBezTo>
                      <a:close/>
                      <a:moveTo>
                        <a:pt x="8636" y="17672"/>
                      </a:moveTo>
                      <a:lnTo>
                        <a:pt x="8556" y="18775"/>
                      </a:lnTo>
                      <a:lnTo>
                        <a:pt x="8776" y="18833"/>
                      </a:lnTo>
                      <a:lnTo>
                        <a:pt x="8935" y="17672"/>
                      </a:lnTo>
                      <a:close/>
                      <a:moveTo>
                        <a:pt x="3617" y="17120"/>
                      </a:moveTo>
                      <a:cubicBezTo>
                        <a:pt x="3425" y="17394"/>
                        <a:pt x="3232" y="17599"/>
                        <a:pt x="3016" y="17839"/>
                      </a:cubicBezTo>
                      <a:lnTo>
                        <a:pt x="3184" y="18078"/>
                      </a:lnTo>
                      <a:cubicBezTo>
                        <a:pt x="3377" y="17873"/>
                        <a:pt x="3569" y="17668"/>
                        <a:pt x="3785" y="17360"/>
                      </a:cubicBezTo>
                      <a:close/>
                      <a:moveTo>
                        <a:pt x="15278" y="16685"/>
                      </a:moveTo>
                      <a:lnTo>
                        <a:pt x="15138" y="17817"/>
                      </a:lnTo>
                      <a:lnTo>
                        <a:pt x="15377" y="17875"/>
                      </a:lnTo>
                      <a:lnTo>
                        <a:pt x="15517" y="16772"/>
                      </a:lnTo>
                      <a:close/>
                      <a:moveTo>
                        <a:pt x="4475" y="15176"/>
                      </a:moveTo>
                      <a:cubicBezTo>
                        <a:pt x="4475" y="15176"/>
                        <a:pt x="4475" y="15176"/>
                        <a:pt x="4428" y="15589"/>
                      </a:cubicBezTo>
                      <a:cubicBezTo>
                        <a:pt x="4428" y="15589"/>
                        <a:pt x="4428" y="15589"/>
                        <a:pt x="4852" y="15796"/>
                      </a:cubicBezTo>
                      <a:cubicBezTo>
                        <a:pt x="4805" y="15865"/>
                        <a:pt x="4758" y="15934"/>
                        <a:pt x="4687" y="16037"/>
                      </a:cubicBezTo>
                      <a:lnTo>
                        <a:pt x="4852" y="16279"/>
                      </a:lnTo>
                      <a:cubicBezTo>
                        <a:pt x="5041" y="16072"/>
                        <a:pt x="5229" y="15865"/>
                        <a:pt x="5447" y="15615"/>
                      </a:cubicBezTo>
                      <a:lnTo>
                        <a:pt x="5323" y="15314"/>
                      </a:lnTo>
                      <a:cubicBezTo>
                        <a:pt x="5229" y="15382"/>
                        <a:pt x="5182" y="15451"/>
                        <a:pt x="5135" y="15520"/>
                      </a:cubicBezTo>
                      <a:cubicBezTo>
                        <a:pt x="5135" y="15520"/>
                        <a:pt x="5135" y="15520"/>
                        <a:pt x="4475" y="15176"/>
                      </a:cubicBezTo>
                      <a:close/>
                      <a:moveTo>
                        <a:pt x="9015" y="14682"/>
                      </a:moveTo>
                      <a:lnTo>
                        <a:pt x="8875" y="15785"/>
                      </a:lnTo>
                      <a:lnTo>
                        <a:pt x="9115" y="15872"/>
                      </a:lnTo>
                      <a:lnTo>
                        <a:pt x="9254" y="14769"/>
                      </a:lnTo>
                      <a:close/>
                      <a:moveTo>
                        <a:pt x="2513" y="14218"/>
                      </a:moveTo>
                      <a:lnTo>
                        <a:pt x="2433" y="14566"/>
                      </a:lnTo>
                      <a:lnTo>
                        <a:pt x="3191" y="14972"/>
                      </a:lnTo>
                      <a:lnTo>
                        <a:pt x="3271" y="14624"/>
                      </a:lnTo>
                      <a:close/>
                      <a:moveTo>
                        <a:pt x="15617" y="13724"/>
                      </a:moveTo>
                      <a:lnTo>
                        <a:pt x="15477" y="14827"/>
                      </a:lnTo>
                      <a:lnTo>
                        <a:pt x="15756" y="14885"/>
                      </a:lnTo>
                      <a:lnTo>
                        <a:pt x="15896" y="13782"/>
                      </a:lnTo>
                      <a:close/>
                      <a:moveTo>
                        <a:pt x="7036" y="13666"/>
                      </a:moveTo>
                      <a:cubicBezTo>
                        <a:pt x="6795" y="13874"/>
                        <a:pt x="6603" y="14082"/>
                        <a:pt x="6380" y="14324"/>
                      </a:cubicBezTo>
                      <a:lnTo>
                        <a:pt x="6507" y="14566"/>
                      </a:lnTo>
                      <a:cubicBezTo>
                        <a:pt x="6747" y="14359"/>
                        <a:pt x="6940" y="14151"/>
                        <a:pt x="7162" y="13909"/>
                      </a:cubicBezTo>
                      <a:close/>
                      <a:moveTo>
                        <a:pt x="9354" y="11983"/>
                      </a:moveTo>
                      <a:lnTo>
                        <a:pt x="9254" y="12825"/>
                      </a:lnTo>
                      <a:lnTo>
                        <a:pt x="9494" y="12883"/>
                      </a:lnTo>
                      <a:lnTo>
                        <a:pt x="9593" y="12070"/>
                      </a:lnTo>
                      <a:close/>
                      <a:moveTo>
                        <a:pt x="15996" y="10735"/>
                      </a:moveTo>
                      <a:lnTo>
                        <a:pt x="15856" y="11838"/>
                      </a:lnTo>
                      <a:lnTo>
                        <a:pt x="16095" y="11925"/>
                      </a:lnTo>
                      <a:lnTo>
                        <a:pt x="16235" y="10822"/>
                      </a:lnTo>
                      <a:close/>
                      <a:moveTo>
                        <a:pt x="10546" y="10474"/>
                      </a:moveTo>
                      <a:cubicBezTo>
                        <a:pt x="10305" y="10612"/>
                        <a:pt x="10113" y="10820"/>
                        <a:pt x="9873" y="11027"/>
                      </a:cubicBezTo>
                      <a:lnTo>
                        <a:pt x="10017" y="11373"/>
                      </a:lnTo>
                      <a:cubicBezTo>
                        <a:pt x="10209" y="11166"/>
                        <a:pt x="10450" y="10958"/>
                        <a:pt x="10672" y="10777"/>
                      </a:cubicBezTo>
                      <a:close/>
                      <a:moveTo>
                        <a:pt x="11764" y="8529"/>
                      </a:moveTo>
                      <a:lnTo>
                        <a:pt x="11668" y="8873"/>
                      </a:lnTo>
                      <a:cubicBezTo>
                        <a:pt x="11668" y="8873"/>
                        <a:pt x="11668" y="8873"/>
                        <a:pt x="12101" y="9217"/>
                      </a:cubicBezTo>
                      <a:cubicBezTo>
                        <a:pt x="11956" y="9354"/>
                        <a:pt x="11812" y="9423"/>
                        <a:pt x="11686" y="9595"/>
                      </a:cubicBezTo>
                      <a:lnTo>
                        <a:pt x="11812" y="9835"/>
                      </a:lnTo>
                      <a:cubicBezTo>
                        <a:pt x="12052" y="9698"/>
                        <a:pt x="12245" y="9491"/>
                        <a:pt x="12479" y="9328"/>
                      </a:cubicBezTo>
                      <a:lnTo>
                        <a:pt x="12437" y="9148"/>
                      </a:lnTo>
                      <a:lnTo>
                        <a:pt x="12473" y="9070"/>
                      </a:lnTo>
                      <a:lnTo>
                        <a:pt x="12389" y="9010"/>
                      </a:lnTo>
                      <a:cubicBezTo>
                        <a:pt x="12389" y="9010"/>
                        <a:pt x="12389" y="9010"/>
                        <a:pt x="11764" y="8529"/>
                      </a:cubicBezTo>
                      <a:close/>
                      <a:moveTo>
                        <a:pt x="16375" y="7774"/>
                      </a:moveTo>
                      <a:lnTo>
                        <a:pt x="16235" y="8877"/>
                      </a:lnTo>
                      <a:lnTo>
                        <a:pt x="16474" y="8935"/>
                      </a:lnTo>
                      <a:lnTo>
                        <a:pt x="16614" y="7833"/>
                      </a:lnTo>
                      <a:close/>
                      <a:moveTo>
                        <a:pt x="14244" y="7687"/>
                      </a:moveTo>
                      <a:cubicBezTo>
                        <a:pt x="14003" y="7828"/>
                        <a:pt x="13763" y="8038"/>
                        <a:pt x="13540" y="8222"/>
                      </a:cubicBezTo>
                      <a:lnTo>
                        <a:pt x="13667" y="8529"/>
                      </a:lnTo>
                      <a:cubicBezTo>
                        <a:pt x="13859" y="8389"/>
                        <a:pt x="14100" y="8178"/>
                        <a:pt x="14328" y="7994"/>
                      </a:cubicBezTo>
                      <a:close/>
                      <a:moveTo>
                        <a:pt x="9972" y="7078"/>
                      </a:moveTo>
                      <a:lnTo>
                        <a:pt x="9873" y="7426"/>
                      </a:lnTo>
                      <a:lnTo>
                        <a:pt x="10531" y="7978"/>
                      </a:lnTo>
                      <a:lnTo>
                        <a:pt x="10690" y="7629"/>
                      </a:lnTo>
                      <a:close/>
                      <a:moveTo>
                        <a:pt x="16180" y="6526"/>
                      </a:moveTo>
                      <a:cubicBezTo>
                        <a:pt x="15894" y="6664"/>
                        <a:pt x="15655" y="6801"/>
                        <a:pt x="15429" y="6981"/>
                      </a:cubicBezTo>
                      <a:lnTo>
                        <a:pt x="15512" y="7281"/>
                      </a:lnTo>
                      <a:cubicBezTo>
                        <a:pt x="15751" y="7144"/>
                        <a:pt x="15989" y="7007"/>
                        <a:pt x="16263" y="6827"/>
                      </a:cubicBezTo>
                      <a:close/>
                      <a:moveTo>
                        <a:pt x="8157" y="5627"/>
                      </a:moveTo>
                      <a:lnTo>
                        <a:pt x="8078" y="5888"/>
                      </a:lnTo>
                      <a:lnTo>
                        <a:pt x="8736" y="6439"/>
                      </a:lnTo>
                      <a:lnTo>
                        <a:pt x="8835" y="6178"/>
                      </a:lnTo>
                      <a:close/>
                      <a:moveTo>
                        <a:pt x="18134" y="5540"/>
                      </a:moveTo>
                      <a:cubicBezTo>
                        <a:pt x="17896" y="5679"/>
                        <a:pt x="17658" y="5749"/>
                        <a:pt x="17384" y="5931"/>
                      </a:cubicBezTo>
                      <a:lnTo>
                        <a:pt x="17467" y="6236"/>
                      </a:lnTo>
                      <a:cubicBezTo>
                        <a:pt x="17705" y="6097"/>
                        <a:pt x="17943" y="6027"/>
                        <a:pt x="18217" y="5844"/>
                      </a:cubicBezTo>
                      <a:close/>
                      <a:moveTo>
                        <a:pt x="17850" y="4640"/>
                      </a:moveTo>
                      <a:lnTo>
                        <a:pt x="17711" y="4930"/>
                      </a:lnTo>
                      <a:lnTo>
                        <a:pt x="18309" y="5627"/>
                      </a:lnTo>
                      <a:lnTo>
                        <a:pt x="18469" y="5336"/>
                      </a:lnTo>
                      <a:close/>
                      <a:moveTo>
                        <a:pt x="16175" y="2782"/>
                      </a:moveTo>
                      <a:lnTo>
                        <a:pt x="16035" y="3131"/>
                      </a:lnTo>
                      <a:lnTo>
                        <a:pt x="16654" y="3827"/>
                      </a:lnTo>
                      <a:lnTo>
                        <a:pt x="16793" y="3479"/>
                      </a:lnTo>
                      <a:close/>
                      <a:moveTo>
                        <a:pt x="9972" y="1883"/>
                      </a:moveTo>
                      <a:lnTo>
                        <a:pt x="9833" y="2144"/>
                      </a:lnTo>
                      <a:lnTo>
                        <a:pt x="14998" y="7629"/>
                      </a:lnTo>
                      <a:lnTo>
                        <a:pt x="15198" y="7281"/>
                      </a:lnTo>
                      <a:close/>
                      <a:moveTo>
                        <a:pt x="14580" y="983"/>
                      </a:moveTo>
                      <a:lnTo>
                        <a:pt x="14420" y="1244"/>
                      </a:lnTo>
                      <a:lnTo>
                        <a:pt x="15038" y="1941"/>
                      </a:lnTo>
                      <a:lnTo>
                        <a:pt x="15198" y="1679"/>
                      </a:lnTo>
                      <a:close/>
                      <a:moveTo>
                        <a:pt x="13925" y="1"/>
                      </a:moveTo>
                      <a:cubicBezTo>
                        <a:pt x="15839" y="42"/>
                        <a:pt x="17773" y="1483"/>
                        <a:pt x="19606" y="4987"/>
                      </a:cubicBezTo>
                      <a:cubicBezTo>
                        <a:pt x="19511" y="4987"/>
                        <a:pt x="19464" y="4987"/>
                        <a:pt x="19369" y="5057"/>
                      </a:cubicBezTo>
                      <a:cubicBezTo>
                        <a:pt x="19369" y="5057"/>
                        <a:pt x="19369" y="5057"/>
                        <a:pt x="19381" y="5100"/>
                      </a:cubicBezTo>
                      <a:lnTo>
                        <a:pt x="19464" y="5403"/>
                      </a:lnTo>
                      <a:cubicBezTo>
                        <a:pt x="19559" y="5334"/>
                        <a:pt x="19654" y="5334"/>
                        <a:pt x="19796" y="5264"/>
                      </a:cubicBezTo>
                      <a:cubicBezTo>
                        <a:pt x="19891" y="5541"/>
                        <a:pt x="20033" y="5818"/>
                        <a:pt x="20128" y="6026"/>
                      </a:cubicBezTo>
                      <a:cubicBezTo>
                        <a:pt x="21600" y="11148"/>
                        <a:pt x="20556" y="14540"/>
                        <a:pt x="18277" y="16825"/>
                      </a:cubicBezTo>
                      <a:cubicBezTo>
                        <a:pt x="18277" y="16825"/>
                        <a:pt x="18277" y="16825"/>
                        <a:pt x="19701" y="6234"/>
                      </a:cubicBezTo>
                      <a:cubicBezTo>
                        <a:pt x="19701" y="6234"/>
                        <a:pt x="19701" y="6234"/>
                        <a:pt x="19416" y="6164"/>
                      </a:cubicBezTo>
                      <a:lnTo>
                        <a:pt x="17992" y="17102"/>
                      </a:lnTo>
                      <a:cubicBezTo>
                        <a:pt x="16331" y="18555"/>
                        <a:pt x="14099" y="19525"/>
                        <a:pt x="11773" y="20148"/>
                      </a:cubicBezTo>
                      <a:cubicBezTo>
                        <a:pt x="11773" y="20148"/>
                        <a:pt x="11773" y="20148"/>
                        <a:pt x="13197" y="9487"/>
                      </a:cubicBezTo>
                      <a:cubicBezTo>
                        <a:pt x="13197" y="9487"/>
                        <a:pt x="13197" y="9487"/>
                        <a:pt x="12913" y="9418"/>
                      </a:cubicBezTo>
                      <a:cubicBezTo>
                        <a:pt x="12913" y="9418"/>
                        <a:pt x="12913" y="9418"/>
                        <a:pt x="11488" y="20286"/>
                      </a:cubicBezTo>
                      <a:cubicBezTo>
                        <a:pt x="10491" y="20494"/>
                        <a:pt x="9542" y="20701"/>
                        <a:pt x="8545" y="20840"/>
                      </a:cubicBezTo>
                      <a:cubicBezTo>
                        <a:pt x="8545" y="20840"/>
                        <a:pt x="8545" y="20840"/>
                        <a:pt x="8545" y="20814"/>
                      </a:cubicBezTo>
                      <a:lnTo>
                        <a:pt x="8545" y="20632"/>
                      </a:lnTo>
                      <a:cubicBezTo>
                        <a:pt x="8545" y="20632"/>
                        <a:pt x="8545" y="20632"/>
                        <a:pt x="8515" y="20632"/>
                      </a:cubicBezTo>
                      <a:lnTo>
                        <a:pt x="8308" y="20632"/>
                      </a:lnTo>
                      <a:cubicBezTo>
                        <a:pt x="8308" y="20632"/>
                        <a:pt x="8308" y="20632"/>
                        <a:pt x="8302" y="20667"/>
                      </a:cubicBezTo>
                      <a:lnTo>
                        <a:pt x="8260" y="20909"/>
                      </a:lnTo>
                      <a:cubicBezTo>
                        <a:pt x="7263" y="21047"/>
                        <a:pt x="6266" y="21186"/>
                        <a:pt x="5317" y="21255"/>
                      </a:cubicBezTo>
                      <a:cubicBezTo>
                        <a:pt x="5317" y="21255"/>
                        <a:pt x="5317" y="21255"/>
                        <a:pt x="6171" y="15025"/>
                      </a:cubicBezTo>
                      <a:cubicBezTo>
                        <a:pt x="6171" y="15025"/>
                        <a:pt x="6171" y="15025"/>
                        <a:pt x="6142" y="15016"/>
                      </a:cubicBezTo>
                      <a:lnTo>
                        <a:pt x="5934" y="14956"/>
                      </a:lnTo>
                      <a:cubicBezTo>
                        <a:pt x="5934" y="14956"/>
                        <a:pt x="5934" y="14956"/>
                        <a:pt x="5032" y="21255"/>
                      </a:cubicBezTo>
                      <a:cubicBezTo>
                        <a:pt x="3181" y="21463"/>
                        <a:pt x="1472" y="21463"/>
                        <a:pt x="285" y="21532"/>
                      </a:cubicBezTo>
                      <a:lnTo>
                        <a:pt x="570" y="21186"/>
                      </a:lnTo>
                      <a:cubicBezTo>
                        <a:pt x="570" y="21186"/>
                        <a:pt x="570" y="21186"/>
                        <a:pt x="546" y="21151"/>
                      </a:cubicBezTo>
                      <a:lnTo>
                        <a:pt x="380" y="20909"/>
                      </a:lnTo>
                      <a:cubicBezTo>
                        <a:pt x="237" y="21117"/>
                        <a:pt x="95" y="21255"/>
                        <a:pt x="0" y="21394"/>
                      </a:cubicBezTo>
                      <a:cubicBezTo>
                        <a:pt x="285" y="20286"/>
                        <a:pt x="665" y="18971"/>
                        <a:pt x="1139" y="17517"/>
                      </a:cubicBezTo>
                      <a:cubicBezTo>
                        <a:pt x="1139" y="17517"/>
                        <a:pt x="1139" y="17517"/>
                        <a:pt x="3038" y="18694"/>
                      </a:cubicBezTo>
                      <a:cubicBezTo>
                        <a:pt x="3038" y="18694"/>
                        <a:pt x="3038" y="18694"/>
                        <a:pt x="3050" y="18651"/>
                      </a:cubicBezTo>
                      <a:lnTo>
                        <a:pt x="3133" y="18348"/>
                      </a:lnTo>
                      <a:cubicBezTo>
                        <a:pt x="3133" y="18348"/>
                        <a:pt x="3133" y="18348"/>
                        <a:pt x="1234" y="17171"/>
                      </a:cubicBezTo>
                      <a:cubicBezTo>
                        <a:pt x="2136" y="14540"/>
                        <a:pt x="3418" y="11495"/>
                        <a:pt x="4937" y="8656"/>
                      </a:cubicBezTo>
                      <a:cubicBezTo>
                        <a:pt x="4937" y="8656"/>
                        <a:pt x="4937" y="8656"/>
                        <a:pt x="8593" y="12118"/>
                      </a:cubicBezTo>
                      <a:cubicBezTo>
                        <a:pt x="8403" y="12325"/>
                        <a:pt x="8260" y="12464"/>
                        <a:pt x="8118" y="12602"/>
                      </a:cubicBezTo>
                      <a:cubicBezTo>
                        <a:pt x="8118" y="12602"/>
                        <a:pt x="8118" y="12602"/>
                        <a:pt x="8136" y="12637"/>
                      </a:cubicBezTo>
                      <a:lnTo>
                        <a:pt x="8260" y="12879"/>
                      </a:lnTo>
                      <a:cubicBezTo>
                        <a:pt x="8450" y="12671"/>
                        <a:pt x="8687" y="12533"/>
                        <a:pt x="8877" y="12325"/>
                      </a:cubicBezTo>
                      <a:cubicBezTo>
                        <a:pt x="8877" y="12325"/>
                        <a:pt x="8877" y="12325"/>
                        <a:pt x="8871" y="12308"/>
                      </a:cubicBezTo>
                      <a:lnTo>
                        <a:pt x="8830" y="12187"/>
                      </a:lnTo>
                      <a:cubicBezTo>
                        <a:pt x="8830" y="12187"/>
                        <a:pt x="8830" y="12187"/>
                        <a:pt x="8842" y="12161"/>
                      </a:cubicBezTo>
                      <a:lnTo>
                        <a:pt x="8925" y="11979"/>
                      </a:lnTo>
                      <a:cubicBezTo>
                        <a:pt x="8925" y="11979"/>
                        <a:pt x="8925" y="11979"/>
                        <a:pt x="5080" y="8379"/>
                      </a:cubicBezTo>
                      <a:cubicBezTo>
                        <a:pt x="7602" y="3750"/>
                        <a:pt x="10735" y="-68"/>
                        <a:pt x="13925" y="1"/>
                      </a:cubicBezTo>
                      <a:close/>
                    </a:path>
                  </a:pathLst>
                </a:custGeom>
                <a:solidFill>
                  <a:srgbClr val="5E792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23" name="Shape 123"/>
                <p:cNvSpPr/>
                <p:nvPr/>
              </p:nvSpPr>
              <p:spPr>
                <a:xfrm rot="18934127">
                  <a:off x="1381549" y="5356546"/>
                  <a:ext cx="715963" cy="7429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0" h="21532" extrusionOk="0">
                      <a:moveTo>
                        <a:pt x="1992" y="18978"/>
                      </a:moveTo>
                      <a:cubicBezTo>
                        <a:pt x="1755" y="19256"/>
                        <a:pt x="1566" y="19465"/>
                        <a:pt x="1376" y="19674"/>
                      </a:cubicBezTo>
                      <a:lnTo>
                        <a:pt x="1566" y="20023"/>
                      </a:lnTo>
                      <a:cubicBezTo>
                        <a:pt x="1755" y="19744"/>
                        <a:pt x="1945" y="19535"/>
                        <a:pt x="2134" y="19256"/>
                      </a:cubicBezTo>
                      <a:close/>
                      <a:moveTo>
                        <a:pt x="8636" y="17672"/>
                      </a:moveTo>
                      <a:lnTo>
                        <a:pt x="8556" y="18775"/>
                      </a:lnTo>
                      <a:lnTo>
                        <a:pt x="8776" y="18833"/>
                      </a:lnTo>
                      <a:lnTo>
                        <a:pt x="8935" y="17672"/>
                      </a:lnTo>
                      <a:close/>
                      <a:moveTo>
                        <a:pt x="3617" y="17120"/>
                      </a:moveTo>
                      <a:cubicBezTo>
                        <a:pt x="3425" y="17394"/>
                        <a:pt x="3232" y="17599"/>
                        <a:pt x="3016" y="17839"/>
                      </a:cubicBezTo>
                      <a:lnTo>
                        <a:pt x="3184" y="18078"/>
                      </a:lnTo>
                      <a:cubicBezTo>
                        <a:pt x="3377" y="17873"/>
                        <a:pt x="3569" y="17668"/>
                        <a:pt x="3785" y="17360"/>
                      </a:cubicBezTo>
                      <a:close/>
                      <a:moveTo>
                        <a:pt x="15278" y="16685"/>
                      </a:moveTo>
                      <a:lnTo>
                        <a:pt x="15138" y="17817"/>
                      </a:lnTo>
                      <a:lnTo>
                        <a:pt x="15377" y="17875"/>
                      </a:lnTo>
                      <a:lnTo>
                        <a:pt x="15517" y="16772"/>
                      </a:lnTo>
                      <a:close/>
                      <a:moveTo>
                        <a:pt x="4475" y="15176"/>
                      </a:moveTo>
                      <a:cubicBezTo>
                        <a:pt x="4475" y="15176"/>
                        <a:pt x="4475" y="15176"/>
                        <a:pt x="4428" y="15589"/>
                      </a:cubicBezTo>
                      <a:cubicBezTo>
                        <a:pt x="4428" y="15589"/>
                        <a:pt x="4428" y="15589"/>
                        <a:pt x="4852" y="15796"/>
                      </a:cubicBezTo>
                      <a:cubicBezTo>
                        <a:pt x="4805" y="15865"/>
                        <a:pt x="4758" y="15934"/>
                        <a:pt x="4687" y="16037"/>
                      </a:cubicBezTo>
                      <a:lnTo>
                        <a:pt x="4852" y="16279"/>
                      </a:lnTo>
                      <a:cubicBezTo>
                        <a:pt x="5041" y="16072"/>
                        <a:pt x="5229" y="15865"/>
                        <a:pt x="5447" y="15615"/>
                      </a:cubicBezTo>
                      <a:lnTo>
                        <a:pt x="5323" y="15314"/>
                      </a:lnTo>
                      <a:cubicBezTo>
                        <a:pt x="5229" y="15382"/>
                        <a:pt x="5182" y="15451"/>
                        <a:pt x="5135" y="15520"/>
                      </a:cubicBezTo>
                      <a:cubicBezTo>
                        <a:pt x="5135" y="15520"/>
                        <a:pt x="5135" y="15520"/>
                        <a:pt x="4475" y="15176"/>
                      </a:cubicBezTo>
                      <a:close/>
                      <a:moveTo>
                        <a:pt x="9015" y="14682"/>
                      </a:moveTo>
                      <a:lnTo>
                        <a:pt x="8875" y="15785"/>
                      </a:lnTo>
                      <a:lnTo>
                        <a:pt x="9115" y="15872"/>
                      </a:lnTo>
                      <a:lnTo>
                        <a:pt x="9254" y="14769"/>
                      </a:lnTo>
                      <a:close/>
                      <a:moveTo>
                        <a:pt x="2513" y="14218"/>
                      </a:moveTo>
                      <a:lnTo>
                        <a:pt x="2433" y="14566"/>
                      </a:lnTo>
                      <a:lnTo>
                        <a:pt x="3191" y="14972"/>
                      </a:lnTo>
                      <a:lnTo>
                        <a:pt x="3271" y="14624"/>
                      </a:lnTo>
                      <a:close/>
                      <a:moveTo>
                        <a:pt x="15617" y="13724"/>
                      </a:moveTo>
                      <a:lnTo>
                        <a:pt x="15477" y="14827"/>
                      </a:lnTo>
                      <a:lnTo>
                        <a:pt x="15756" y="14885"/>
                      </a:lnTo>
                      <a:lnTo>
                        <a:pt x="15896" y="13782"/>
                      </a:lnTo>
                      <a:close/>
                      <a:moveTo>
                        <a:pt x="7036" y="13666"/>
                      </a:moveTo>
                      <a:cubicBezTo>
                        <a:pt x="6795" y="13874"/>
                        <a:pt x="6603" y="14082"/>
                        <a:pt x="6380" y="14324"/>
                      </a:cubicBezTo>
                      <a:lnTo>
                        <a:pt x="6507" y="14566"/>
                      </a:lnTo>
                      <a:cubicBezTo>
                        <a:pt x="6747" y="14359"/>
                        <a:pt x="6940" y="14151"/>
                        <a:pt x="7162" y="13909"/>
                      </a:cubicBezTo>
                      <a:close/>
                      <a:moveTo>
                        <a:pt x="9354" y="11983"/>
                      </a:moveTo>
                      <a:lnTo>
                        <a:pt x="9254" y="12825"/>
                      </a:lnTo>
                      <a:lnTo>
                        <a:pt x="9494" y="12883"/>
                      </a:lnTo>
                      <a:lnTo>
                        <a:pt x="9593" y="12070"/>
                      </a:lnTo>
                      <a:close/>
                      <a:moveTo>
                        <a:pt x="15996" y="10735"/>
                      </a:moveTo>
                      <a:lnTo>
                        <a:pt x="15856" y="11838"/>
                      </a:lnTo>
                      <a:lnTo>
                        <a:pt x="16095" y="11925"/>
                      </a:lnTo>
                      <a:lnTo>
                        <a:pt x="16235" y="10822"/>
                      </a:lnTo>
                      <a:close/>
                      <a:moveTo>
                        <a:pt x="10546" y="10474"/>
                      </a:moveTo>
                      <a:cubicBezTo>
                        <a:pt x="10305" y="10612"/>
                        <a:pt x="10113" y="10820"/>
                        <a:pt x="9873" y="11027"/>
                      </a:cubicBezTo>
                      <a:lnTo>
                        <a:pt x="10017" y="11373"/>
                      </a:lnTo>
                      <a:cubicBezTo>
                        <a:pt x="10209" y="11166"/>
                        <a:pt x="10450" y="10958"/>
                        <a:pt x="10672" y="10777"/>
                      </a:cubicBezTo>
                      <a:close/>
                      <a:moveTo>
                        <a:pt x="11764" y="8529"/>
                      </a:moveTo>
                      <a:lnTo>
                        <a:pt x="11668" y="8873"/>
                      </a:lnTo>
                      <a:cubicBezTo>
                        <a:pt x="11668" y="8873"/>
                        <a:pt x="11668" y="8873"/>
                        <a:pt x="12101" y="9217"/>
                      </a:cubicBezTo>
                      <a:cubicBezTo>
                        <a:pt x="11956" y="9354"/>
                        <a:pt x="11812" y="9423"/>
                        <a:pt x="11686" y="9595"/>
                      </a:cubicBezTo>
                      <a:lnTo>
                        <a:pt x="11812" y="9835"/>
                      </a:lnTo>
                      <a:cubicBezTo>
                        <a:pt x="12052" y="9698"/>
                        <a:pt x="12245" y="9491"/>
                        <a:pt x="12479" y="9328"/>
                      </a:cubicBezTo>
                      <a:lnTo>
                        <a:pt x="12437" y="9148"/>
                      </a:lnTo>
                      <a:lnTo>
                        <a:pt x="12473" y="9070"/>
                      </a:lnTo>
                      <a:lnTo>
                        <a:pt x="12389" y="9010"/>
                      </a:lnTo>
                      <a:cubicBezTo>
                        <a:pt x="12389" y="9010"/>
                        <a:pt x="12389" y="9010"/>
                        <a:pt x="11764" y="8529"/>
                      </a:cubicBezTo>
                      <a:close/>
                      <a:moveTo>
                        <a:pt x="16375" y="7774"/>
                      </a:moveTo>
                      <a:lnTo>
                        <a:pt x="16235" y="8877"/>
                      </a:lnTo>
                      <a:lnTo>
                        <a:pt x="16474" y="8935"/>
                      </a:lnTo>
                      <a:lnTo>
                        <a:pt x="16614" y="7833"/>
                      </a:lnTo>
                      <a:close/>
                      <a:moveTo>
                        <a:pt x="14244" y="7687"/>
                      </a:moveTo>
                      <a:cubicBezTo>
                        <a:pt x="14003" y="7828"/>
                        <a:pt x="13763" y="8038"/>
                        <a:pt x="13540" y="8222"/>
                      </a:cubicBezTo>
                      <a:lnTo>
                        <a:pt x="13667" y="8529"/>
                      </a:lnTo>
                      <a:cubicBezTo>
                        <a:pt x="13859" y="8389"/>
                        <a:pt x="14100" y="8178"/>
                        <a:pt x="14328" y="7994"/>
                      </a:cubicBezTo>
                      <a:close/>
                      <a:moveTo>
                        <a:pt x="9972" y="7078"/>
                      </a:moveTo>
                      <a:lnTo>
                        <a:pt x="9873" y="7426"/>
                      </a:lnTo>
                      <a:lnTo>
                        <a:pt x="10531" y="7978"/>
                      </a:lnTo>
                      <a:lnTo>
                        <a:pt x="10690" y="7629"/>
                      </a:lnTo>
                      <a:close/>
                      <a:moveTo>
                        <a:pt x="16180" y="6526"/>
                      </a:moveTo>
                      <a:cubicBezTo>
                        <a:pt x="15894" y="6664"/>
                        <a:pt x="15655" y="6801"/>
                        <a:pt x="15429" y="6981"/>
                      </a:cubicBezTo>
                      <a:lnTo>
                        <a:pt x="15512" y="7281"/>
                      </a:lnTo>
                      <a:cubicBezTo>
                        <a:pt x="15751" y="7144"/>
                        <a:pt x="15989" y="7007"/>
                        <a:pt x="16263" y="6827"/>
                      </a:cubicBezTo>
                      <a:close/>
                      <a:moveTo>
                        <a:pt x="8157" y="5627"/>
                      </a:moveTo>
                      <a:lnTo>
                        <a:pt x="8078" y="5888"/>
                      </a:lnTo>
                      <a:lnTo>
                        <a:pt x="8736" y="6439"/>
                      </a:lnTo>
                      <a:lnTo>
                        <a:pt x="8835" y="6178"/>
                      </a:lnTo>
                      <a:close/>
                      <a:moveTo>
                        <a:pt x="18134" y="5540"/>
                      </a:moveTo>
                      <a:cubicBezTo>
                        <a:pt x="17896" y="5679"/>
                        <a:pt x="17658" y="5749"/>
                        <a:pt x="17384" y="5931"/>
                      </a:cubicBezTo>
                      <a:lnTo>
                        <a:pt x="17467" y="6236"/>
                      </a:lnTo>
                      <a:cubicBezTo>
                        <a:pt x="17705" y="6097"/>
                        <a:pt x="17944" y="6027"/>
                        <a:pt x="18217" y="5844"/>
                      </a:cubicBezTo>
                      <a:close/>
                      <a:moveTo>
                        <a:pt x="17850" y="4640"/>
                      </a:moveTo>
                      <a:lnTo>
                        <a:pt x="17711" y="4930"/>
                      </a:lnTo>
                      <a:lnTo>
                        <a:pt x="18309" y="5627"/>
                      </a:lnTo>
                      <a:lnTo>
                        <a:pt x="18469" y="5336"/>
                      </a:lnTo>
                      <a:close/>
                      <a:moveTo>
                        <a:pt x="16175" y="2782"/>
                      </a:moveTo>
                      <a:lnTo>
                        <a:pt x="16035" y="3131"/>
                      </a:lnTo>
                      <a:lnTo>
                        <a:pt x="16654" y="3827"/>
                      </a:lnTo>
                      <a:lnTo>
                        <a:pt x="16793" y="3479"/>
                      </a:lnTo>
                      <a:close/>
                      <a:moveTo>
                        <a:pt x="9972" y="1883"/>
                      </a:moveTo>
                      <a:lnTo>
                        <a:pt x="9833" y="2144"/>
                      </a:lnTo>
                      <a:lnTo>
                        <a:pt x="14998" y="7629"/>
                      </a:lnTo>
                      <a:lnTo>
                        <a:pt x="15198" y="7281"/>
                      </a:lnTo>
                      <a:close/>
                      <a:moveTo>
                        <a:pt x="14580" y="983"/>
                      </a:moveTo>
                      <a:lnTo>
                        <a:pt x="14420" y="1244"/>
                      </a:lnTo>
                      <a:lnTo>
                        <a:pt x="15038" y="1941"/>
                      </a:lnTo>
                      <a:lnTo>
                        <a:pt x="15198" y="1679"/>
                      </a:lnTo>
                      <a:close/>
                      <a:moveTo>
                        <a:pt x="13925" y="1"/>
                      </a:moveTo>
                      <a:cubicBezTo>
                        <a:pt x="15839" y="42"/>
                        <a:pt x="17773" y="1483"/>
                        <a:pt x="19606" y="4987"/>
                      </a:cubicBezTo>
                      <a:cubicBezTo>
                        <a:pt x="19511" y="4987"/>
                        <a:pt x="19464" y="4987"/>
                        <a:pt x="19369" y="5057"/>
                      </a:cubicBezTo>
                      <a:cubicBezTo>
                        <a:pt x="19369" y="5057"/>
                        <a:pt x="19369" y="5057"/>
                        <a:pt x="19381" y="5100"/>
                      </a:cubicBezTo>
                      <a:lnTo>
                        <a:pt x="19464" y="5403"/>
                      </a:lnTo>
                      <a:cubicBezTo>
                        <a:pt x="19559" y="5334"/>
                        <a:pt x="19654" y="5334"/>
                        <a:pt x="19796" y="5264"/>
                      </a:cubicBezTo>
                      <a:cubicBezTo>
                        <a:pt x="19891" y="5541"/>
                        <a:pt x="20033" y="5818"/>
                        <a:pt x="20128" y="6026"/>
                      </a:cubicBezTo>
                      <a:cubicBezTo>
                        <a:pt x="21600" y="11148"/>
                        <a:pt x="20556" y="14540"/>
                        <a:pt x="18277" y="16825"/>
                      </a:cubicBezTo>
                      <a:cubicBezTo>
                        <a:pt x="18277" y="16825"/>
                        <a:pt x="18277" y="16825"/>
                        <a:pt x="19701" y="6234"/>
                      </a:cubicBezTo>
                      <a:cubicBezTo>
                        <a:pt x="19701" y="6234"/>
                        <a:pt x="19701" y="6234"/>
                        <a:pt x="19416" y="6164"/>
                      </a:cubicBezTo>
                      <a:lnTo>
                        <a:pt x="17992" y="17102"/>
                      </a:lnTo>
                      <a:cubicBezTo>
                        <a:pt x="16331" y="18555"/>
                        <a:pt x="14099" y="19525"/>
                        <a:pt x="11773" y="20148"/>
                      </a:cubicBezTo>
                      <a:cubicBezTo>
                        <a:pt x="11773" y="20148"/>
                        <a:pt x="11773" y="20148"/>
                        <a:pt x="13197" y="9487"/>
                      </a:cubicBezTo>
                      <a:cubicBezTo>
                        <a:pt x="13197" y="9487"/>
                        <a:pt x="13197" y="9487"/>
                        <a:pt x="12913" y="9418"/>
                      </a:cubicBezTo>
                      <a:cubicBezTo>
                        <a:pt x="12913" y="9418"/>
                        <a:pt x="12913" y="9418"/>
                        <a:pt x="11488" y="20286"/>
                      </a:cubicBezTo>
                      <a:cubicBezTo>
                        <a:pt x="10491" y="20494"/>
                        <a:pt x="9542" y="20701"/>
                        <a:pt x="8545" y="20840"/>
                      </a:cubicBezTo>
                      <a:cubicBezTo>
                        <a:pt x="8545" y="20840"/>
                        <a:pt x="8545" y="20840"/>
                        <a:pt x="8545" y="20814"/>
                      </a:cubicBezTo>
                      <a:lnTo>
                        <a:pt x="8545" y="20632"/>
                      </a:lnTo>
                      <a:cubicBezTo>
                        <a:pt x="8545" y="20632"/>
                        <a:pt x="8545" y="20632"/>
                        <a:pt x="8515" y="20632"/>
                      </a:cubicBezTo>
                      <a:lnTo>
                        <a:pt x="8308" y="20632"/>
                      </a:lnTo>
                      <a:cubicBezTo>
                        <a:pt x="8308" y="20632"/>
                        <a:pt x="8308" y="20632"/>
                        <a:pt x="8302" y="20667"/>
                      </a:cubicBezTo>
                      <a:lnTo>
                        <a:pt x="8260" y="20909"/>
                      </a:lnTo>
                      <a:cubicBezTo>
                        <a:pt x="7263" y="21047"/>
                        <a:pt x="6266" y="21186"/>
                        <a:pt x="5317" y="21255"/>
                      </a:cubicBezTo>
                      <a:cubicBezTo>
                        <a:pt x="5317" y="21255"/>
                        <a:pt x="5317" y="21255"/>
                        <a:pt x="6171" y="15025"/>
                      </a:cubicBezTo>
                      <a:cubicBezTo>
                        <a:pt x="6171" y="15025"/>
                        <a:pt x="6171" y="15025"/>
                        <a:pt x="6142" y="15016"/>
                      </a:cubicBezTo>
                      <a:lnTo>
                        <a:pt x="5934" y="14956"/>
                      </a:lnTo>
                      <a:cubicBezTo>
                        <a:pt x="5934" y="14956"/>
                        <a:pt x="5934" y="14956"/>
                        <a:pt x="5032" y="21255"/>
                      </a:cubicBezTo>
                      <a:cubicBezTo>
                        <a:pt x="3181" y="21463"/>
                        <a:pt x="1472" y="21463"/>
                        <a:pt x="285" y="21532"/>
                      </a:cubicBezTo>
                      <a:lnTo>
                        <a:pt x="570" y="21186"/>
                      </a:lnTo>
                      <a:cubicBezTo>
                        <a:pt x="570" y="21186"/>
                        <a:pt x="570" y="21186"/>
                        <a:pt x="546" y="21151"/>
                      </a:cubicBezTo>
                      <a:lnTo>
                        <a:pt x="380" y="20909"/>
                      </a:lnTo>
                      <a:cubicBezTo>
                        <a:pt x="237" y="21117"/>
                        <a:pt x="95" y="21255"/>
                        <a:pt x="0" y="21394"/>
                      </a:cubicBezTo>
                      <a:cubicBezTo>
                        <a:pt x="285" y="20286"/>
                        <a:pt x="665" y="18971"/>
                        <a:pt x="1139" y="17517"/>
                      </a:cubicBezTo>
                      <a:cubicBezTo>
                        <a:pt x="1139" y="17517"/>
                        <a:pt x="1139" y="17517"/>
                        <a:pt x="3038" y="18694"/>
                      </a:cubicBezTo>
                      <a:cubicBezTo>
                        <a:pt x="3038" y="18694"/>
                        <a:pt x="3038" y="18694"/>
                        <a:pt x="3050" y="18651"/>
                      </a:cubicBezTo>
                      <a:lnTo>
                        <a:pt x="3133" y="18348"/>
                      </a:lnTo>
                      <a:cubicBezTo>
                        <a:pt x="3133" y="18348"/>
                        <a:pt x="3133" y="18348"/>
                        <a:pt x="1234" y="17171"/>
                      </a:cubicBezTo>
                      <a:cubicBezTo>
                        <a:pt x="2136" y="14540"/>
                        <a:pt x="3418" y="11495"/>
                        <a:pt x="4937" y="8656"/>
                      </a:cubicBezTo>
                      <a:cubicBezTo>
                        <a:pt x="4937" y="8656"/>
                        <a:pt x="4937" y="8656"/>
                        <a:pt x="8593" y="12118"/>
                      </a:cubicBezTo>
                      <a:cubicBezTo>
                        <a:pt x="8403" y="12325"/>
                        <a:pt x="8260" y="12464"/>
                        <a:pt x="8118" y="12602"/>
                      </a:cubicBezTo>
                      <a:cubicBezTo>
                        <a:pt x="8118" y="12602"/>
                        <a:pt x="8118" y="12602"/>
                        <a:pt x="8136" y="12637"/>
                      </a:cubicBezTo>
                      <a:lnTo>
                        <a:pt x="8260" y="12879"/>
                      </a:lnTo>
                      <a:cubicBezTo>
                        <a:pt x="8450" y="12671"/>
                        <a:pt x="8687" y="12533"/>
                        <a:pt x="8877" y="12325"/>
                      </a:cubicBezTo>
                      <a:cubicBezTo>
                        <a:pt x="8877" y="12325"/>
                        <a:pt x="8877" y="12325"/>
                        <a:pt x="8871" y="12308"/>
                      </a:cubicBezTo>
                      <a:lnTo>
                        <a:pt x="8830" y="12187"/>
                      </a:lnTo>
                      <a:cubicBezTo>
                        <a:pt x="8830" y="12187"/>
                        <a:pt x="8830" y="12187"/>
                        <a:pt x="8842" y="12161"/>
                      </a:cubicBezTo>
                      <a:lnTo>
                        <a:pt x="8925" y="11979"/>
                      </a:lnTo>
                      <a:cubicBezTo>
                        <a:pt x="8925" y="11979"/>
                        <a:pt x="8925" y="11979"/>
                        <a:pt x="5080" y="8379"/>
                      </a:cubicBezTo>
                      <a:cubicBezTo>
                        <a:pt x="7602" y="3750"/>
                        <a:pt x="10735" y="-68"/>
                        <a:pt x="13925" y="1"/>
                      </a:cubicBezTo>
                      <a:close/>
                    </a:path>
                  </a:pathLst>
                </a:custGeom>
                <a:solidFill>
                  <a:srgbClr val="5E792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24" name="Shape 124"/>
                <p:cNvSpPr/>
                <p:nvPr/>
              </p:nvSpPr>
              <p:spPr>
                <a:xfrm rot="520333">
                  <a:off x="298874" y="3873821"/>
                  <a:ext cx="635001" cy="658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0" h="21532" extrusionOk="0">
                      <a:moveTo>
                        <a:pt x="1992" y="18978"/>
                      </a:moveTo>
                      <a:cubicBezTo>
                        <a:pt x="1755" y="19256"/>
                        <a:pt x="1566" y="19465"/>
                        <a:pt x="1376" y="19674"/>
                      </a:cubicBezTo>
                      <a:lnTo>
                        <a:pt x="1566" y="20023"/>
                      </a:lnTo>
                      <a:cubicBezTo>
                        <a:pt x="1755" y="19744"/>
                        <a:pt x="1945" y="19535"/>
                        <a:pt x="2134" y="19256"/>
                      </a:cubicBezTo>
                      <a:close/>
                      <a:moveTo>
                        <a:pt x="8636" y="17672"/>
                      </a:moveTo>
                      <a:lnTo>
                        <a:pt x="8556" y="18775"/>
                      </a:lnTo>
                      <a:lnTo>
                        <a:pt x="8776" y="18833"/>
                      </a:lnTo>
                      <a:lnTo>
                        <a:pt x="8935" y="17672"/>
                      </a:lnTo>
                      <a:close/>
                      <a:moveTo>
                        <a:pt x="3617" y="17120"/>
                      </a:moveTo>
                      <a:cubicBezTo>
                        <a:pt x="3425" y="17394"/>
                        <a:pt x="3232" y="17599"/>
                        <a:pt x="3016" y="17839"/>
                      </a:cubicBezTo>
                      <a:lnTo>
                        <a:pt x="3184" y="18078"/>
                      </a:lnTo>
                      <a:cubicBezTo>
                        <a:pt x="3377" y="17873"/>
                        <a:pt x="3569" y="17668"/>
                        <a:pt x="3785" y="17360"/>
                      </a:cubicBezTo>
                      <a:close/>
                      <a:moveTo>
                        <a:pt x="15278" y="16685"/>
                      </a:moveTo>
                      <a:lnTo>
                        <a:pt x="15138" y="17817"/>
                      </a:lnTo>
                      <a:lnTo>
                        <a:pt x="15377" y="17875"/>
                      </a:lnTo>
                      <a:lnTo>
                        <a:pt x="15517" y="16772"/>
                      </a:lnTo>
                      <a:close/>
                      <a:moveTo>
                        <a:pt x="4475" y="15176"/>
                      </a:moveTo>
                      <a:cubicBezTo>
                        <a:pt x="4475" y="15176"/>
                        <a:pt x="4475" y="15176"/>
                        <a:pt x="4428" y="15589"/>
                      </a:cubicBezTo>
                      <a:cubicBezTo>
                        <a:pt x="4428" y="15589"/>
                        <a:pt x="4428" y="15589"/>
                        <a:pt x="4852" y="15796"/>
                      </a:cubicBezTo>
                      <a:cubicBezTo>
                        <a:pt x="4805" y="15865"/>
                        <a:pt x="4758" y="15934"/>
                        <a:pt x="4687" y="16037"/>
                      </a:cubicBezTo>
                      <a:lnTo>
                        <a:pt x="4852" y="16279"/>
                      </a:lnTo>
                      <a:cubicBezTo>
                        <a:pt x="5041" y="16072"/>
                        <a:pt x="5229" y="15865"/>
                        <a:pt x="5447" y="15615"/>
                      </a:cubicBezTo>
                      <a:lnTo>
                        <a:pt x="5323" y="15314"/>
                      </a:lnTo>
                      <a:cubicBezTo>
                        <a:pt x="5229" y="15382"/>
                        <a:pt x="5182" y="15451"/>
                        <a:pt x="5135" y="15520"/>
                      </a:cubicBezTo>
                      <a:cubicBezTo>
                        <a:pt x="5135" y="15520"/>
                        <a:pt x="5135" y="15520"/>
                        <a:pt x="4475" y="15176"/>
                      </a:cubicBezTo>
                      <a:close/>
                      <a:moveTo>
                        <a:pt x="9015" y="14682"/>
                      </a:moveTo>
                      <a:lnTo>
                        <a:pt x="8875" y="15785"/>
                      </a:lnTo>
                      <a:lnTo>
                        <a:pt x="9115" y="15872"/>
                      </a:lnTo>
                      <a:lnTo>
                        <a:pt x="9254" y="14769"/>
                      </a:lnTo>
                      <a:close/>
                      <a:moveTo>
                        <a:pt x="2513" y="14218"/>
                      </a:moveTo>
                      <a:lnTo>
                        <a:pt x="2433" y="14566"/>
                      </a:lnTo>
                      <a:lnTo>
                        <a:pt x="3191" y="14972"/>
                      </a:lnTo>
                      <a:lnTo>
                        <a:pt x="3271" y="14624"/>
                      </a:lnTo>
                      <a:close/>
                      <a:moveTo>
                        <a:pt x="15617" y="13724"/>
                      </a:moveTo>
                      <a:lnTo>
                        <a:pt x="15477" y="14827"/>
                      </a:lnTo>
                      <a:lnTo>
                        <a:pt x="15756" y="14885"/>
                      </a:lnTo>
                      <a:lnTo>
                        <a:pt x="15896" y="13782"/>
                      </a:lnTo>
                      <a:close/>
                      <a:moveTo>
                        <a:pt x="7036" y="13666"/>
                      </a:moveTo>
                      <a:cubicBezTo>
                        <a:pt x="6795" y="13874"/>
                        <a:pt x="6603" y="14082"/>
                        <a:pt x="6380" y="14324"/>
                      </a:cubicBezTo>
                      <a:lnTo>
                        <a:pt x="6507" y="14566"/>
                      </a:lnTo>
                      <a:cubicBezTo>
                        <a:pt x="6747" y="14359"/>
                        <a:pt x="6940" y="14151"/>
                        <a:pt x="7162" y="13909"/>
                      </a:cubicBezTo>
                      <a:close/>
                      <a:moveTo>
                        <a:pt x="9354" y="11983"/>
                      </a:moveTo>
                      <a:lnTo>
                        <a:pt x="9254" y="12825"/>
                      </a:lnTo>
                      <a:lnTo>
                        <a:pt x="9494" y="12883"/>
                      </a:lnTo>
                      <a:lnTo>
                        <a:pt x="9593" y="12070"/>
                      </a:lnTo>
                      <a:close/>
                      <a:moveTo>
                        <a:pt x="15996" y="10735"/>
                      </a:moveTo>
                      <a:lnTo>
                        <a:pt x="15856" y="11838"/>
                      </a:lnTo>
                      <a:lnTo>
                        <a:pt x="16095" y="11925"/>
                      </a:lnTo>
                      <a:lnTo>
                        <a:pt x="16235" y="10822"/>
                      </a:lnTo>
                      <a:close/>
                      <a:moveTo>
                        <a:pt x="10546" y="10474"/>
                      </a:moveTo>
                      <a:cubicBezTo>
                        <a:pt x="10305" y="10612"/>
                        <a:pt x="10113" y="10820"/>
                        <a:pt x="9873" y="11027"/>
                      </a:cubicBezTo>
                      <a:lnTo>
                        <a:pt x="10017" y="11373"/>
                      </a:lnTo>
                      <a:cubicBezTo>
                        <a:pt x="10209" y="11166"/>
                        <a:pt x="10450" y="10958"/>
                        <a:pt x="10672" y="10777"/>
                      </a:cubicBezTo>
                      <a:close/>
                      <a:moveTo>
                        <a:pt x="11764" y="8529"/>
                      </a:moveTo>
                      <a:lnTo>
                        <a:pt x="11668" y="8873"/>
                      </a:lnTo>
                      <a:cubicBezTo>
                        <a:pt x="11668" y="8873"/>
                        <a:pt x="11668" y="8873"/>
                        <a:pt x="12101" y="9217"/>
                      </a:cubicBezTo>
                      <a:cubicBezTo>
                        <a:pt x="11956" y="9354"/>
                        <a:pt x="11812" y="9423"/>
                        <a:pt x="11686" y="9595"/>
                      </a:cubicBezTo>
                      <a:lnTo>
                        <a:pt x="11812" y="9835"/>
                      </a:lnTo>
                      <a:cubicBezTo>
                        <a:pt x="12052" y="9698"/>
                        <a:pt x="12245" y="9491"/>
                        <a:pt x="12479" y="9328"/>
                      </a:cubicBezTo>
                      <a:lnTo>
                        <a:pt x="12437" y="9148"/>
                      </a:lnTo>
                      <a:lnTo>
                        <a:pt x="12473" y="9070"/>
                      </a:lnTo>
                      <a:lnTo>
                        <a:pt x="12389" y="9010"/>
                      </a:lnTo>
                      <a:cubicBezTo>
                        <a:pt x="12389" y="9010"/>
                        <a:pt x="12389" y="9010"/>
                        <a:pt x="11764" y="8529"/>
                      </a:cubicBezTo>
                      <a:close/>
                      <a:moveTo>
                        <a:pt x="16375" y="7774"/>
                      </a:moveTo>
                      <a:lnTo>
                        <a:pt x="16235" y="8877"/>
                      </a:lnTo>
                      <a:lnTo>
                        <a:pt x="16474" y="8935"/>
                      </a:lnTo>
                      <a:lnTo>
                        <a:pt x="16614" y="7833"/>
                      </a:lnTo>
                      <a:close/>
                      <a:moveTo>
                        <a:pt x="14244" y="7687"/>
                      </a:moveTo>
                      <a:cubicBezTo>
                        <a:pt x="14003" y="7828"/>
                        <a:pt x="13763" y="8038"/>
                        <a:pt x="13540" y="8222"/>
                      </a:cubicBezTo>
                      <a:lnTo>
                        <a:pt x="13667" y="8529"/>
                      </a:lnTo>
                      <a:cubicBezTo>
                        <a:pt x="13859" y="8389"/>
                        <a:pt x="14100" y="8178"/>
                        <a:pt x="14328" y="7994"/>
                      </a:cubicBezTo>
                      <a:close/>
                      <a:moveTo>
                        <a:pt x="9972" y="7078"/>
                      </a:moveTo>
                      <a:lnTo>
                        <a:pt x="9873" y="7426"/>
                      </a:lnTo>
                      <a:lnTo>
                        <a:pt x="10531" y="7978"/>
                      </a:lnTo>
                      <a:lnTo>
                        <a:pt x="10690" y="7629"/>
                      </a:lnTo>
                      <a:close/>
                      <a:moveTo>
                        <a:pt x="16180" y="6526"/>
                      </a:moveTo>
                      <a:cubicBezTo>
                        <a:pt x="15894" y="6664"/>
                        <a:pt x="15655" y="6801"/>
                        <a:pt x="15429" y="6981"/>
                      </a:cubicBezTo>
                      <a:lnTo>
                        <a:pt x="15512" y="7281"/>
                      </a:lnTo>
                      <a:cubicBezTo>
                        <a:pt x="15751" y="7144"/>
                        <a:pt x="15989" y="7007"/>
                        <a:pt x="16263" y="6827"/>
                      </a:cubicBezTo>
                      <a:close/>
                      <a:moveTo>
                        <a:pt x="8157" y="5627"/>
                      </a:moveTo>
                      <a:lnTo>
                        <a:pt x="8078" y="5888"/>
                      </a:lnTo>
                      <a:lnTo>
                        <a:pt x="8736" y="6439"/>
                      </a:lnTo>
                      <a:lnTo>
                        <a:pt x="8835" y="6178"/>
                      </a:lnTo>
                      <a:close/>
                      <a:moveTo>
                        <a:pt x="18134" y="5540"/>
                      </a:moveTo>
                      <a:cubicBezTo>
                        <a:pt x="17896" y="5679"/>
                        <a:pt x="17658" y="5749"/>
                        <a:pt x="17384" y="5931"/>
                      </a:cubicBezTo>
                      <a:lnTo>
                        <a:pt x="17467" y="6236"/>
                      </a:lnTo>
                      <a:cubicBezTo>
                        <a:pt x="17705" y="6097"/>
                        <a:pt x="17944" y="6027"/>
                        <a:pt x="18217" y="5844"/>
                      </a:cubicBezTo>
                      <a:close/>
                      <a:moveTo>
                        <a:pt x="17850" y="4640"/>
                      </a:moveTo>
                      <a:lnTo>
                        <a:pt x="17711" y="4930"/>
                      </a:lnTo>
                      <a:lnTo>
                        <a:pt x="18309" y="5627"/>
                      </a:lnTo>
                      <a:lnTo>
                        <a:pt x="18469" y="5336"/>
                      </a:lnTo>
                      <a:close/>
                      <a:moveTo>
                        <a:pt x="16175" y="2782"/>
                      </a:moveTo>
                      <a:lnTo>
                        <a:pt x="16035" y="3131"/>
                      </a:lnTo>
                      <a:lnTo>
                        <a:pt x="16654" y="3827"/>
                      </a:lnTo>
                      <a:lnTo>
                        <a:pt x="16793" y="3479"/>
                      </a:lnTo>
                      <a:close/>
                      <a:moveTo>
                        <a:pt x="9972" y="1883"/>
                      </a:moveTo>
                      <a:lnTo>
                        <a:pt x="9833" y="2144"/>
                      </a:lnTo>
                      <a:lnTo>
                        <a:pt x="14998" y="7629"/>
                      </a:lnTo>
                      <a:lnTo>
                        <a:pt x="15198" y="7281"/>
                      </a:lnTo>
                      <a:close/>
                      <a:moveTo>
                        <a:pt x="14580" y="983"/>
                      </a:moveTo>
                      <a:lnTo>
                        <a:pt x="14420" y="1244"/>
                      </a:lnTo>
                      <a:lnTo>
                        <a:pt x="15038" y="1941"/>
                      </a:lnTo>
                      <a:lnTo>
                        <a:pt x="15198" y="1679"/>
                      </a:lnTo>
                      <a:close/>
                      <a:moveTo>
                        <a:pt x="13925" y="1"/>
                      </a:moveTo>
                      <a:cubicBezTo>
                        <a:pt x="15839" y="42"/>
                        <a:pt x="17773" y="1483"/>
                        <a:pt x="19606" y="4987"/>
                      </a:cubicBezTo>
                      <a:cubicBezTo>
                        <a:pt x="19511" y="4987"/>
                        <a:pt x="19464" y="4987"/>
                        <a:pt x="19369" y="5057"/>
                      </a:cubicBezTo>
                      <a:cubicBezTo>
                        <a:pt x="19369" y="5057"/>
                        <a:pt x="19369" y="5057"/>
                        <a:pt x="19381" y="5100"/>
                      </a:cubicBezTo>
                      <a:lnTo>
                        <a:pt x="19464" y="5403"/>
                      </a:lnTo>
                      <a:cubicBezTo>
                        <a:pt x="19559" y="5334"/>
                        <a:pt x="19654" y="5334"/>
                        <a:pt x="19796" y="5264"/>
                      </a:cubicBezTo>
                      <a:cubicBezTo>
                        <a:pt x="19891" y="5541"/>
                        <a:pt x="20033" y="5818"/>
                        <a:pt x="20128" y="6026"/>
                      </a:cubicBezTo>
                      <a:cubicBezTo>
                        <a:pt x="21600" y="11148"/>
                        <a:pt x="20556" y="14540"/>
                        <a:pt x="18277" y="16825"/>
                      </a:cubicBezTo>
                      <a:cubicBezTo>
                        <a:pt x="18277" y="16825"/>
                        <a:pt x="18277" y="16825"/>
                        <a:pt x="19701" y="6234"/>
                      </a:cubicBezTo>
                      <a:cubicBezTo>
                        <a:pt x="19701" y="6234"/>
                        <a:pt x="19701" y="6234"/>
                        <a:pt x="19416" y="6164"/>
                      </a:cubicBezTo>
                      <a:lnTo>
                        <a:pt x="17992" y="17102"/>
                      </a:lnTo>
                      <a:cubicBezTo>
                        <a:pt x="16331" y="18555"/>
                        <a:pt x="14099" y="19525"/>
                        <a:pt x="11773" y="20148"/>
                      </a:cubicBezTo>
                      <a:cubicBezTo>
                        <a:pt x="11773" y="20148"/>
                        <a:pt x="11773" y="20148"/>
                        <a:pt x="13197" y="9487"/>
                      </a:cubicBezTo>
                      <a:cubicBezTo>
                        <a:pt x="13197" y="9487"/>
                        <a:pt x="13197" y="9487"/>
                        <a:pt x="12913" y="9418"/>
                      </a:cubicBezTo>
                      <a:cubicBezTo>
                        <a:pt x="12913" y="9418"/>
                        <a:pt x="12913" y="9418"/>
                        <a:pt x="11488" y="20286"/>
                      </a:cubicBezTo>
                      <a:cubicBezTo>
                        <a:pt x="10491" y="20494"/>
                        <a:pt x="9542" y="20701"/>
                        <a:pt x="8545" y="20840"/>
                      </a:cubicBezTo>
                      <a:cubicBezTo>
                        <a:pt x="8545" y="20840"/>
                        <a:pt x="8545" y="20840"/>
                        <a:pt x="8545" y="20814"/>
                      </a:cubicBezTo>
                      <a:lnTo>
                        <a:pt x="8545" y="20632"/>
                      </a:lnTo>
                      <a:cubicBezTo>
                        <a:pt x="8545" y="20632"/>
                        <a:pt x="8545" y="20632"/>
                        <a:pt x="8515" y="20632"/>
                      </a:cubicBezTo>
                      <a:lnTo>
                        <a:pt x="8308" y="20632"/>
                      </a:lnTo>
                      <a:cubicBezTo>
                        <a:pt x="8308" y="20632"/>
                        <a:pt x="8308" y="20632"/>
                        <a:pt x="8302" y="20667"/>
                      </a:cubicBezTo>
                      <a:lnTo>
                        <a:pt x="8260" y="20909"/>
                      </a:lnTo>
                      <a:cubicBezTo>
                        <a:pt x="7263" y="21047"/>
                        <a:pt x="6266" y="21186"/>
                        <a:pt x="5317" y="21255"/>
                      </a:cubicBezTo>
                      <a:cubicBezTo>
                        <a:pt x="5317" y="21255"/>
                        <a:pt x="5317" y="21255"/>
                        <a:pt x="6171" y="15025"/>
                      </a:cubicBezTo>
                      <a:cubicBezTo>
                        <a:pt x="6171" y="15025"/>
                        <a:pt x="6171" y="15025"/>
                        <a:pt x="6142" y="15016"/>
                      </a:cubicBezTo>
                      <a:lnTo>
                        <a:pt x="5934" y="14956"/>
                      </a:lnTo>
                      <a:cubicBezTo>
                        <a:pt x="5934" y="14956"/>
                        <a:pt x="5934" y="14956"/>
                        <a:pt x="5032" y="21255"/>
                      </a:cubicBezTo>
                      <a:cubicBezTo>
                        <a:pt x="3181" y="21463"/>
                        <a:pt x="1472" y="21463"/>
                        <a:pt x="285" y="21532"/>
                      </a:cubicBezTo>
                      <a:lnTo>
                        <a:pt x="570" y="21186"/>
                      </a:lnTo>
                      <a:cubicBezTo>
                        <a:pt x="570" y="21186"/>
                        <a:pt x="570" y="21186"/>
                        <a:pt x="546" y="21151"/>
                      </a:cubicBezTo>
                      <a:lnTo>
                        <a:pt x="380" y="20909"/>
                      </a:lnTo>
                      <a:cubicBezTo>
                        <a:pt x="237" y="21117"/>
                        <a:pt x="95" y="21255"/>
                        <a:pt x="0" y="21394"/>
                      </a:cubicBezTo>
                      <a:cubicBezTo>
                        <a:pt x="285" y="20286"/>
                        <a:pt x="665" y="18971"/>
                        <a:pt x="1139" y="17517"/>
                      </a:cubicBezTo>
                      <a:cubicBezTo>
                        <a:pt x="1139" y="17517"/>
                        <a:pt x="1139" y="17517"/>
                        <a:pt x="3038" y="18694"/>
                      </a:cubicBezTo>
                      <a:cubicBezTo>
                        <a:pt x="3038" y="18694"/>
                        <a:pt x="3038" y="18694"/>
                        <a:pt x="3050" y="18651"/>
                      </a:cubicBezTo>
                      <a:lnTo>
                        <a:pt x="3133" y="18348"/>
                      </a:lnTo>
                      <a:cubicBezTo>
                        <a:pt x="3133" y="18348"/>
                        <a:pt x="3133" y="18348"/>
                        <a:pt x="1234" y="17171"/>
                      </a:cubicBezTo>
                      <a:cubicBezTo>
                        <a:pt x="2136" y="14540"/>
                        <a:pt x="3418" y="11495"/>
                        <a:pt x="4937" y="8656"/>
                      </a:cubicBezTo>
                      <a:cubicBezTo>
                        <a:pt x="4937" y="8656"/>
                        <a:pt x="4937" y="8656"/>
                        <a:pt x="8593" y="12118"/>
                      </a:cubicBezTo>
                      <a:cubicBezTo>
                        <a:pt x="8403" y="12325"/>
                        <a:pt x="8260" y="12464"/>
                        <a:pt x="8118" y="12602"/>
                      </a:cubicBezTo>
                      <a:cubicBezTo>
                        <a:pt x="8118" y="12602"/>
                        <a:pt x="8118" y="12602"/>
                        <a:pt x="8136" y="12637"/>
                      </a:cubicBezTo>
                      <a:lnTo>
                        <a:pt x="8260" y="12879"/>
                      </a:lnTo>
                      <a:cubicBezTo>
                        <a:pt x="8450" y="12671"/>
                        <a:pt x="8687" y="12533"/>
                        <a:pt x="8877" y="12325"/>
                      </a:cubicBezTo>
                      <a:cubicBezTo>
                        <a:pt x="8877" y="12325"/>
                        <a:pt x="8877" y="12325"/>
                        <a:pt x="8871" y="12308"/>
                      </a:cubicBezTo>
                      <a:lnTo>
                        <a:pt x="8830" y="12187"/>
                      </a:lnTo>
                      <a:cubicBezTo>
                        <a:pt x="8830" y="12187"/>
                        <a:pt x="8830" y="12187"/>
                        <a:pt x="8842" y="12161"/>
                      </a:cubicBezTo>
                      <a:lnTo>
                        <a:pt x="8925" y="11979"/>
                      </a:lnTo>
                      <a:cubicBezTo>
                        <a:pt x="8925" y="11979"/>
                        <a:pt x="8925" y="11979"/>
                        <a:pt x="5080" y="8379"/>
                      </a:cubicBezTo>
                      <a:cubicBezTo>
                        <a:pt x="7602" y="3750"/>
                        <a:pt x="10735" y="-68"/>
                        <a:pt x="13925" y="1"/>
                      </a:cubicBezTo>
                      <a:close/>
                    </a:path>
                  </a:pathLst>
                </a:custGeom>
                <a:solidFill>
                  <a:srgbClr val="5E792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25" name="Shape 125"/>
                <p:cNvSpPr/>
                <p:nvPr/>
              </p:nvSpPr>
              <p:spPr>
                <a:xfrm rot="20118673">
                  <a:off x="2757911" y="5307334"/>
                  <a:ext cx="585789" cy="6096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0" h="21532" extrusionOk="0">
                      <a:moveTo>
                        <a:pt x="1992" y="18978"/>
                      </a:moveTo>
                      <a:cubicBezTo>
                        <a:pt x="1755" y="19256"/>
                        <a:pt x="1566" y="19465"/>
                        <a:pt x="1376" y="19674"/>
                      </a:cubicBezTo>
                      <a:lnTo>
                        <a:pt x="1566" y="20023"/>
                      </a:lnTo>
                      <a:cubicBezTo>
                        <a:pt x="1755" y="19744"/>
                        <a:pt x="1945" y="19535"/>
                        <a:pt x="2134" y="19256"/>
                      </a:cubicBezTo>
                      <a:close/>
                      <a:moveTo>
                        <a:pt x="8636" y="17672"/>
                      </a:moveTo>
                      <a:lnTo>
                        <a:pt x="8556" y="18775"/>
                      </a:lnTo>
                      <a:lnTo>
                        <a:pt x="8776" y="18833"/>
                      </a:lnTo>
                      <a:lnTo>
                        <a:pt x="8935" y="17672"/>
                      </a:lnTo>
                      <a:close/>
                      <a:moveTo>
                        <a:pt x="3617" y="17120"/>
                      </a:moveTo>
                      <a:cubicBezTo>
                        <a:pt x="3425" y="17394"/>
                        <a:pt x="3232" y="17599"/>
                        <a:pt x="3016" y="17839"/>
                      </a:cubicBezTo>
                      <a:lnTo>
                        <a:pt x="3184" y="18078"/>
                      </a:lnTo>
                      <a:cubicBezTo>
                        <a:pt x="3377" y="17873"/>
                        <a:pt x="3569" y="17668"/>
                        <a:pt x="3785" y="17360"/>
                      </a:cubicBezTo>
                      <a:close/>
                      <a:moveTo>
                        <a:pt x="15278" y="16685"/>
                      </a:moveTo>
                      <a:lnTo>
                        <a:pt x="15138" y="17817"/>
                      </a:lnTo>
                      <a:lnTo>
                        <a:pt x="15377" y="17875"/>
                      </a:lnTo>
                      <a:lnTo>
                        <a:pt x="15517" y="16772"/>
                      </a:lnTo>
                      <a:close/>
                      <a:moveTo>
                        <a:pt x="4475" y="15176"/>
                      </a:moveTo>
                      <a:cubicBezTo>
                        <a:pt x="4475" y="15176"/>
                        <a:pt x="4475" y="15176"/>
                        <a:pt x="4428" y="15589"/>
                      </a:cubicBezTo>
                      <a:cubicBezTo>
                        <a:pt x="4428" y="15589"/>
                        <a:pt x="4428" y="15589"/>
                        <a:pt x="4852" y="15796"/>
                      </a:cubicBezTo>
                      <a:cubicBezTo>
                        <a:pt x="4805" y="15865"/>
                        <a:pt x="4758" y="15934"/>
                        <a:pt x="4687" y="16037"/>
                      </a:cubicBezTo>
                      <a:lnTo>
                        <a:pt x="4852" y="16279"/>
                      </a:lnTo>
                      <a:cubicBezTo>
                        <a:pt x="5041" y="16072"/>
                        <a:pt x="5229" y="15865"/>
                        <a:pt x="5447" y="15615"/>
                      </a:cubicBezTo>
                      <a:lnTo>
                        <a:pt x="5323" y="15314"/>
                      </a:lnTo>
                      <a:cubicBezTo>
                        <a:pt x="5229" y="15382"/>
                        <a:pt x="5182" y="15451"/>
                        <a:pt x="5135" y="15520"/>
                      </a:cubicBezTo>
                      <a:cubicBezTo>
                        <a:pt x="5135" y="15520"/>
                        <a:pt x="5135" y="15520"/>
                        <a:pt x="4475" y="15176"/>
                      </a:cubicBezTo>
                      <a:close/>
                      <a:moveTo>
                        <a:pt x="9015" y="14682"/>
                      </a:moveTo>
                      <a:lnTo>
                        <a:pt x="8875" y="15785"/>
                      </a:lnTo>
                      <a:lnTo>
                        <a:pt x="9115" y="15872"/>
                      </a:lnTo>
                      <a:lnTo>
                        <a:pt x="9254" y="14769"/>
                      </a:lnTo>
                      <a:close/>
                      <a:moveTo>
                        <a:pt x="2513" y="14218"/>
                      </a:moveTo>
                      <a:lnTo>
                        <a:pt x="2433" y="14566"/>
                      </a:lnTo>
                      <a:lnTo>
                        <a:pt x="3191" y="14972"/>
                      </a:lnTo>
                      <a:lnTo>
                        <a:pt x="3271" y="14624"/>
                      </a:lnTo>
                      <a:close/>
                      <a:moveTo>
                        <a:pt x="15617" y="13724"/>
                      </a:moveTo>
                      <a:lnTo>
                        <a:pt x="15477" y="14827"/>
                      </a:lnTo>
                      <a:lnTo>
                        <a:pt x="15756" y="14885"/>
                      </a:lnTo>
                      <a:lnTo>
                        <a:pt x="15896" y="13782"/>
                      </a:lnTo>
                      <a:close/>
                      <a:moveTo>
                        <a:pt x="7036" y="13666"/>
                      </a:moveTo>
                      <a:cubicBezTo>
                        <a:pt x="6795" y="13874"/>
                        <a:pt x="6603" y="14082"/>
                        <a:pt x="6380" y="14324"/>
                      </a:cubicBezTo>
                      <a:lnTo>
                        <a:pt x="6507" y="14566"/>
                      </a:lnTo>
                      <a:cubicBezTo>
                        <a:pt x="6747" y="14359"/>
                        <a:pt x="6940" y="14151"/>
                        <a:pt x="7162" y="13909"/>
                      </a:cubicBezTo>
                      <a:close/>
                      <a:moveTo>
                        <a:pt x="9354" y="11983"/>
                      </a:moveTo>
                      <a:lnTo>
                        <a:pt x="9254" y="12825"/>
                      </a:lnTo>
                      <a:lnTo>
                        <a:pt x="9494" y="12883"/>
                      </a:lnTo>
                      <a:lnTo>
                        <a:pt x="9593" y="12070"/>
                      </a:lnTo>
                      <a:close/>
                      <a:moveTo>
                        <a:pt x="15996" y="10735"/>
                      </a:moveTo>
                      <a:lnTo>
                        <a:pt x="15856" y="11838"/>
                      </a:lnTo>
                      <a:lnTo>
                        <a:pt x="16095" y="11925"/>
                      </a:lnTo>
                      <a:lnTo>
                        <a:pt x="16235" y="10822"/>
                      </a:lnTo>
                      <a:close/>
                      <a:moveTo>
                        <a:pt x="10546" y="10474"/>
                      </a:moveTo>
                      <a:cubicBezTo>
                        <a:pt x="10305" y="10612"/>
                        <a:pt x="10113" y="10820"/>
                        <a:pt x="9873" y="11027"/>
                      </a:cubicBezTo>
                      <a:lnTo>
                        <a:pt x="10017" y="11373"/>
                      </a:lnTo>
                      <a:cubicBezTo>
                        <a:pt x="10209" y="11166"/>
                        <a:pt x="10450" y="10958"/>
                        <a:pt x="10672" y="10777"/>
                      </a:cubicBezTo>
                      <a:close/>
                      <a:moveTo>
                        <a:pt x="11764" y="8529"/>
                      </a:moveTo>
                      <a:lnTo>
                        <a:pt x="11668" y="8873"/>
                      </a:lnTo>
                      <a:cubicBezTo>
                        <a:pt x="11668" y="8873"/>
                        <a:pt x="11668" y="8873"/>
                        <a:pt x="12101" y="9217"/>
                      </a:cubicBezTo>
                      <a:cubicBezTo>
                        <a:pt x="11956" y="9354"/>
                        <a:pt x="11812" y="9423"/>
                        <a:pt x="11686" y="9595"/>
                      </a:cubicBezTo>
                      <a:lnTo>
                        <a:pt x="11812" y="9835"/>
                      </a:lnTo>
                      <a:cubicBezTo>
                        <a:pt x="12052" y="9698"/>
                        <a:pt x="12245" y="9491"/>
                        <a:pt x="12479" y="9328"/>
                      </a:cubicBezTo>
                      <a:lnTo>
                        <a:pt x="12437" y="9148"/>
                      </a:lnTo>
                      <a:lnTo>
                        <a:pt x="12473" y="9070"/>
                      </a:lnTo>
                      <a:lnTo>
                        <a:pt x="12389" y="9010"/>
                      </a:lnTo>
                      <a:cubicBezTo>
                        <a:pt x="12389" y="9010"/>
                        <a:pt x="12389" y="9010"/>
                        <a:pt x="11764" y="8529"/>
                      </a:cubicBezTo>
                      <a:close/>
                      <a:moveTo>
                        <a:pt x="16375" y="7774"/>
                      </a:moveTo>
                      <a:lnTo>
                        <a:pt x="16235" y="8877"/>
                      </a:lnTo>
                      <a:lnTo>
                        <a:pt x="16474" y="8935"/>
                      </a:lnTo>
                      <a:lnTo>
                        <a:pt x="16614" y="7833"/>
                      </a:lnTo>
                      <a:close/>
                      <a:moveTo>
                        <a:pt x="14244" y="7687"/>
                      </a:moveTo>
                      <a:cubicBezTo>
                        <a:pt x="14003" y="7828"/>
                        <a:pt x="13763" y="8038"/>
                        <a:pt x="13540" y="8222"/>
                      </a:cubicBezTo>
                      <a:lnTo>
                        <a:pt x="13667" y="8529"/>
                      </a:lnTo>
                      <a:cubicBezTo>
                        <a:pt x="13859" y="8389"/>
                        <a:pt x="14100" y="8178"/>
                        <a:pt x="14328" y="7994"/>
                      </a:cubicBezTo>
                      <a:close/>
                      <a:moveTo>
                        <a:pt x="9972" y="7078"/>
                      </a:moveTo>
                      <a:lnTo>
                        <a:pt x="9873" y="7426"/>
                      </a:lnTo>
                      <a:lnTo>
                        <a:pt x="10531" y="7978"/>
                      </a:lnTo>
                      <a:lnTo>
                        <a:pt x="10690" y="7629"/>
                      </a:lnTo>
                      <a:close/>
                      <a:moveTo>
                        <a:pt x="16180" y="6526"/>
                      </a:moveTo>
                      <a:cubicBezTo>
                        <a:pt x="15894" y="6664"/>
                        <a:pt x="15655" y="6801"/>
                        <a:pt x="15429" y="6981"/>
                      </a:cubicBezTo>
                      <a:lnTo>
                        <a:pt x="15512" y="7281"/>
                      </a:lnTo>
                      <a:cubicBezTo>
                        <a:pt x="15751" y="7144"/>
                        <a:pt x="15989" y="7007"/>
                        <a:pt x="16263" y="6827"/>
                      </a:cubicBezTo>
                      <a:close/>
                      <a:moveTo>
                        <a:pt x="8157" y="5627"/>
                      </a:moveTo>
                      <a:lnTo>
                        <a:pt x="8078" y="5888"/>
                      </a:lnTo>
                      <a:lnTo>
                        <a:pt x="8736" y="6439"/>
                      </a:lnTo>
                      <a:lnTo>
                        <a:pt x="8835" y="6178"/>
                      </a:lnTo>
                      <a:close/>
                      <a:moveTo>
                        <a:pt x="18134" y="5540"/>
                      </a:moveTo>
                      <a:cubicBezTo>
                        <a:pt x="17896" y="5679"/>
                        <a:pt x="17658" y="5749"/>
                        <a:pt x="17384" y="5931"/>
                      </a:cubicBezTo>
                      <a:lnTo>
                        <a:pt x="17467" y="6236"/>
                      </a:lnTo>
                      <a:cubicBezTo>
                        <a:pt x="17705" y="6097"/>
                        <a:pt x="17943" y="6027"/>
                        <a:pt x="18217" y="5844"/>
                      </a:cubicBezTo>
                      <a:close/>
                      <a:moveTo>
                        <a:pt x="17850" y="4640"/>
                      </a:moveTo>
                      <a:lnTo>
                        <a:pt x="17711" y="4930"/>
                      </a:lnTo>
                      <a:lnTo>
                        <a:pt x="18309" y="5627"/>
                      </a:lnTo>
                      <a:lnTo>
                        <a:pt x="18469" y="5336"/>
                      </a:lnTo>
                      <a:close/>
                      <a:moveTo>
                        <a:pt x="16175" y="2782"/>
                      </a:moveTo>
                      <a:lnTo>
                        <a:pt x="16035" y="3131"/>
                      </a:lnTo>
                      <a:lnTo>
                        <a:pt x="16654" y="3827"/>
                      </a:lnTo>
                      <a:lnTo>
                        <a:pt x="16793" y="3479"/>
                      </a:lnTo>
                      <a:close/>
                      <a:moveTo>
                        <a:pt x="9972" y="1883"/>
                      </a:moveTo>
                      <a:lnTo>
                        <a:pt x="9833" y="2144"/>
                      </a:lnTo>
                      <a:lnTo>
                        <a:pt x="14998" y="7629"/>
                      </a:lnTo>
                      <a:lnTo>
                        <a:pt x="15198" y="7281"/>
                      </a:lnTo>
                      <a:close/>
                      <a:moveTo>
                        <a:pt x="14580" y="983"/>
                      </a:moveTo>
                      <a:lnTo>
                        <a:pt x="14420" y="1244"/>
                      </a:lnTo>
                      <a:lnTo>
                        <a:pt x="15038" y="1941"/>
                      </a:lnTo>
                      <a:lnTo>
                        <a:pt x="15198" y="1679"/>
                      </a:lnTo>
                      <a:close/>
                      <a:moveTo>
                        <a:pt x="13925" y="1"/>
                      </a:moveTo>
                      <a:cubicBezTo>
                        <a:pt x="15839" y="42"/>
                        <a:pt x="17773" y="1483"/>
                        <a:pt x="19606" y="4987"/>
                      </a:cubicBezTo>
                      <a:cubicBezTo>
                        <a:pt x="19511" y="4987"/>
                        <a:pt x="19464" y="4987"/>
                        <a:pt x="19369" y="5057"/>
                      </a:cubicBezTo>
                      <a:cubicBezTo>
                        <a:pt x="19369" y="5057"/>
                        <a:pt x="19369" y="5057"/>
                        <a:pt x="19381" y="5100"/>
                      </a:cubicBezTo>
                      <a:lnTo>
                        <a:pt x="19464" y="5403"/>
                      </a:lnTo>
                      <a:cubicBezTo>
                        <a:pt x="19559" y="5334"/>
                        <a:pt x="19654" y="5334"/>
                        <a:pt x="19796" y="5264"/>
                      </a:cubicBezTo>
                      <a:cubicBezTo>
                        <a:pt x="19891" y="5541"/>
                        <a:pt x="20033" y="5818"/>
                        <a:pt x="20128" y="6026"/>
                      </a:cubicBezTo>
                      <a:cubicBezTo>
                        <a:pt x="21600" y="11148"/>
                        <a:pt x="20556" y="14540"/>
                        <a:pt x="18277" y="16825"/>
                      </a:cubicBezTo>
                      <a:cubicBezTo>
                        <a:pt x="18277" y="16825"/>
                        <a:pt x="18277" y="16825"/>
                        <a:pt x="19701" y="6234"/>
                      </a:cubicBezTo>
                      <a:cubicBezTo>
                        <a:pt x="19701" y="6234"/>
                        <a:pt x="19701" y="6234"/>
                        <a:pt x="19416" y="6164"/>
                      </a:cubicBezTo>
                      <a:lnTo>
                        <a:pt x="17992" y="17102"/>
                      </a:lnTo>
                      <a:cubicBezTo>
                        <a:pt x="16331" y="18555"/>
                        <a:pt x="14099" y="19525"/>
                        <a:pt x="11773" y="20148"/>
                      </a:cubicBezTo>
                      <a:cubicBezTo>
                        <a:pt x="11773" y="20148"/>
                        <a:pt x="11773" y="20148"/>
                        <a:pt x="13197" y="9487"/>
                      </a:cubicBezTo>
                      <a:cubicBezTo>
                        <a:pt x="13197" y="9487"/>
                        <a:pt x="13197" y="9487"/>
                        <a:pt x="12913" y="9418"/>
                      </a:cubicBezTo>
                      <a:cubicBezTo>
                        <a:pt x="12913" y="9418"/>
                        <a:pt x="12913" y="9418"/>
                        <a:pt x="11488" y="20286"/>
                      </a:cubicBezTo>
                      <a:cubicBezTo>
                        <a:pt x="10491" y="20494"/>
                        <a:pt x="9542" y="20701"/>
                        <a:pt x="8545" y="20840"/>
                      </a:cubicBezTo>
                      <a:cubicBezTo>
                        <a:pt x="8545" y="20840"/>
                        <a:pt x="8545" y="20840"/>
                        <a:pt x="8545" y="20814"/>
                      </a:cubicBezTo>
                      <a:lnTo>
                        <a:pt x="8545" y="20632"/>
                      </a:lnTo>
                      <a:cubicBezTo>
                        <a:pt x="8545" y="20632"/>
                        <a:pt x="8545" y="20632"/>
                        <a:pt x="8515" y="20632"/>
                      </a:cubicBezTo>
                      <a:lnTo>
                        <a:pt x="8308" y="20632"/>
                      </a:lnTo>
                      <a:cubicBezTo>
                        <a:pt x="8308" y="20632"/>
                        <a:pt x="8308" y="20632"/>
                        <a:pt x="8302" y="20667"/>
                      </a:cubicBezTo>
                      <a:lnTo>
                        <a:pt x="8260" y="20909"/>
                      </a:lnTo>
                      <a:cubicBezTo>
                        <a:pt x="7263" y="21047"/>
                        <a:pt x="6266" y="21186"/>
                        <a:pt x="5317" y="21255"/>
                      </a:cubicBezTo>
                      <a:cubicBezTo>
                        <a:pt x="5317" y="21255"/>
                        <a:pt x="5317" y="21255"/>
                        <a:pt x="6171" y="15025"/>
                      </a:cubicBezTo>
                      <a:cubicBezTo>
                        <a:pt x="6171" y="15025"/>
                        <a:pt x="6171" y="15025"/>
                        <a:pt x="6142" y="15016"/>
                      </a:cubicBezTo>
                      <a:lnTo>
                        <a:pt x="5934" y="14956"/>
                      </a:lnTo>
                      <a:cubicBezTo>
                        <a:pt x="5934" y="14956"/>
                        <a:pt x="5934" y="14956"/>
                        <a:pt x="5032" y="21255"/>
                      </a:cubicBezTo>
                      <a:cubicBezTo>
                        <a:pt x="3181" y="21463"/>
                        <a:pt x="1472" y="21463"/>
                        <a:pt x="285" y="21532"/>
                      </a:cubicBezTo>
                      <a:lnTo>
                        <a:pt x="570" y="21186"/>
                      </a:lnTo>
                      <a:cubicBezTo>
                        <a:pt x="570" y="21186"/>
                        <a:pt x="570" y="21186"/>
                        <a:pt x="546" y="21151"/>
                      </a:cubicBezTo>
                      <a:lnTo>
                        <a:pt x="380" y="20909"/>
                      </a:lnTo>
                      <a:cubicBezTo>
                        <a:pt x="237" y="21117"/>
                        <a:pt x="95" y="21255"/>
                        <a:pt x="0" y="21394"/>
                      </a:cubicBezTo>
                      <a:cubicBezTo>
                        <a:pt x="285" y="20286"/>
                        <a:pt x="665" y="18971"/>
                        <a:pt x="1139" y="17517"/>
                      </a:cubicBezTo>
                      <a:cubicBezTo>
                        <a:pt x="1139" y="17517"/>
                        <a:pt x="1139" y="17517"/>
                        <a:pt x="3038" y="18694"/>
                      </a:cubicBezTo>
                      <a:cubicBezTo>
                        <a:pt x="3038" y="18694"/>
                        <a:pt x="3038" y="18694"/>
                        <a:pt x="3050" y="18651"/>
                      </a:cubicBezTo>
                      <a:lnTo>
                        <a:pt x="3133" y="18348"/>
                      </a:lnTo>
                      <a:cubicBezTo>
                        <a:pt x="3133" y="18348"/>
                        <a:pt x="3133" y="18348"/>
                        <a:pt x="1234" y="17171"/>
                      </a:cubicBezTo>
                      <a:cubicBezTo>
                        <a:pt x="2136" y="14540"/>
                        <a:pt x="3418" y="11495"/>
                        <a:pt x="4937" y="8656"/>
                      </a:cubicBezTo>
                      <a:cubicBezTo>
                        <a:pt x="4937" y="8656"/>
                        <a:pt x="4937" y="8656"/>
                        <a:pt x="8593" y="12118"/>
                      </a:cubicBezTo>
                      <a:cubicBezTo>
                        <a:pt x="8403" y="12325"/>
                        <a:pt x="8260" y="12464"/>
                        <a:pt x="8118" y="12602"/>
                      </a:cubicBezTo>
                      <a:cubicBezTo>
                        <a:pt x="8118" y="12602"/>
                        <a:pt x="8118" y="12602"/>
                        <a:pt x="8136" y="12637"/>
                      </a:cubicBezTo>
                      <a:lnTo>
                        <a:pt x="8260" y="12879"/>
                      </a:lnTo>
                      <a:cubicBezTo>
                        <a:pt x="8450" y="12671"/>
                        <a:pt x="8687" y="12533"/>
                        <a:pt x="8877" y="12325"/>
                      </a:cubicBezTo>
                      <a:cubicBezTo>
                        <a:pt x="8877" y="12325"/>
                        <a:pt x="8877" y="12325"/>
                        <a:pt x="8871" y="12308"/>
                      </a:cubicBezTo>
                      <a:lnTo>
                        <a:pt x="8830" y="12187"/>
                      </a:lnTo>
                      <a:cubicBezTo>
                        <a:pt x="8830" y="12187"/>
                        <a:pt x="8830" y="12187"/>
                        <a:pt x="8842" y="12161"/>
                      </a:cubicBezTo>
                      <a:lnTo>
                        <a:pt x="8925" y="11979"/>
                      </a:lnTo>
                      <a:cubicBezTo>
                        <a:pt x="8925" y="11979"/>
                        <a:pt x="8925" y="11979"/>
                        <a:pt x="5080" y="8379"/>
                      </a:cubicBezTo>
                      <a:cubicBezTo>
                        <a:pt x="7602" y="3750"/>
                        <a:pt x="10735" y="-68"/>
                        <a:pt x="13925" y="1"/>
                      </a:cubicBezTo>
                      <a:close/>
                    </a:path>
                  </a:pathLst>
                </a:custGeom>
                <a:solidFill>
                  <a:srgbClr val="95BE3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26" name="Shape 126"/>
                <p:cNvSpPr/>
                <p:nvPr/>
              </p:nvSpPr>
              <p:spPr>
                <a:xfrm rot="20963463">
                  <a:off x="3619924" y="5366070"/>
                  <a:ext cx="647702" cy="8366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0" h="21532" extrusionOk="0">
                      <a:moveTo>
                        <a:pt x="1992" y="18978"/>
                      </a:moveTo>
                      <a:cubicBezTo>
                        <a:pt x="1755" y="19256"/>
                        <a:pt x="1566" y="19465"/>
                        <a:pt x="1376" y="19674"/>
                      </a:cubicBezTo>
                      <a:lnTo>
                        <a:pt x="1566" y="20023"/>
                      </a:lnTo>
                      <a:cubicBezTo>
                        <a:pt x="1755" y="19744"/>
                        <a:pt x="1945" y="19535"/>
                        <a:pt x="2134" y="19256"/>
                      </a:cubicBezTo>
                      <a:close/>
                      <a:moveTo>
                        <a:pt x="8636" y="17672"/>
                      </a:moveTo>
                      <a:lnTo>
                        <a:pt x="8556" y="18775"/>
                      </a:lnTo>
                      <a:lnTo>
                        <a:pt x="8776" y="18833"/>
                      </a:lnTo>
                      <a:lnTo>
                        <a:pt x="8935" y="17672"/>
                      </a:lnTo>
                      <a:close/>
                      <a:moveTo>
                        <a:pt x="3617" y="17120"/>
                      </a:moveTo>
                      <a:cubicBezTo>
                        <a:pt x="3425" y="17394"/>
                        <a:pt x="3232" y="17599"/>
                        <a:pt x="3016" y="17839"/>
                      </a:cubicBezTo>
                      <a:lnTo>
                        <a:pt x="3184" y="18078"/>
                      </a:lnTo>
                      <a:cubicBezTo>
                        <a:pt x="3377" y="17873"/>
                        <a:pt x="3569" y="17668"/>
                        <a:pt x="3785" y="17360"/>
                      </a:cubicBezTo>
                      <a:close/>
                      <a:moveTo>
                        <a:pt x="15278" y="16685"/>
                      </a:moveTo>
                      <a:lnTo>
                        <a:pt x="15138" y="17817"/>
                      </a:lnTo>
                      <a:lnTo>
                        <a:pt x="15377" y="17875"/>
                      </a:lnTo>
                      <a:lnTo>
                        <a:pt x="15517" y="16772"/>
                      </a:lnTo>
                      <a:close/>
                      <a:moveTo>
                        <a:pt x="4475" y="15176"/>
                      </a:moveTo>
                      <a:cubicBezTo>
                        <a:pt x="4475" y="15176"/>
                        <a:pt x="4475" y="15176"/>
                        <a:pt x="4428" y="15589"/>
                      </a:cubicBezTo>
                      <a:cubicBezTo>
                        <a:pt x="4428" y="15589"/>
                        <a:pt x="4428" y="15589"/>
                        <a:pt x="4852" y="15796"/>
                      </a:cubicBezTo>
                      <a:cubicBezTo>
                        <a:pt x="4805" y="15865"/>
                        <a:pt x="4758" y="15934"/>
                        <a:pt x="4687" y="16037"/>
                      </a:cubicBezTo>
                      <a:lnTo>
                        <a:pt x="4852" y="16279"/>
                      </a:lnTo>
                      <a:cubicBezTo>
                        <a:pt x="5041" y="16072"/>
                        <a:pt x="5229" y="15865"/>
                        <a:pt x="5447" y="15615"/>
                      </a:cubicBezTo>
                      <a:lnTo>
                        <a:pt x="5323" y="15314"/>
                      </a:lnTo>
                      <a:cubicBezTo>
                        <a:pt x="5229" y="15382"/>
                        <a:pt x="5182" y="15451"/>
                        <a:pt x="5135" y="15520"/>
                      </a:cubicBezTo>
                      <a:cubicBezTo>
                        <a:pt x="5135" y="15520"/>
                        <a:pt x="5135" y="15520"/>
                        <a:pt x="4475" y="15176"/>
                      </a:cubicBezTo>
                      <a:close/>
                      <a:moveTo>
                        <a:pt x="9015" y="14682"/>
                      </a:moveTo>
                      <a:lnTo>
                        <a:pt x="8875" y="15785"/>
                      </a:lnTo>
                      <a:lnTo>
                        <a:pt x="9115" y="15872"/>
                      </a:lnTo>
                      <a:lnTo>
                        <a:pt x="9254" y="14769"/>
                      </a:lnTo>
                      <a:close/>
                      <a:moveTo>
                        <a:pt x="2513" y="14218"/>
                      </a:moveTo>
                      <a:lnTo>
                        <a:pt x="2433" y="14566"/>
                      </a:lnTo>
                      <a:lnTo>
                        <a:pt x="3191" y="14972"/>
                      </a:lnTo>
                      <a:lnTo>
                        <a:pt x="3271" y="14624"/>
                      </a:lnTo>
                      <a:close/>
                      <a:moveTo>
                        <a:pt x="15617" y="13724"/>
                      </a:moveTo>
                      <a:lnTo>
                        <a:pt x="15477" y="14827"/>
                      </a:lnTo>
                      <a:lnTo>
                        <a:pt x="15756" y="14885"/>
                      </a:lnTo>
                      <a:lnTo>
                        <a:pt x="15896" y="13782"/>
                      </a:lnTo>
                      <a:close/>
                      <a:moveTo>
                        <a:pt x="7036" y="13666"/>
                      </a:moveTo>
                      <a:cubicBezTo>
                        <a:pt x="6795" y="13874"/>
                        <a:pt x="6603" y="14082"/>
                        <a:pt x="6380" y="14324"/>
                      </a:cubicBezTo>
                      <a:lnTo>
                        <a:pt x="6507" y="14566"/>
                      </a:lnTo>
                      <a:cubicBezTo>
                        <a:pt x="6747" y="14359"/>
                        <a:pt x="6940" y="14151"/>
                        <a:pt x="7162" y="13909"/>
                      </a:cubicBezTo>
                      <a:close/>
                      <a:moveTo>
                        <a:pt x="9354" y="11983"/>
                      </a:moveTo>
                      <a:lnTo>
                        <a:pt x="9254" y="12825"/>
                      </a:lnTo>
                      <a:lnTo>
                        <a:pt x="9494" y="12883"/>
                      </a:lnTo>
                      <a:lnTo>
                        <a:pt x="9593" y="12070"/>
                      </a:lnTo>
                      <a:close/>
                      <a:moveTo>
                        <a:pt x="15996" y="10735"/>
                      </a:moveTo>
                      <a:lnTo>
                        <a:pt x="15856" y="11838"/>
                      </a:lnTo>
                      <a:lnTo>
                        <a:pt x="16095" y="11925"/>
                      </a:lnTo>
                      <a:lnTo>
                        <a:pt x="16235" y="10822"/>
                      </a:lnTo>
                      <a:close/>
                      <a:moveTo>
                        <a:pt x="10546" y="10474"/>
                      </a:moveTo>
                      <a:cubicBezTo>
                        <a:pt x="10305" y="10612"/>
                        <a:pt x="10113" y="10820"/>
                        <a:pt x="9873" y="11027"/>
                      </a:cubicBezTo>
                      <a:lnTo>
                        <a:pt x="10017" y="11373"/>
                      </a:lnTo>
                      <a:cubicBezTo>
                        <a:pt x="10209" y="11166"/>
                        <a:pt x="10450" y="10958"/>
                        <a:pt x="10672" y="10777"/>
                      </a:cubicBezTo>
                      <a:close/>
                      <a:moveTo>
                        <a:pt x="11764" y="8529"/>
                      </a:moveTo>
                      <a:lnTo>
                        <a:pt x="11668" y="8873"/>
                      </a:lnTo>
                      <a:cubicBezTo>
                        <a:pt x="11668" y="8873"/>
                        <a:pt x="11668" y="8873"/>
                        <a:pt x="12101" y="9217"/>
                      </a:cubicBezTo>
                      <a:cubicBezTo>
                        <a:pt x="11956" y="9354"/>
                        <a:pt x="11812" y="9423"/>
                        <a:pt x="11686" y="9595"/>
                      </a:cubicBezTo>
                      <a:lnTo>
                        <a:pt x="11812" y="9835"/>
                      </a:lnTo>
                      <a:cubicBezTo>
                        <a:pt x="12052" y="9698"/>
                        <a:pt x="12245" y="9491"/>
                        <a:pt x="12479" y="9328"/>
                      </a:cubicBezTo>
                      <a:lnTo>
                        <a:pt x="12437" y="9148"/>
                      </a:lnTo>
                      <a:lnTo>
                        <a:pt x="12473" y="9070"/>
                      </a:lnTo>
                      <a:lnTo>
                        <a:pt x="12389" y="9010"/>
                      </a:lnTo>
                      <a:cubicBezTo>
                        <a:pt x="12389" y="9010"/>
                        <a:pt x="12389" y="9010"/>
                        <a:pt x="11764" y="8529"/>
                      </a:cubicBezTo>
                      <a:close/>
                      <a:moveTo>
                        <a:pt x="16375" y="7774"/>
                      </a:moveTo>
                      <a:lnTo>
                        <a:pt x="16235" y="8877"/>
                      </a:lnTo>
                      <a:lnTo>
                        <a:pt x="16474" y="8935"/>
                      </a:lnTo>
                      <a:lnTo>
                        <a:pt x="16614" y="7833"/>
                      </a:lnTo>
                      <a:close/>
                      <a:moveTo>
                        <a:pt x="14244" y="7687"/>
                      </a:moveTo>
                      <a:cubicBezTo>
                        <a:pt x="14003" y="7828"/>
                        <a:pt x="13763" y="8038"/>
                        <a:pt x="13540" y="8222"/>
                      </a:cubicBezTo>
                      <a:lnTo>
                        <a:pt x="13667" y="8529"/>
                      </a:lnTo>
                      <a:cubicBezTo>
                        <a:pt x="13859" y="8389"/>
                        <a:pt x="14100" y="8178"/>
                        <a:pt x="14328" y="7994"/>
                      </a:cubicBezTo>
                      <a:close/>
                      <a:moveTo>
                        <a:pt x="9972" y="7078"/>
                      </a:moveTo>
                      <a:lnTo>
                        <a:pt x="9873" y="7426"/>
                      </a:lnTo>
                      <a:lnTo>
                        <a:pt x="10531" y="7978"/>
                      </a:lnTo>
                      <a:lnTo>
                        <a:pt x="10690" y="7629"/>
                      </a:lnTo>
                      <a:close/>
                      <a:moveTo>
                        <a:pt x="16180" y="6526"/>
                      </a:moveTo>
                      <a:cubicBezTo>
                        <a:pt x="15894" y="6664"/>
                        <a:pt x="15655" y="6801"/>
                        <a:pt x="15429" y="6981"/>
                      </a:cubicBezTo>
                      <a:lnTo>
                        <a:pt x="15512" y="7281"/>
                      </a:lnTo>
                      <a:cubicBezTo>
                        <a:pt x="15751" y="7144"/>
                        <a:pt x="15989" y="7007"/>
                        <a:pt x="16263" y="6827"/>
                      </a:cubicBezTo>
                      <a:close/>
                      <a:moveTo>
                        <a:pt x="8157" y="5627"/>
                      </a:moveTo>
                      <a:lnTo>
                        <a:pt x="8078" y="5888"/>
                      </a:lnTo>
                      <a:lnTo>
                        <a:pt x="8736" y="6439"/>
                      </a:lnTo>
                      <a:lnTo>
                        <a:pt x="8835" y="6178"/>
                      </a:lnTo>
                      <a:close/>
                      <a:moveTo>
                        <a:pt x="18134" y="5540"/>
                      </a:moveTo>
                      <a:cubicBezTo>
                        <a:pt x="17896" y="5679"/>
                        <a:pt x="17658" y="5749"/>
                        <a:pt x="17384" y="5931"/>
                      </a:cubicBezTo>
                      <a:lnTo>
                        <a:pt x="17467" y="6236"/>
                      </a:lnTo>
                      <a:cubicBezTo>
                        <a:pt x="17705" y="6097"/>
                        <a:pt x="17943" y="6027"/>
                        <a:pt x="18217" y="5844"/>
                      </a:cubicBezTo>
                      <a:close/>
                      <a:moveTo>
                        <a:pt x="17850" y="4640"/>
                      </a:moveTo>
                      <a:lnTo>
                        <a:pt x="17711" y="4930"/>
                      </a:lnTo>
                      <a:lnTo>
                        <a:pt x="18309" y="5627"/>
                      </a:lnTo>
                      <a:lnTo>
                        <a:pt x="18469" y="5336"/>
                      </a:lnTo>
                      <a:close/>
                      <a:moveTo>
                        <a:pt x="16175" y="2782"/>
                      </a:moveTo>
                      <a:lnTo>
                        <a:pt x="16035" y="3131"/>
                      </a:lnTo>
                      <a:lnTo>
                        <a:pt x="16654" y="3827"/>
                      </a:lnTo>
                      <a:lnTo>
                        <a:pt x="16793" y="3479"/>
                      </a:lnTo>
                      <a:close/>
                      <a:moveTo>
                        <a:pt x="9972" y="1883"/>
                      </a:moveTo>
                      <a:lnTo>
                        <a:pt x="9833" y="2144"/>
                      </a:lnTo>
                      <a:lnTo>
                        <a:pt x="14998" y="7629"/>
                      </a:lnTo>
                      <a:lnTo>
                        <a:pt x="15198" y="7281"/>
                      </a:lnTo>
                      <a:close/>
                      <a:moveTo>
                        <a:pt x="14580" y="983"/>
                      </a:moveTo>
                      <a:lnTo>
                        <a:pt x="14420" y="1244"/>
                      </a:lnTo>
                      <a:lnTo>
                        <a:pt x="15038" y="1941"/>
                      </a:lnTo>
                      <a:lnTo>
                        <a:pt x="15198" y="1679"/>
                      </a:lnTo>
                      <a:close/>
                      <a:moveTo>
                        <a:pt x="13925" y="1"/>
                      </a:moveTo>
                      <a:cubicBezTo>
                        <a:pt x="15839" y="42"/>
                        <a:pt x="17773" y="1483"/>
                        <a:pt x="19606" y="4987"/>
                      </a:cubicBezTo>
                      <a:cubicBezTo>
                        <a:pt x="19511" y="4987"/>
                        <a:pt x="19464" y="4987"/>
                        <a:pt x="19369" y="5057"/>
                      </a:cubicBezTo>
                      <a:cubicBezTo>
                        <a:pt x="19369" y="5057"/>
                        <a:pt x="19369" y="5057"/>
                        <a:pt x="19381" y="5100"/>
                      </a:cubicBezTo>
                      <a:lnTo>
                        <a:pt x="19464" y="5403"/>
                      </a:lnTo>
                      <a:cubicBezTo>
                        <a:pt x="19559" y="5334"/>
                        <a:pt x="19654" y="5334"/>
                        <a:pt x="19796" y="5264"/>
                      </a:cubicBezTo>
                      <a:cubicBezTo>
                        <a:pt x="19891" y="5541"/>
                        <a:pt x="20033" y="5818"/>
                        <a:pt x="20128" y="6026"/>
                      </a:cubicBezTo>
                      <a:cubicBezTo>
                        <a:pt x="21600" y="11148"/>
                        <a:pt x="20556" y="14540"/>
                        <a:pt x="18277" y="16825"/>
                      </a:cubicBezTo>
                      <a:cubicBezTo>
                        <a:pt x="18277" y="16825"/>
                        <a:pt x="18277" y="16825"/>
                        <a:pt x="19701" y="6234"/>
                      </a:cubicBezTo>
                      <a:cubicBezTo>
                        <a:pt x="19701" y="6234"/>
                        <a:pt x="19701" y="6234"/>
                        <a:pt x="19416" y="6164"/>
                      </a:cubicBezTo>
                      <a:lnTo>
                        <a:pt x="17992" y="17102"/>
                      </a:lnTo>
                      <a:cubicBezTo>
                        <a:pt x="16331" y="18555"/>
                        <a:pt x="14099" y="19525"/>
                        <a:pt x="11773" y="20148"/>
                      </a:cubicBezTo>
                      <a:cubicBezTo>
                        <a:pt x="11773" y="20148"/>
                        <a:pt x="11773" y="20148"/>
                        <a:pt x="13197" y="9487"/>
                      </a:cubicBezTo>
                      <a:cubicBezTo>
                        <a:pt x="13197" y="9487"/>
                        <a:pt x="13197" y="9487"/>
                        <a:pt x="12913" y="9418"/>
                      </a:cubicBezTo>
                      <a:cubicBezTo>
                        <a:pt x="12913" y="9418"/>
                        <a:pt x="12913" y="9418"/>
                        <a:pt x="11488" y="20286"/>
                      </a:cubicBezTo>
                      <a:cubicBezTo>
                        <a:pt x="10491" y="20494"/>
                        <a:pt x="9542" y="20701"/>
                        <a:pt x="8545" y="20840"/>
                      </a:cubicBezTo>
                      <a:cubicBezTo>
                        <a:pt x="8545" y="20840"/>
                        <a:pt x="8545" y="20840"/>
                        <a:pt x="8545" y="20814"/>
                      </a:cubicBezTo>
                      <a:lnTo>
                        <a:pt x="8545" y="20632"/>
                      </a:lnTo>
                      <a:cubicBezTo>
                        <a:pt x="8545" y="20632"/>
                        <a:pt x="8545" y="20632"/>
                        <a:pt x="8515" y="20632"/>
                      </a:cubicBezTo>
                      <a:lnTo>
                        <a:pt x="8308" y="20632"/>
                      </a:lnTo>
                      <a:cubicBezTo>
                        <a:pt x="8308" y="20632"/>
                        <a:pt x="8308" y="20632"/>
                        <a:pt x="8302" y="20667"/>
                      </a:cubicBezTo>
                      <a:lnTo>
                        <a:pt x="8260" y="20909"/>
                      </a:lnTo>
                      <a:cubicBezTo>
                        <a:pt x="7263" y="21047"/>
                        <a:pt x="6266" y="21186"/>
                        <a:pt x="5317" y="21255"/>
                      </a:cubicBezTo>
                      <a:cubicBezTo>
                        <a:pt x="5317" y="21255"/>
                        <a:pt x="5317" y="21255"/>
                        <a:pt x="6171" y="15025"/>
                      </a:cubicBezTo>
                      <a:cubicBezTo>
                        <a:pt x="6171" y="15025"/>
                        <a:pt x="6171" y="15025"/>
                        <a:pt x="6142" y="15016"/>
                      </a:cubicBezTo>
                      <a:lnTo>
                        <a:pt x="5934" y="14956"/>
                      </a:lnTo>
                      <a:cubicBezTo>
                        <a:pt x="5934" y="14956"/>
                        <a:pt x="5934" y="14956"/>
                        <a:pt x="5032" y="21255"/>
                      </a:cubicBezTo>
                      <a:cubicBezTo>
                        <a:pt x="3181" y="21463"/>
                        <a:pt x="1472" y="21463"/>
                        <a:pt x="285" y="21532"/>
                      </a:cubicBezTo>
                      <a:lnTo>
                        <a:pt x="570" y="21186"/>
                      </a:lnTo>
                      <a:cubicBezTo>
                        <a:pt x="570" y="21186"/>
                        <a:pt x="570" y="21186"/>
                        <a:pt x="546" y="21151"/>
                      </a:cubicBezTo>
                      <a:lnTo>
                        <a:pt x="380" y="20909"/>
                      </a:lnTo>
                      <a:cubicBezTo>
                        <a:pt x="237" y="21117"/>
                        <a:pt x="95" y="21255"/>
                        <a:pt x="0" y="21394"/>
                      </a:cubicBezTo>
                      <a:cubicBezTo>
                        <a:pt x="285" y="20286"/>
                        <a:pt x="665" y="18971"/>
                        <a:pt x="1139" y="17517"/>
                      </a:cubicBezTo>
                      <a:cubicBezTo>
                        <a:pt x="1139" y="17517"/>
                        <a:pt x="1139" y="17517"/>
                        <a:pt x="3038" y="18694"/>
                      </a:cubicBezTo>
                      <a:cubicBezTo>
                        <a:pt x="3038" y="18694"/>
                        <a:pt x="3038" y="18694"/>
                        <a:pt x="3050" y="18651"/>
                      </a:cubicBezTo>
                      <a:lnTo>
                        <a:pt x="3133" y="18348"/>
                      </a:lnTo>
                      <a:cubicBezTo>
                        <a:pt x="3133" y="18348"/>
                        <a:pt x="3133" y="18348"/>
                        <a:pt x="1234" y="17171"/>
                      </a:cubicBezTo>
                      <a:cubicBezTo>
                        <a:pt x="2136" y="14540"/>
                        <a:pt x="3418" y="11495"/>
                        <a:pt x="4937" y="8656"/>
                      </a:cubicBezTo>
                      <a:cubicBezTo>
                        <a:pt x="4937" y="8656"/>
                        <a:pt x="4937" y="8656"/>
                        <a:pt x="8593" y="12118"/>
                      </a:cubicBezTo>
                      <a:cubicBezTo>
                        <a:pt x="8403" y="12325"/>
                        <a:pt x="8260" y="12464"/>
                        <a:pt x="8118" y="12602"/>
                      </a:cubicBezTo>
                      <a:cubicBezTo>
                        <a:pt x="8118" y="12602"/>
                        <a:pt x="8118" y="12602"/>
                        <a:pt x="8136" y="12637"/>
                      </a:cubicBezTo>
                      <a:lnTo>
                        <a:pt x="8260" y="12879"/>
                      </a:lnTo>
                      <a:cubicBezTo>
                        <a:pt x="8450" y="12671"/>
                        <a:pt x="8687" y="12533"/>
                        <a:pt x="8877" y="12325"/>
                      </a:cubicBezTo>
                      <a:cubicBezTo>
                        <a:pt x="8877" y="12325"/>
                        <a:pt x="8877" y="12325"/>
                        <a:pt x="8871" y="12308"/>
                      </a:cubicBezTo>
                      <a:lnTo>
                        <a:pt x="8830" y="12187"/>
                      </a:lnTo>
                      <a:cubicBezTo>
                        <a:pt x="8830" y="12187"/>
                        <a:pt x="8830" y="12187"/>
                        <a:pt x="8842" y="12161"/>
                      </a:cubicBezTo>
                      <a:lnTo>
                        <a:pt x="8925" y="11979"/>
                      </a:lnTo>
                      <a:cubicBezTo>
                        <a:pt x="8925" y="11979"/>
                        <a:pt x="8925" y="11979"/>
                        <a:pt x="5080" y="8379"/>
                      </a:cubicBezTo>
                      <a:cubicBezTo>
                        <a:pt x="7602" y="3750"/>
                        <a:pt x="10735" y="-68"/>
                        <a:pt x="13925" y="1"/>
                      </a:cubicBezTo>
                      <a:close/>
                    </a:path>
                  </a:pathLst>
                </a:custGeom>
                <a:solidFill>
                  <a:srgbClr val="95BE3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27" name="Shape 127"/>
                <p:cNvSpPr/>
                <p:nvPr/>
              </p:nvSpPr>
              <p:spPr>
                <a:xfrm rot="1093978" flipH="1">
                  <a:off x="1818110" y="5329559"/>
                  <a:ext cx="876302" cy="9096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0" h="21532" extrusionOk="0">
                      <a:moveTo>
                        <a:pt x="1992" y="18978"/>
                      </a:moveTo>
                      <a:cubicBezTo>
                        <a:pt x="1755" y="19256"/>
                        <a:pt x="1566" y="19465"/>
                        <a:pt x="1376" y="19674"/>
                      </a:cubicBezTo>
                      <a:lnTo>
                        <a:pt x="1566" y="20023"/>
                      </a:lnTo>
                      <a:cubicBezTo>
                        <a:pt x="1755" y="19744"/>
                        <a:pt x="1945" y="19535"/>
                        <a:pt x="2134" y="19256"/>
                      </a:cubicBezTo>
                      <a:close/>
                      <a:moveTo>
                        <a:pt x="8636" y="17672"/>
                      </a:moveTo>
                      <a:lnTo>
                        <a:pt x="8556" y="18775"/>
                      </a:lnTo>
                      <a:lnTo>
                        <a:pt x="8776" y="18833"/>
                      </a:lnTo>
                      <a:lnTo>
                        <a:pt x="8935" y="17672"/>
                      </a:lnTo>
                      <a:close/>
                      <a:moveTo>
                        <a:pt x="3617" y="17120"/>
                      </a:moveTo>
                      <a:cubicBezTo>
                        <a:pt x="3425" y="17394"/>
                        <a:pt x="3232" y="17599"/>
                        <a:pt x="3016" y="17839"/>
                      </a:cubicBezTo>
                      <a:lnTo>
                        <a:pt x="3184" y="18078"/>
                      </a:lnTo>
                      <a:cubicBezTo>
                        <a:pt x="3377" y="17873"/>
                        <a:pt x="3569" y="17668"/>
                        <a:pt x="3785" y="17360"/>
                      </a:cubicBezTo>
                      <a:close/>
                      <a:moveTo>
                        <a:pt x="15278" y="16685"/>
                      </a:moveTo>
                      <a:lnTo>
                        <a:pt x="15138" y="17817"/>
                      </a:lnTo>
                      <a:lnTo>
                        <a:pt x="15377" y="17875"/>
                      </a:lnTo>
                      <a:lnTo>
                        <a:pt x="15517" y="16772"/>
                      </a:lnTo>
                      <a:close/>
                      <a:moveTo>
                        <a:pt x="4475" y="15176"/>
                      </a:moveTo>
                      <a:cubicBezTo>
                        <a:pt x="4475" y="15176"/>
                        <a:pt x="4475" y="15176"/>
                        <a:pt x="4428" y="15589"/>
                      </a:cubicBezTo>
                      <a:cubicBezTo>
                        <a:pt x="4428" y="15589"/>
                        <a:pt x="4428" y="15589"/>
                        <a:pt x="4852" y="15796"/>
                      </a:cubicBezTo>
                      <a:cubicBezTo>
                        <a:pt x="4805" y="15865"/>
                        <a:pt x="4758" y="15934"/>
                        <a:pt x="4687" y="16037"/>
                      </a:cubicBezTo>
                      <a:lnTo>
                        <a:pt x="4852" y="16279"/>
                      </a:lnTo>
                      <a:cubicBezTo>
                        <a:pt x="5041" y="16072"/>
                        <a:pt x="5229" y="15865"/>
                        <a:pt x="5447" y="15615"/>
                      </a:cubicBezTo>
                      <a:lnTo>
                        <a:pt x="5323" y="15314"/>
                      </a:lnTo>
                      <a:cubicBezTo>
                        <a:pt x="5229" y="15382"/>
                        <a:pt x="5182" y="15451"/>
                        <a:pt x="5135" y="15520"/>
                      </a:cubicBezTo>
                      <a:cubicBezTo>
                        <a:pt x="5135" y="15520"/>
                        <a:pt x="5135" y="15520"/>
                        <a:pt x="4475" y="15176"/>
                      </a:cubicBezTo>
                      <a:close/>
                      <a:moveTo>
                        <a:pt x="9015" y="14682"/>
                      </a:moveTo>
                      <a:lnTo>
                        <a:pt x="8875" y="15785"/>
                      </a:lnTo>
                      <a:lnTo>
                        <a:pt x="9115" y="15872"/>
                      </a:lnTo>
                      <a:lnTo>
                        <a:pt x="9254" y="14769"/>
                      </a:lnTo>
                      <a:close/>
                      <a:moveTo>
                        <a:pt x="2513" y="14218"/>
                      </a:moveTo>
                      <a:lnTo>
                        <a:pt x="2433" y="14566"/>
                      </a:lnTo>
                      <a:lnTo>
                        <a:pt x="3191" y="14972"/>
                      </a:lnTo>
                      <a:lnTo>
                        <a:pt x="3271" y="14624"/>
                      </a:lnTo>
                      <a:close/>
                      <a:moveTo>
                        <a:pt x="15617" y="13724"/>
                      </a:moveTo>
                      <a:lnTo>
                        <a:pt x="15477" y="14827"/>
                      </a:lnTo>
                      <a:lnTo>
                        <a:pt x="15756" y="14885"/>
                      </a:lnTo>
                      <a:lnTo>
                        <a:pt x="15896" y="13782"/>
                      </a:lnTo>
                      <a:close/>
                      <a:moveTo>
                        <a:pt x="7036" y="13666"/>
                      </a:moveTo>
                      <a:cubicBezTo>
                        <a:pt x="6795" y="13874"/>
                        <a:pt x="6603" y="14082"/>
                        <a:pt x="6380" y="14324"/>
                      </a:cubicBezTo>
                      <a:lnTo>
                        <a:pt x="6507" y="14566"/>
                      </a:lnTo>
                      <a:cubicBezTo>
                        <a:pt x="6747" y="14359"/>
                        <a:pt x="6940" y="14151"/>
                        <a:pt x="7162" y="13909"/>
                      </a:cubicBezTo>
                      <a:close/>
                      <a:moveTo>
                        <a:pt x="9354" y="11983"/>
                      </a:moveTo>
                      <a:lnTo>
                        <a:pt x="9254" y="12825"/>
                      </a:lnTo>
                      <a:lnTo>
                        <a:pt x="9494" y="12883"/>
                      </a:lnTo>
                      <a:lnTo>
                        <a:pt x="9593" y="12070"/>
                      </a:lnTo>
                      <a:close/>
                      <a:moveTo>
                        <a:pt x="15996" y="10735"/>
                      </a:moveTo>
                      <a:lnTo>
                        <a:pt x="15856" y="11838"/>
                      </a:lnTo>
                      <a:lnTo>
                        <a:pt x="16095" y="11925"/>
                      </a:lnTo>
                      <a:lnTo>
                        <a:pt x="16235" y="10822"/>
                      </a:lnTo>
                      <a:close/>
                      <a:moveTo>
                        <a:pt x="10546" y="10474"/>
                      </a:moveTo>
                      <a:cubicBezTo>
                        <a:pt x="10305" y="10612"/>
                        <a:pt x="10113" y="10820"/>
                        <a:pt x="9873" y="11027"/>
                      </a:cubicBezTo>
                      <a:lnTo>
                        <a:pt x="10017" y="11373"/>
                      </a:lnTo>
                      <a:cubicBezTo>
                        <a:pt x="10209" y="11166"/>
                        <a:pt x="10450" y="10958"/>
                        <a:pt x="10672" y="10777"/>
                      </a:cubicBezTo>
                      <a:close/>
                      <a:moveTo>
                        <a:pt x="11764" y="8529"/>
                      </a:moveTo>
                      <a:lnTo>
                        <a:pt x="11668" y="8873"/>
                      </a:lnTo>
                      <a:cubicBezTo>
                        <a:pt x="11668" y="8873"/>
                        <a:pt x="11668" y="8873"/>
                        <a:pt x="12101" y="9217"/>
                      </a:cubicBezTo>
                      <a:cubicBezTo>
                        <a:pt x="11956" y="9354"/>
                        <a:pt x="11812" y="9423"/>
                        <a:pt x="11686" y="9595"/>
                      </a:cubicBezTo>
                      <a:lnTo>
                        <a:pt x="11812" y="9835"/>
                      </a:lnTo>
                      <a:cubicBezTo>
                        <a:pt x="12052" y="9698"/>
                        <a:pt x="12245" y="9491"/>
                        <a:pt x="12479" y="9328"/>
                      </a:cubicBezTo>
                      <a:lnTo>
                        <a:pt x="12437" y="9148"/>
                      </a:lnTo>
                      <a:lnTo>
                        <a:pt x="12473" y="9070"/>
                      </a:lnTo>
                      <a:lnTo>
                        <a:pt x="12389" y="9010"/>
                      </a:lnTo>
                      <a:cubicBezTo>
                        <a:pt x="12389" y="9010"/>
                        <a:pt x="12389" y="9010"/>
                        <a:pt x="11764" y="8529"/>
                      </a:cubicBezTo>
                      <a:close/>
                      <a:moveTo>
                        <a:pt x="16375" y="7774"/>
                      </a:moveTo>
                      <a:lnTo>
                        <a:pt x="16235" y="8877"/>
                      </a:lnTo>
                      <a:lnTo>
                        <a:pt x="16474" y="8935"/>
                      </a:lnTo>
                      <a:lnTo>
                        <a:pt x="16614" y="7833"/>
                      </a:lnTo>
                      <a:close/>
                      <a:moveTo>
                        <a:pt x="14244" y="7687"/>
                      </a:moveTo>
                      <a:cubicBezTo>
                        <a:pt x="14003" y="7828"/>
                        <a:pt x="13763" y="8038"/>
                        <a:pt x="13540" y="8222"/>
                      </a:cubicBezTo>
                      <a:lnTo>
                        <a:pt x="13667" y="8529"/>
                      </a:lnTo>
                      <a:cubicBezTo>
                        <a:pt x="13859" y="8389"/>
                        <a:pt x="14100" y="8178"/>
                        <a:pt x="14328" y="7994"/>
                      </a:cubicBezTo>
                      <a:close/>
                      <a:moveTo>
                        <a:pt x="9972" y="7078"/>
                      </a:moveTo>
                      <a:lnTo>
                        <a:pt x="9873" y="7426"/>
                      </a:lnTo>
                      <a:lnTo>
                        <a:pt x="10531" y="7978"/>
                      </a:lnTo>
                      <a:lnTo>
                        <a:pt x="10690" y="7629"/>
                      </a:lnTo>
                      <a:close/>
                      <a:moveTo>
                        <a:pt x="16180" y="6526"/>
                      </a:moveTo>
                      <a:cubicBezTo>
                        <a:pt x="15894" y="6664"/>
                        <a:pt x="15655" y="6801"/>
                        <a:pt x="15429" y="6981"/>
                      </a:cubicBezTo>
                      <a:lnTo>
                        <a:pt x="15512" y="7281"/>
                      </a:lnTo>
                      <a:cubicBezTo>
                        <a:pt x="15751" y="7144"/>
                        <a:pt x="15989" y="7007"/>
                        <a:pt x="16263" y="6827"/>
                      </a:cubicBezTo>
                      <a:close/>
                      <a:moveTo>
                        <a:pt x="8157" y="5627"/>
                      </a:moveTo>
                      <a:lnTo>
                        <a:pt x="8078" y="5888"/>
                      </a:lnTo>
                      <a:lnTo>
                        <a:pt x="8736" y="6439"/>
                      </a:lnTo>
                      <a:lnTo>
                        <a:pt x="8835" y="6178"/>
                      </a:lnTo>
                      <a:close/>
                      <a:moveTo>
                        <a:pt x="18134" y="5540"/>
                      </a:moveTo>
                      <a:cubicBezTo>
                        <a:pt x="17896" y="5679"/>
                        <a:pt x="17658" y="5749"/>
                        <a:pt x="17384" y="5931"/>
                      </a:cubicBezTo>
                      <a:lnTo>
                        <a:pt x="17467" y="6236"/>
                      </a:lnTo>
                      <a:cubicBezTo>
                        <a:pt x="17705" y="6097"/>
                        <a:pt x="17944" y="6027"/>
                        <a:pt x="18217" y="5844"/>
                      </a:cubicBezTo>
                      <a:close/>
                      <a:moveTo>
                        <a:pt x="17850" y="4640"/>
                      </a:moveTo>
                      <a:lnTo>
                        <a:pt x="17711" y="4930"/>
                      </a:lnTo>
                      <a:lnTo>
                        <a:pt x="18309" y="5627"/>
                      </a:lnTo>
                      <a:lnTo>
                        <a:pt x="18469" y="5336"/>
                      </a:lnTo>
                      <a:close/>
                      <a:moveTo>
                        <a:pt x="16175" y="2782"/>
                      </a:moveTo>
                      <a:lnTo>
                        <a:pt x="16035" y="3131"/>
                      </a:lnTo>
                      <a:lnTo>
                        <a:pt x="16654" y="3827"/>
                      </a:lnTo>
                      <a:lnTo>
                        <a:pt x="16793" y="3479"/>
                      </a:lnTo>
                      <a:close/>
                      <a:moveTo>
                        <a:pt x="9972" y="1883"/>
                      </a:moveTo>
                      <a:lnTo>
                        <a:pt x="9833" y="2144"/>
                      </a:lnTo>
                      <a:lnTo>
                        <a:pt x="14998" y="7629"/>
                      </a:lnTo>
                      <a:lnTo>
                        <a:pt x="15198" y="7281"/>
                      </a:lnTo>
                      <a:close/>
                      <a:moveTo>
                        <a:pt x="14580" y="983"/>
                      </a:moveTo>
                      <a:lnTo>
                        <a:pt x="14420" y="1244"/>
                      </a:lnTo>
                      <a:lnTo>
                        <a:pt x="15038" y="1941"/>
                      </a:lnTo>
                      <a:lnTo>
                        <a:pt x="15198" y="1679"/>
                      </a:lnTo>
                      <a:close/>
                      <a:moveTo>
                        <a:pt x="13925" y="1"/>
                      </a:moveTo>
                      <a:cubicBezTo>
                        <a:pt x="15839" y="42"/>
                        <a:pt x="17773" y="1483"/>
                        <a:pt x="19606" y="4987"/>
                      </a:cubicBezTo>
                      <a:cubicBezTo>
                        <a:pt x="19511" y="4987"/>
                        <a:pt x="19464" y="4987"/>
                        <a:pt x="19369" y="5057"/>
                      </a:cubicBezTo>
                      <a:cubicBezTo>
                        <a:pt x="19369" y="5057"/>
                        <a:pt x="19369" y="5057"/>
                        <a:pt x="19381" y="5100"/>
                      </a:cubicBezTo>
                      <a:lnTo>
                        <a:pt x="19464" y="5403"/>
                      </a:lnTo>
                      <a:cubicBezTo>
                        <a:pt x="19559" y="5334"/>
                        <a:pt x="19654" y="5334"/>
                        <a:pt x="19796" y="5264"/>
                      </a:cubicBezTo>
                      <a:cubicBezTo>
                        <a:pt x="19891" y="5541"/>
                        <a:pt x="20033" y="5818"/>
                        <a:pt x="20128" y="6026"/>
                      </a:cubicBezTo>
                      <a:cubicBezTo>
                        <a:pt x="21600" y="11148"/>
                        <a:pt x="20556" y="14540"/>
                        <a:pt x="18277" y="16825"/>
                      </a:cubicBezTo>
                      <a:cubicBezTo>
                        <a:pt x="18277" y="16825"/>
                        <a:pt x="18277" y="16825"/>
                        <a:pt x="19701" y="6234"/>
                      </a:cubicBezTo>
                      <a:cubicBezTo>
                        <a:pt x="19701" y="6234"/>
                        <a:pt x="19701" y="6234"/>
                        <a:pt x="19416" y="6164"/>
                      </a:cubicBezTo>
                      <a:lnTo>
                        <a:pt x="17992" y="17102"/>
                      </a:lnTo>
                      <a:cubicBezTo>
                        <a:pt x="16331" y="18555"/>
                        <a:pt x="14099" y="19525"/>
                        <a:pt x="11773" y="20148"/>
                      </a:cubicBezTo>
                      <a:cubicBezTo>
                        <a:pt x="11773" y="20148"/>
                        <a:pt x="11773" y="20148"/>
                        <a:pt x="13197" y="9487"/>
                      </a:cubicBezTo>
                      <a:cubicBezTo>
                        <a:pt x="13197" y="9487"/>
                        <a:pt x="13197" y="9487"/>
                        <a:pt x="12913" y="9418"/>
                      </a:cubicBezTo>
                      <a:cubicBezTo>
                        <a:pt x="12913" y="9418"/>
                        <a:pt x="12913" y="9418"/>
                        <a:pt x="11488" y="20286"/>
                      </a:cubicBezTo>
                      <a:cubicBezTo>
                        <a:pt x="10491" y="20494"/>
                        <a:pt x="9542" y="20701"/>
                        <a:pt x="8545" y="20840"/>
                      </a:cubicBezTo>
                      <a:cubicBezTo>
                        <a:pt x="8545" y="20840"/>
                        <a:pt x="8545" y="20840"/>
                        <a:pt x="8545" y="20814"/>
                      </a:cubicBezTo>
                      <a:lnTo>
                        <a:pt x="8545" y="20632"/>
                      </a:lnTo>
                      <a:cubicBezTo>
                        <a:pt x="8545" y="20632"/>
                        <a:pt x="8545" y="20632"/>
                        <a:pt x="8515" y="20632"/>
                      </a:cubicBezTo>
                      <a:lnTo>
                        <a:pt x="8308" y="20632"/>
                      </a:lnTo>
                      <a:cubicBezTo>
                        <a:pt x="8308" y="20632"/>
                        <a:pt x="8308" y="20632"/>
                        <a:pt x="8302" y="20667"/>
                      </a:cubicBezTo>
                      <a:lnTo>
                        <a:pt x="8260" y="20909"/>
                      </a:lnTo>
                      <a:cubicBezTo>
                        <a:pt x="7263" y="21047"/>
                        <a:pt x="6266" y="21186"/>
                        <a:pt x="5317" y="21255"/>
                      </a:cubicBezTo>
                      <a:cubicBezTo>
                        <a:pt x="5317" y="21255"/>
                        <a:pt x="5317" y="21255"/>
                        <a:pt x="6171" y="15025"/>
                      </a:cubicBezTo>
                      <a:cubicBezTo>
                        <a:pt x="6171" y="15025"/>
                        <a:pt x="6171" y="15025"/>
                        <a:pt x="6142" y="15016"/>
                      </a:cubicBezTo>
                      <a:lnTo>
                        <a:pt x="5934" y="14956"/>
                      </a:lnTo>
                      <a:cubicBezTo>
                        <a:pt x="5934" y="14956"/>
                        <a:pt x="5934" y="14956"/>
                        <a:pt x="5032" y="21255"/>
                      </a:cubicBezTo>
                      <a:cubicBezTo>
                        <a:pt x="3181" y="21463"/>
                        <a:pt x="1472" y="21463"/>
                        <a:pt x="285" y="21532"/>
                      </a:cubicBezTo>
                      <a:lnTo>
                        <a:pt x="570" y="21186"/>
                      </a:lnTo>
                      <a:cubicBezTo>
                        <a:pt x="570" y="21186"/>
                        <a:pt x="570" y="21186"/>
                        <a:pt x="546" y="21151"/>
                      </a:cubicBezTo>
                      <a:lnTo>
                        <a:pt x="380" y="20909"/>
                      </a:lnTo>
                      <a:cubicBezTo>
                        <a:pt x="237" y="21117"/>
                        <a:pt x="95" y="21255"/>
                        <a:pt x="0" y="21394"/>
                      </a:cubicBezTo>
                      <a:cubicBezTo>
                        <a:pt x="285" y="20286"/>
                        <a:pt x="665" y="18971"/>
                        <a:pt x="1139" y="17517"/>
                      </a:cubicBezTo>
                      <a:cubicBezTo>
                        <a:pt x="1139" y="17517"/>
                        <a:pt x="1139" y="17517"/>
                        <a:pt x="3038" y="18694"/>
                      </a:cubicBezTo>
                      <a:cubicBezTo>
                        <a:pt x="3038" y="18694"/>
                        <a:pt x="3038" y="18694"/>
                        <a:pt x="3050" y="18651"/>
                      </a:cubicBezTo>
                      <a:lnTo>
                        <a:pt x="3133" y="18348"/>
                      </a:lnTo>
                      <a:cubicBezTo>
                        <a:pt x="3133" y="18348"/>
                        <a:pt x="3133" y="18348"/>
                        <a:pt x="1234" y="17171"/>
                      </a:cubicBezTo>
                      <a:cubicBezTo>
                        <a:pt x="2136" y="14540"/>
                        <a:pt x="3418" y="11495"/>
                        <a:pt x="4937" y="8656"/>
                      </a:cubicBezTo>
                      <a:cubicBezTo>
                        <a:pt x="4937" y="8656"/>
                        <a:pt x="4937" y="8656"/>
                        <a:pt x="8593" y="12118"/>
                      </a:cubicBezTo>
                      <a:cubicBezTo>
                        <a:pt x="8403" y="12325"/>
                        <a:pt x="8260" y="12464"/>
                        <a:pt x="8118" y="12602"/>
                      </a:cubicBezTo>
                      <a:cubicBezTo>
                        <a:pt x="8118" y="12602"/>
                        <a:pt x="8118" y="12602"/>
                        <a:pt x="8136" y="12637"/>
                      </a:cubicBezTo>
                      <a:lnTo>
                        <a:pt x="8260" y="12879"/>
                      </a:lnTo>
                      <a:cubicBezTo>
                        <a:pt x="8450" y="12671"/>
                        <a:pt x="8687" y="12533"/>
                        <a:pt x="8877" y="12325"/>
                      </a:cubicBezTo>
                      <a:cubicBezTo>
                        <a:pt x="8877" y="12325"/>
                        <a:pt x="8877" y="12325"/>
                        <a:pt x="8871" y="12308"/>
                      </a:cubicBezTo>
                      <a:lnTo>
                        <a:pt x="8830" y="12187"/>
                      </a:lnTo>
                      <a:cubicBezTo>
                        <a:pt x="8830" y="12187"/>
                        <a:pt x="8830" y="12187"/>
                        <a:pt x="8842" y="12161"/>
                      </a:cubicBezTo>
                      <a:lnTo>
                        <a:pt x="8925" y="11979"/>
                      </a:lnTo>
                      <a:cubicBezTo>
                        <a:pt x="8925" y="11979"/>
                        <a:pt x="8925" y="11979"/>
                        <a:pt x="5080" y="8379"/>
                      </a:cubicBezTo>
                      <a:cubicBezTo>
                        <a:pt x="7602" y="3750"/>
                        <a:pt x="10735" y="-68"/>
                        <a:pt x="13925" y="1"/>
                      </a:cubicBezTo>
                      <a:close/>
                    </a:path>
                  </a:pathLst>
                </a:custGeom>
                <a:solidFill>
                  <a:srgbClr val="95BE3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28" name="Shape 128"/>
                <p:cNvSpPr/>
                <p:nvPr/>
              </p:nvSpPr>
              <p:spPr>
                <a:xfrm rot="2717811">
                  <a:off x="28205" y="2377602"/>
                  <a:ext cx="1141414" cy="5556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0" h="21532" extrusionOk="0">
                      <a:moveTo>
                        <a:pt x="1992" y="18978"/>
                      </a:moveTo>
                      <a:cubicBezTo>
                        <a:pt x="1755" y="19256"/>
                        <a:pt x="1566" y="19465"/>
                        <a:pt x="1376" y="19674"/>
                      </a:cubicBezTo>
                      <a:lnTo>
                        <a:pt x="1566" y="20023"/>
                      </a:lnTo>
                      <a:cubicBezTo>
                        <a:pt x="1755" y="19744"/>
                        <a:pt x="1945" y="19535"/>
                        <a:pt x="2134" y="19256"/>
                      </a:cubicBezTo>
                      <a:close/>
                      <a:moveTo>
                        <a:pt x="8636" y="17672"/>
                      </a:moveTo>
                      <a:lnTo>
                        <a:pt x="8556" y="18775"/>
                      </a:lnTo>
                      <a:lnTo>
                        <a:pt x="8776" y="18833"/>
                      </a:lnTo>
                      <a:lnTo>
                        <a:pt x="8935" y="17672"/>
                      </a:lnTo>
                      <a:close/>
                      <a:moveTo>
                        <a:pt x="3617" y="17120"/>
                      </a:moveTo>
                      <a:cubicBezTo>
                        <a:pt x="3425" y="17394"/>
                        <a:pt x="3232" y="17599"/>
                        <a:pt x="3016" y="17839"/>
                      </a:cubicBezTo>
                      <a:lnTo>
                        <a:pt x="3184" y="18078"/>
                      </a:lnTo>
                      <a:cubicBezTo>
                        <a:pt x="3377" y="17873"/>
                        <a:pt x="3569" y="17668"/>
                        <a:pt x="3785" y="17360"/>
                      </a:cubicBezTo>
                      <a:close/>
                      <a:moveTo>
                        <a:pt x="15278" y="16685"/>
                      </a:moveTo>
                      <a:lnTo>
                        <a:pt x="15138" y="17817"/>
                      </a:lnTo>
                      <a:lnTo>
                        <a:pt x="15377" y="17875"/>
                      </a:lnTo>
                      <a:lnTo>
                        <a:pt x="15517" y="16772"/>
                      </a:lnTo>
                      <a:close/>
                      <a:moveTo>
                        <a:pt x="4475" y="15176"/>
                      </a:moveTo>
                      <a:cubicBezTo>
                        <a:pt x="4475" y="15176"/>
                        <a:pt x="4475" y="15176"/>
                        <a:pt x="4428" y="15589"/>
                      </a:cubicBezTo>
                      <a:cubicBezTo>
                        <a:pt x="4428" y="15589"/>
                        <a:pt x="4428" y="15589"/>
                        <a:pt x="4852" y="15796"/>
                      </a:cubicBezTo>
                      <a:cubicBezTo>
                        <a:pt x="4805" y="15865"/>
                        <a:pt x="4758" y="15934"/>
                        <a:pt x="4687" y="16037"/>
                      </a:cubicBezTo>
                      <a:lnTo>
                        <a:pt x="4852" y="16279"/>
                      </a:lnTo>
                      <a:cubicBezTo>
                        <a:pt x="5041" y="16072"/>
                        <a:pt x="5229" y="15865"/>
                        <a:pt x="5447" y="15615"/>
                      </a:cubicBezTo>
                      <a:lnTo>
                        <a:pt x="5323" y="15314"/>
                      </a:lnTo>
                      <a:cubicBezTo>
                        <a:pt x="5229" y="15382"/>
                        <a:pt x="5182" y="15451"/>
                        <a:pt x="5135" y="15520"/>
                      </a:cubicBezTo>
                      <a:cubicBezTo>
                        <a:pt x="5135" y="15520"/>
                        <a:pt x="5135" y="15520"/>
                        <a:pt x="4475" y="15176"/>
                      </a:cubicBezTo>
                      <a:close/>
                      <a:moveTo>
                        <a:pt x="9015" y="14682"/>
                      </a:moveTo>
                      <a:lnTo>
                        <a:pt x="8875" y="15785"/>
                      </a:lnTo>
                      <a:lnTo>
                        <a:pt x="9115" y="15872"/>
                      </a:lnTo>
                      <a:lnTo>
                        <a:pt x="9254" y="14769"/>
                      </a:lnTo>
                      <a:close/>
                      <a:moveTo>
                        <a:pt x="2513" y="14218"/>
                      </a:moveTo>
                      <a:lnTo>
                        <a:pt x="2433" y="14566"/>
                      </a:lnTo>
                      <a:lnTo>
                        <a:pt x="3191" y="14972"/>
                      </a:lnTo>
                      <a:lnTo>
                        <a:pt x="3271" y="14624"/>
                      </a:lnTo>
                      <a:close/>
                      <a:moveTo>
                        <a:pt x="15617" y="13724"/>
                      </a:moveTo>
                      <a:lnTo>
                        <a:pt x="15477" y="14827"/>
                      </a:lnTo>
                      <a:lnTo>
                        <a:pt x="15756" y="14885"/>
                      </a:lnTo>
                      <a:lnTo>
                        <a:pt x="15896" y="13782"/>
                      </a:lnTo>
                      <a:close/>
                      <a:moveTo>
                        <a:pt x="7036" y="13666"/>
                      </a:moveTo>
                      <a:cubicBezTo>
                        <a:pt x="6795" y="13874"/>
                        <a:pt x="6603" y="14082"/>
                        <a:pt x="6380" y="14324"/>
                      </a:cubicBezTo>
                      <a:lnTo>
                        <a:pt x="6507" y="14566"/>
                      </a:lnTo>
                      <a:cubicBezTo>
                        <a:pt x="6747" y="14359"/>
                        <a:pt x="6940" y="14151"/>
                        <a:pt x="7162" y="13909"/>
                      </a:cubicBezTo>
                      <a:close/>
                      <a:moveTo>
                        <a:pt x="9354" y="11983"/>
                      </a:moveTo>
                      <a:lnTo>
                        <a:pt x="9254" y="12825"/>
                      </a:lnTo>
                      <a:lnTo>
                        <a:pt x="9494" y="12883"/>
                      </a:lnTo>
                      <a:lnTo>
                        <a:pt x="9593" y="12070"/>
                      </a:lnTo>
                      <a:close/>
                      <a:moveTo>
                        <a:pt x="15996" y="10735"/>
                      </a:moveTo>
                      <a:lnTo>
                        <a:pt x="15856" y="11838"/>
                      </a:lnTo>
                      <a:lnTo>
                        <a:pt x="16095" y="11925"/>
                      </a:lnTo>
                      <a:lnTo>
                        <a:pt x="16235" y="10822"/>
                      </a:lnTo>
                      <a:close/>
                      <a:moveTo>
                        <a:pt x="10546" y="10474"/>
                      </a:moveTo>
                      <a:cubicBezTo>
                        <a:pt x="10305" y="10612"/>
                        <a:pt x="10113" y="10820"/>
                        <a:pt x="9873" y="11027"/>
                      </a:cubicBezTo>
                      <a:lnTo>
                        <a:pt x="10017" y="11373"/>
                      </a:lnTo>
                      <a:cubicBezTo>
                        <a:pt x="10209" y="11166"/>
                        <a:pt x="10450" y="10958"/>
                        <a:pt x="10672" y="10777"/>
                      </a:cubicBezTo>
                      <a:close/>
                      <a:moveTo>
                        <a:pt x="11764" y="8529"/>
                      </a:moveTo>
                      <a:lnTo>
                        <a:pt x="11668" y="8873"/>
                      </a:lnTo>
                      <a:cubicBezTo>
                        <a:pt x="11668" y="8873"/>
                        <a:pt x="11668" y="8873"/>
                        <a:pt x="12101" y="9217"/>
                      </a:cubicBezTo>
                      <a:cubicBezTo>
                        <a:pt x="11956" y="9354"/>
                        <a:pt x="11812" y="9423"/>
                        <a:pt x="11686" y="9595"/>
                      </a:cubicBezTo>
                      <a:lnTo>
                        <a:pt x="11812" y="9835"/>
                      </a:lnTo>
                      <a:cubicBezTo>
                        <a:pt x="12052" y="9698"/>
                        <a:pt x="12245" y="9491"/>
                        <a:pt x="12479" y="9328"/>
                      </a:cubicBezTo>
                      <a:lnTo>
                        <a:pt x="12437" y="9148"/>
                      </a:lnTo>
                      <a:lnTo>
                        <a:pt x="12473" y="9070"/>
                      </a:lnTo>
                      <a:lnTo>
                        <a:pt x="12389" y="9010"/>
                      </a:lnTo>
                      <a:cubicBezTo>
                        <a:pt x="12389" y="9010"/>
                        <a:pt x="12389" y="9010"/>
                        <a:pt x="11764" y="8529"/>
                      </a:cubicBezTo>
                      <a:close/>
                      <a:moveTo>
                        <a:pt x="16375" y="7774"/>
                      </a:moveTo>
                      <a:lnTo>
                        <a:pt x="16235" y="8877"/>
                      </a:lnTo>
                      <a:lnTo>
                        <a:pt x="16474" y="8935"/>
                      </a:lnTo>
                      <a:lnTo>
                        <a:pt x="16614" y="7833"/>
                      </a:lnTo>
                      <a:close/>
                      <a:moveTo>
                        <a:pt x="14244" y="7687"/>
                      </a:moveTo>
                      <a:cubicBezTo>
                        <a:pt x="14003" y="7828"/>
                        <a:pt x="13763" y="8038"/>
                        <a:pt x="13540" y="8222"/>
                      </a:cubicBezTo>
                      <a:lnTo>
                        <a:pt x="13667" y="8529"/>
                      </a:lnTo>
                      <a:cubicBezTo>
                        <a:pt x="13859" y="8389"/>
                        <a:pt x="14100" y="8178"/>
                        <a:pt x="14328" y="7994"/>
                      </a:cubicBezTo>
                      <a:close/>
                      <a:moveTo>
                        <a:pt x="9972" y="7078"/>
                      </a:moveTo>
                      <a:lnTo>
                        <a:pt x="9873" y="7426"/>
                      </a:lnTo>
                      <a:lnTo>
                        <a:pt x="10531" y="7978"/>
                      </a:lnTo>
                      <a:lnTo>
                        <a:pt x="10690" y="7629"/>
                      </a:lnTo>
                      <a:close/>
                      <a:moveTo>
                        <a:pt x="16180" y="6526"/>
                      </a:moveTo>
                      <a:cubicBezTo>
                        <a:pt x="15894" y="6664"/>
                        <a:pt x="15655" y="6801"/>
                        <a:pt x="15429" y="6981"/>
                      </a:cubicBezTo>
                      <a:lnTo>
                        <a:pt x="15512" y="7281"/>
                      </a:lnTo>
                      <a:cubicBezTo>
                        <a:pt x="15751" y="7144"/>
                        <a:pt x="15989" y="7007"/>
                        <a:pt x="16263" y="6827"/>
                      </a:cubicBezTo>
                      <a:close/>
                      <a:moveTo>
                        <a:pt x="8157" y="5627"/>
                      </a:moveTo>
                      <a:lnTo>
                        <a:pt x="8078" y="5888"/>
                      </a:lnTo>
                      <a:lnTo>
                        <a:pt x="8736" y="6439"/>
                      </a:lnTo>
                      <a:lnTo>
                        <a:pt x="8835" y="6178"/>
                      </a:lnTo>
                      <a:close/>
                      <a:moveTo>
                        <a:pt x="18134" y="5540"/>
                      </a:moveTo>
                      <a:cubicBezTo>
                        <a:pt x="17896" y="5679"/>
                        <a:pt x="17658" y="5749"/>
                        <a:pt x="17384" y="5931"/>
                      </a:cubicBezTo>
                      <a:lnTo>
                        <a:pt x="17467" y="6236"/>
                      </a:lnTo>
                      <a:cubicBezTo>
                        <a:pt x="17705" y="6097"/>
                        <a:pt x="17943" y="6027"/>
                        <a:pt x="18217" y="5844"/>
                      </a:cubicBezTo>
                      <a:close/>
                      <a:moveTo>
                        <a:pt x="17850" y="4640"/>
                      </a:moveTo>
                      <a:lnTo>
                        <a:pt x="17711" y="4930"/>
                      </a:lnTo>
                      <a:lnTo>
                        <a:pt x="18309" y="5627"/>
                      </a:lnTo>
                      <a:lnTo>
                        <a:pt x="18469" y="5336"/>
                      </a:lnTo>
                      <a:close/>
                      <a:moveTo>
                        <a:pt x="16175" y="2782"/>
                      </a:moveTo>
                      <a:lnTo>
                        <a:pt x="16035" y="3131"/>
                      </a:lnTo>
                      <a:lnTo>
                        <a:pt x="16654" y="3827"/>
                      </a:lnTo>
                      <a:lnTo>
                        <a:pt x="16793" y="3479"/>
                      </a:lnTo>
                      <a:close/>
                      <a:moveTo>
                        <a:pt x="9972" y="1883"/>
                      </a:moveTo>
                      <a:lnTo>
                        <a:pt x="9833" y="2144"/>
                      </a:lnTo>
                      <a:lnTo>
                        <a:pt x="14998" y="7629"/>
                      </a:lnTo>
                      <a:lnTo>
                        <a:pt x="15198" y="7281"/>
                      </a:lnTo>
                      <a:close/>
                      <a:moveTo>
                        <a:pt x="14580" y="983"/>
                      </a:moveTo>
                      <a:lnTo>
                        <a:pt x="14420" y="1244"/>
                      </a:lnTo>
                      <a:lnTo>
                        <a:pt x="15038" y="1941"/>
                      </a:lnTo>
                      <a:lnTo>
                        <a:pt x="15198" y="1679"/>
                      </a:lnTo>
                      <a:close/>
                      <a:moveTo>
                        <a:pt x="13925" y="1"/>
                      </a:moveTo>
                      <a:cubicBezTo>
                        <a:pt x="15839" y="42"/>
                        <a:pt x="17773" y="1483"/>
                        <a:pt x="19606" y="4987"/>
                      </a:cubicBezTo>
                      <a:cubicBezTo>
                        <a:pt x="19511" y="4987"/>
                        <a:pt x="19464" y="4987"/>
                        <a:pt x="19369" y="5057"/>
                      </a:cubicBezTo>
                      <a:cubicBezTo>
                        <a:pt x="19369" y="5057"/>
                        <a:pt x="19369" y="5057"/>
                        <a:pt x="19381" y="5100"/>
                      </a:cubicBezTo>
                      <a:lnTo>
                        <a:pt x="19464" y="5403"/>
                      </a:lnTo>
                      <a:cubicBezTo>
                        <a:pt x="19559" y="5334"/>
                        <a:pt x="19654" y="5334"/>
                        <a:pt x="19796" y="5264"/>
                      </a:cubicBezTo>
                      <a:cubicBezTo>
                        <a:pt x="19891" y="5541"/>
                        <a:pt x="20033" y="5818"/>
                        <a:pt x="20128" y="6026"/>
                      </a:cubicBezTo>
                      <a:cubicBezTo>
                        <a:pt x="21600" y="11148"/>
                        <a:pt x="20556" y="14540"/>
                        <a:pt x="18277" y="16825"/>
                      </a:cubicBezTo>
                      <a:cubicBezTo>
                        <a:pt x="18277" y="16825"/>
                        <a:pt x="18277" y="16825"/>
                        <a:pt x="19701" y="6234"/>
                      </a:cubicBezTo>
                      <a:cubicBezTo>
                        <a:pt x="19701" y="6234"/>
                        <a:pt x="19701" y="6234"/>
                        <a:pt x="19416" y="6164"/>
                      </a:cubicBezTo>
                      <a:lnTo>
                        <a:pt x="17992" y="17102"/>
                      </a:lnTo>
                      <a:cubicBezTo>
                        <a:pt x="16331" y="18555"/>
                        <a:pt x="14099" y="19525"/>
                        <a:pt x="11773" y="20148"/>
                      </a:cubicBezTo>
                      <a:cubicBezTo>
                        <a:pt x="11773" y="20148"/>
                        <a:pt x="11773" y="20148"/>
                        <a:pt x="13197" y="9487"/>
                      </a:cubicBezTo>
                      <a:cubicBezTo>
                        <a:pt x="13197" y="9487"/>
                        <a:pt x="13197" y="9487"/>
                        <a:pt x="12913" y="9418"/>
                      </a:cubicBezTo>
                      <a:cubicBezTo>
                        <a:pt x="12913" y="9418"/>
                        <a:pt x="12913" y="9418"/>
                        <a:pt x="11488" y="20286"/>
                      </a:cubicBezTo>
                      <a:cubicBezTo>
                        <a:pt x="10491" y="20494"/>
                        <a:pt x="9542" y="20701"/>
                        <a:pt x="8545" y="20840"/>
                      </a:cubicBezTo>
                      <a:cubicBezTo>
                        <a:pt x="8545" y="20840"/>
                        <a:pt x="8545" y="20840"/>
                        <a:pt x="8545" y="20814"/>
                      </a:cubicBezTo>
                      <a:lnTo>
                        <a:pt x="8545" y="20632"/>
                      </a:lnTo>
                      <a:cubicBezTo>
                        <a:pt x="8545" y="20632"/>
                        <a:pt x="8545" y="20632"/>
                        <a:pt x="8515" y="20632"/>
                      </a:cubicBezTo>
                      <a:lnTo>
                        <a:pt x="8308" y="20632"/>
                      </a:lnTo>
                      <a:cubicBezTo>
                        <a:pt x="8308" y="20632"/>
                        <a:pt x="8308" y="20632"/>
                        <a:pt x="8302" y="20667"/>
                      </a:cubicBezTo>
                      <a:lnTo>
                        <a:pt x="8260" y="20909"/>
                      </a:lnTo>
                      <a:cubicBezTo>
                        <a:pt x="7263" y="21047"/>
                        <a:pt x="6266" y="21186"/>
                        <a:pt x="5317" y="21255"/>
                      </a:cubicBezTo>
                      <a:cubicBezTo>
                        <a:pt x="5317" y="21255"/>
                        <a:pt x="5317" y="21255"/>
                        <a:pt x="6171" y="15025"/>
                      </a:cubicBezTo>
                      <a:cubicBezTo>
                        <a:pt x="6171" y="15025"/>
                        <a:pt x="6171" y="15025"/>
                        <a:pt x="6142" y="15016"/>
                      </a:cubicBezTo>
                      <a:lnTo>
                        <a:pt x="5934" y="14956"/>
                      </a:lnTo>
                      <a:cubicBezTo>
                        <a:pt x="5934" y="14956"/>
                        <a:pt x="5934" y="14956"/>
                        <a:pt x="5032" y="21255"/>
                      </a:cubicBezTo>
                      <a:cubicBezTo>
                        <a:pt x="3181" y="21463"/>
                        <a:pt x="1472" y="21463"/>
                        <a:pt x="285" y="21532"/>
                      </a:cubicBezTo>
                      <a:lnTo>
                        <a:pt x="570" y="21186"/>
                      </a:lnTo>
                      <a:cubicBezTo>
                        <a:pt x="570" y="21186"/>
                        <a:pt x="570" y="21186"/>
                        <a:pt x="546" y="21151"/>
                      </a:cubicBezTo>
                      <a:lnTo>
                        <a:pt x="380" y="20909"/>
                      </a:lnTo>
                      <a:cubicBezTo>
                        <a:pt x="237" y="21117"/>
                        <a:pt x="95" y="21255"/>
                        <a:pt x="0" y="21394"/>
                      </a:cubicBezTo>
                      <a:cubicBezTo>
                        <a:pt x="285" y="20286"/>
                        <a:pt x="665" y="18971"/>
                        <a:pt x="1139" y="17517"/>
                      </a:cubicBezTo>
                      <a:cubicBezTo>
                        <a:pt x="1139" y="17517"/>
                        <a:pt x="1139" y="17517"/>
                        <a:pt x="3038" y="18694"/>
                      </a:cubicBezTo>
                      <a:cubicBezTo>
                        <a:pt x="3038" y="18694"/>
                        <a:pt x="3038" y="18694"/>
                        <a:pt x="3050" y="18651"/>
                      </a:cubicBezTo>
                      <a:lnTo>
                        <a:pt x="3133" y="18348"/>
                      </a:lnTo>
                      <a:cubicBezTo>
                        <a:pt x="3133" y="18348"/>
                        <a:pt x="3133" y="18348"/>
                        <a:pt x="1234" y="17171"/>
                      </a:cubicBezTo>
                      <a:cubicBezTo>
                        <a:pt x="2136" y="14540"/>
                        <a:pt x="3418" y="11495"/>
                        <a:pt x="4937" y="8656"/>
                      </a:cubicBezTo>
                      <a:cubicBezTo>
                        <a:pt x="4937" y="8656"/>
                        <a:pt x="4937" y="8656"/>
                        <a:pt x="8593" y="12118"/>
                      </a:cubicBezTo>
                      <a:cubicBezTo>
                        <a:pt x="8403" y="12325"/>
                        <a:pt x="8260" y="12464"/>
                        <a:pt x="8118" y="12602"/>
                      </a:cubicBezTo>
                      <a:cubicBezTo>
                        <a:pt x="8118" y="12602"/>
                        <a:pt x="8118" y="12602"/>
                        <a:pt x="8136" y="12637"/>
                      </a:cubicBezTo>
                      <a:lnTo>
                        <a:pt x="8260" y="12879"/>
                      </a:lnTo>
                      <a:cubicBezTo>
                        <a:pt x="8450" y="12671"/>
                        <a:pt x="8687" y="12533"/>
                        <a:pt x="8877" y="12325"/>
                      </a:cubicBezTo>
                      <a:cubicBezTo>
                        <a:pt x="8877" y="12325"/>
                        <a:pt x="8877" y="12325"/>
                        <a:pt x="8871" y="12308"/>
                      </a:cubicBezTo>
                      <a:lnTo>
                        <a:pt x="8830" y="12187"/>
                      </a:lnTo>
                      <a:cubicBezTo>
                        <a:pt x="8830" y="12187"/>
                        <a:pt x="8830" y="12187"/>
                        <a:pt x="8842" y="12161"/>
                      </a:cubicBezTo>
                      <a:lnTo>
                        <a:pt x="8925" y="11979"/>
                      </a:lnTo>
                      <a:cubicBezTo>
                        <a:pt x="8925" y="11979"/>
                        <a:pt x="8925" y="11979"/>
                        <a:pt x="5080" y="8379"/>
                      </a:cubicBezTo>
                      <a:cubicBezTo>
                        <a:pt x="7602" y="3750"/>
                        <a:pt x="10735" y="-68"/>
                        <a:pt x="13925" y="1"/>
                      </a:cubicBezTo>
                      <a:close/>
                    </a:path>
                  </a:pathLst>
                </a:custGeom>
                <a:solidFill>
                  <a:srgbClr val="95BE3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29" name="Shape 129"/>
                <p:cNvSpPr/>
                <p:nvPr/>
              </p:nvSpPr>
              <p:spPr>
                <a:xfrm rot="7495897">
                  <a:off x="1327573" y="459108"/>
                  <a:ext cx="858839" cy="4175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0" h="21532" extrusionOk="0">
                      <a:moveTo>
                        <a:pt x="1992" y="18978"/>
                      </a:moveTo>
                      <a:cubicBezTo>
                        <a:pt x="1755" y="19256"/>
                        <a:pt x="1566" y="19465"/>
                        <a:pt x="1376" y="19674"/>
                      </a:cubicBezTo>
                      <a:lnTo>
                        <a:pt x="1566" y="20023"/>
                      </a:lnTo>
                      <a:cubicBezTo>
                        <a:pt x="1755" y="19744"/>
                        <a:pt x="1945" y="19535"/>
                        <a:pt x="2134" y="19256"/>
                      </a:cubicBezTo>
                      <a:close/>
                      <a:moveTo>
                        <a:pt x="8636" y="17672"/>
                      </a:moveTo>
                      <a:lnTo>
                        <a:pt x="8556" y="18775"/>
                      </a:lnTo>
                      <a:lnTo>
                        <a:pt x="8776" y="18833"/>
                      </a:lnTo>
                      <a:lnTo>
                        <a:pt x="8935" y="17672"/>
                      </a:lnTo>
                      <a:close/>
                      <a:moveTo>
                        <a:pt x="3617" y="17120"/>
                      </a:moveTo>
                      <a:cubicBezTo>
                        <a:pt x="3425" y="17394"/>
                        <a:pt x="3232" y="17599"/>
                        <a:pt x="3016" y="17839"/>
                      </a:cubicBezTo>
                      <a:lnTo>
                        <a:pt x="3184" y="18078"/>
                      </a:lnTo>
                      <a:cubicBezTo>
                        <a:pt x="3377" y="17873"/>
                        <a:pt x="3569" y="17668"/>
                        <a:pt x="3785" y="17360"/>
                      </a:cubicBezTo>
                      <a:close/>
                      <a:moveTo>
                        <a:pt x="15278" y="16685"/>
                      </a:moveTo>
                      <a:lnTo>
                        <a:pt x="15138" y="17817"/>
                      </a:lnTo>
                      <a:lnTo>
                        <a:pt x="15377" y="17875"/>
                      </a:lnTo>
                      <a:lnTo>
                        <a:pt x="15517" y="16772"/>
                      </a:lnTo>
                      <a:close/>
                      <a:moveTo>
                        <a:pt x="4475" y="15176"/>
                      </a:moveTo>
                      <a:cubicBezTo>
                        <a:pt x="4475" y="15176"/>
                        <a:pt x="4475" y="15176"/>
                        <a:pt x="4428" y="15589"/>
                      </a:cubicBezTo>
                      <a:cubicBezTo>
                        <a:pt x="4428" y="15589"/>
                        <a:pt x="4428" y="15589"/>
                        <a:pt x="4852" y="15796"/>
                      </a:cubicBezTo>
                      <a:cubicBezTo>
                        <a:pt x="4805" y="15865"/>
                        <a:pt x="4758" y="15934"/>
                        <a:pt x="4687" y="16037"/>
                      </a:cubicBezTo>
                      <a:lnTo>
                        <a:pt x="4852" y="16279"/>
                      </a:lnTo>
                      <a:cubicBezTo>
                        <a:pt x="5041" y="16072"/>
                        <a:pt x="5229" y="15865"/>
                        <a:pt x="5447" y="15615"/>
                      </a:cubicBezTo>
                      <a:lnTo>
                        <a:pt x="5323" y="15314"/>
                      </a:lnTo>
                      <a:cubicBezTo>
                        <a:pt x="5229" y="15382"/>
                        <a:pt x="5182" y="15451"/>
                        <a:pt x="5135" y="15520"/>
                      </a:cubicBezTo>
                      <a:cubicBezTo>
                        <a:pt x="5135" y="15520"/>
                        <a:pt x="5135" y="15520"/>
                        <a:pt x="4475" y="15176"/>
                      </a:cubicBezTo>
                      <a:close/>
                      <a:moveTo>
                        <a:pt x="9015" y="14682"/>
                      </a:moveTo>
                      <a:lnTo>
                        <a:pt x="8875" y="15785"/>
                      </a:lnTo>
                      <a:lnTo>
                        <a:pt x="9115" y="15872"/>
                      </a:lnTo>
                      <a:lnTo>
                        <a:pt x="9254" y="14769"/>
                      </a:lnTo>
                      <a:close/>
                      <a:moveTo>
                        <a:pt x="2513" y="14218"/>
                      </a:moveTo>
                      <a:lnTo>
                        <a:pt x="2433" y="14566"/>
                      </a:lnTo>
                      <a:lnTo>
                        <a:pt x="3191" y="14972"/>
                      </a:lnTo>
                      <a:lnTo>
                        <a:pt x="3271" y="14624"/>
                      </a:lnTo>
                      <a:close/>
                      <a:moveTo>
                        <a:pt x="15617" y="13724"/>
                      </a:moveTo>
                      <a:lnTo>
                        <a:pt x="15477" y="14827"/>
                      </a:lnTo>
                      <a:lnTo>
                        <a:pt x="15756" y="14885"/>
                      </a:lnTo>
                      <a:lnTo>
                        <a:pt x="15896" y="13782"/>
                      </a:lnTo>
                      <a:close/>
                      <a:moveTo>
                        <a:pt x="7036" y="13666"/>
                      </a:moveTo>
                      <a:cubicBezTo>
                        <a:pt x="6795" y="13874"/>
                        <a:pt x="6603" y="14082"/>
                        <a:pt x="6380" y="14324"/>
                      </a:cubicBezTo>
                      <a:lnTo>
                        <a:pt x="6507" y="14566"/>
                      </a:lnTo>
                      <a:cubicBezTo>
                        <a:pt x="6747" y="14359"/>
                        <a:pt x="6940" y="14151"/>
                        <a:pt x="7162" y="13909"/>
                      </a:cubicBezTo>
                      <a:close/>
                      <a:moveTo>
                        <a:pt x="9354" y="11983"/>
                      </a:moveTo>
                      <a:lnTo>
                        <a:pt x="9254" y="12825"/>
                      </a:lnTo>
                      <a:lnTo>
                        <a:pt x="9494" y="12883"/>
                      </a:lnTo>
                      <a:lnTo>
                        <a:pt x="9593" y="12070"/>
                      </a:lnTo>
                      <a:close/>
                      <a:moveTo>
                        <a:pt x="15996" y="10735"/>
                      </a:moveTo>
                      <a:lnTo>
                        <a:pt x="15856" y="11838"/>
                      </a:lnTo>
                      <a:lnTo>
                        <a:pt x="16095" y="11925"/>
                      </a:lnTo>
                      <a:lnTo>
                        <a:pt x="16235" y="10822"/>
                      </a:lnTo>
                      <a:close/>
                      <a:moveTo>
                        <a:pt x="10546" y="10474"/>
                      </a:moveTo>
                      <a:cubicBezTo>
                        <a:pt x="10305" y="10612"/>
                        <a:pt x="10113" y="10820"/>
                        <a:pt x="9873" y="11027"/>
                      </a:cubicBezTo>
                      <a:lnTo>
                        <a:pt x="10017" y="11373"/>
                      </a:lnTo>
                      <a:cubicBezTo>
                        <a:pt x="10209" y="11166"/>
                        <a:pt x="10450" y="10958"/>
                        <a:pt x="10672" y="10777"/>
                      </a:cubicBezTo>
                      <a:close/>
                      <a:moveTo>
                        <a:pt x="11764" y="8529"/>
                      </a:moveTo>
                      <a:lnTo>
                        <a:pt x="11668" y="8873"/>
                      </a:lnTo>
                      <a:cubicBezTo>
                        <a:pt x="11668" y="8873"/>
                        <a:pt x="11668" y="8873"/>
                        <a:pt x="12101" y="9217"/>
                      </a:cubicBezTo>
                      <a:cubicBezTo>
                        <a:pt x="11956" y="9354"/>
                        <a:pt x="11812" y="9423"/>
                        <a:pt x="11686" y="9595"/>
                      </a:cubicBezTo>
                      <a:lnTo>
                        <a:pt x="11812" y="9835"/>
                      </a:lnTo>
                      <a:cubicBezTo>
                        <a:pt x="12052" y="9698"/>
                        <a:pt x="12245" y="9491"/>
                        <a:pt x="12479" y="9328"/>
                      </a:cubicBezTo>
                      <a:lnTo>
                        <a:pt x="12437" y="9148"/>
                      </a:lnTo>
                      <a:lnTo>
                        <a:pt x="12473" y="9070"/>
                      </a:lnTo>
                      <a:lnTo>
                        <a:pt x="12389" y="9010"/>
                      </a:lnTo>
                      <a:cubicBezTo>
                        <a:pt x="12389" y="9010"/>
                        <a:pt x="12389" y="9010"/>
                        <a:pt x="11764" y="8529"/>
                      </a:cubicBezTo>
                      <a:close/>
                      <a:moveTo>
                        <a:pt x="16375" y="7774"/>
                      </a:moveTo>
                      <a:lnTo>
                        <a:pt x="16235" y="8877"/>
                      </a:lnTo>
                      <a:lnTo>
                        <a:pt x="16474" y="8935"/>
                      </a:lnTo>
                      <a:lnTo>
                        <a:pt x="16614" y="7833"/>
                      </a:lnTo>
                      <a:close/>
                      <a:moveTo>
                        <a:pt x="14244" y="7687"/>
                      </a:moveTo>
                      <a:cubicBezTo>
                        <a:pt x="14003" y="7828"/>
                        <a:pt x="13763" y="8038"/>
                        <a:pt x="13540" y="8222"/>
                      </a:cubicBezTo>
                      <a:lnTo>
                        <a:pt x="13667" y="8529"/>
                      </a:lnTo>
                      <a:cubicBezTo>
                        <a:pt x="13859" y="8389"/>
                        <a:pt x="14100" y="8178"/>
                        <a:pt x="14328" y="7994"/>
                      </a:cubicBezTo>
                      <a:close/>
                      <a:moveTo>
                        <a:pt x="9972" y="7078"/>
                      </a:moveTo>
                      <a:lnTo>
                        <a:pt x="9873" y="7426"/>
                      </a:lnTo>
                      <a:lnTo>
                        <a:pt x="10531" y="7978"/>
                      </a:lnTo>
                      <a:lnTo>
                        <a:pt x="10690" y="7629"/>
                      </a:lnTo>
                      <a:close/>
                      <a:moveTo>
                        <a:pt x="16180" y="6526"/>
                      </a:moveTo>
                      <a:cubicBezTo>
                        <a:pt x="15894" y="6664"/>
                        <a:pt x="15655" y="6801"/>
                        <a:pt x="15429" y="6981"/>
                      </a:cubicBezTo>
                      <a:lnTo>
                        <a:pt x="15512" y="7281"/>
                      </a:lnTo>
                      <a:cubicBezTo>
                        <a:pt x="15751" y="7144"/>
                        <a:pt x="15989" y="7007"/>
                        <a:pt x="16263" y="6827"/>
                      </a:cubicBezTo>
                      <a:close/>
                      <a:moveTo>
                        <a:pt x="8157" y="5627"/>
                      </a:moveTo>
                      <a:lnTo>
                        <a:pt x="8078" y="5888"/>
                      </a:lnTo>
                      <a:lnTo>
                        <a:pt x="8736" y="6439"/>
                      </a:lnTo>
                      <a:lnTo>
                        <a:pt x="8835" y="6178"/>
                      </a:lnTo>
                      <a:close/>
                      <a:moveTo>
                        <a:pt x="18134" y="5540"/>
                      </a:moveTo>
                      <a:cubicBezTo>
                        <a:pt x="17896" y="5679"/>
                        <a:pt x="17658" y="5749"/>
                        <a:pt x="17384" y="5931"/>
                      </a:cubicBezTo>
                      <a:lnTo>
                        <a:pt x="17467" y="6236"/>
                      </a:lnTo>
                      <a:cubicBezTo>
                        <a:pt x="17705" y="6097"/>
                        <a:pt x="17944" y="6027"/>
                        <a:pt x="18217" y="5844"/>
                      </a:cubicBezTo>
                      <a:close/>
                      <a:moveTo>
                        <a:pt x="17850" y="4640"/>
                      </a:moveTo>
                      <a:lnTo>
                        <a:pt x="17711" y="4930"/>
                      </a:lnTo>
                      <a:lnTo>
                        <a:pt x="18309" y="5627"/>
                      </a:lnTo>
                      <a:lnTo>
                        <a:pt x="18469" y="5336"/>
                      </a:lnTo>
                      <a:close/>
                      <a:moveTo>
                        <a:pt x="16175" y="2782"/>
                      </a:moveTo>
                      <a:lnTo>
                        <a:pt x="16035" y="3131"/>
                      </a:lnTo>
                      <a:lnTo>
                        <a:pt x="16654" y="3827"/>
                      </a:lnTo>
                      <a:lnTo>
                        <a:pt x="16793" y="3479"/>
                      </a:lnTo>
                      <a:close/>
                      <a:moveTo>
                        <a:pt x="9972" y="1883"/>
                      </a:moveTo>
                      <a:lnTo>
                        <a:pt x="9833" y="2144"/>
                      </a:lnTo>
                      <a:lnTo>
                        <a:pt x="14998" y="7629"/>
                      </a:lnTo>
                      <a:lnTo>
                        <a:pt x="15198" y="7281"/>
                      </a:lnTo>
                      <a:close/>
                      <a:moveTo>
                        <a:pt x="14580" y="983"/>
                      </a:moveTo>
                      <a:lnTo>
                        <a:pt x="14420" y="1244"/>
                      </a:lnTo>
                      <a:lnTo>
                        <a:pt x="15038" y="1941"/>
                      </a:lnTo>
                      <a:lnTo>
                        <a:pt x="15198" y="1679"/>
                      </a:lnTo>
                      <a:close/>
                      <a:moveTo>
                        <a:pt x="13925" y="1"/>
                      </a:moveTo>
                      <a:cubicBezTo>
                        <a:pt x="15839" y="42"/>
                        <a:pt x="17773" y="1483"/>
                        <a:pt x="19606" y="4987"/>
                      </a:cubicBezTo>
                      <a:cubicBezTo>
                        <a:pt x="19511" y="4987"/>
                        <a:pt x="19464" y="4987"/>
                        <a:pt x="19369" y="5057"/>
                      </a:cubicBezTo>
                      <a:cubicBezTo>
                        <a:pt x="19369" y="5057"/>
                        <a:pt x="19369" y="5057"/>
                        <a:pt x="19381" y="5100"/>
                      </a:cubicBezTo>
                      <a:lnTo>
                        <a:pt x="19464" y="5403"/>
                      </a:lnTo>
                      <a:cubicBezTo>
                        <a:pt x="19559" y="5334"/>
                        <a:pt x="19654" y="5334"/>
                        <a:pt x="19796" y="5264"/>
                      </a:cubicBezTo>
                      <a:cubicBezTo>
                        <a:pt x="19891" y="5541"/>
                        <a:pt x="20033" y="5818"/>
                        <a:pt x="20128" y="6026"/>
                      </a:cubicBezTo>
                      <a:cubicBezTo>
                        <a:pt x="21600" y="11148"/>
                        <a:pt x="20556" y="14540"/>
                        <a:pt x="18277" y="16825"/>
                      </a:cubicBezTo>
                      <a:cubicBezTo>
                        <a:pt x="18277" y="16825"/>
                        <a:pt x="18277" y="16825"/>
                        <a:pt x="19701" y="6234"/>
                      </a:cubicBezTo>
                      <a:cubicBezTo>
                        <a:pt x="19701" y="6234"/>
                        <a:pt x="19701" y="6234"/>
                        <a:pt x="19416" y="6164"/>
                      </a:cubicBezTo>
                      <a:lnTo>
                        <a:pt x="17992" y="17102"/>
                      </a:lnTo>
                      <a:cubicBezTo>
                        <a:pt x="16331" y="18555"/>
                        <a:pt x="14099" y="19525"/>
                        <a:pt x="11773" y="20148"/>
                      </a:cubicBezTo>
                      <a:cubicBezTo>
                        <a:pt x="11773" y="20148"/>
                        <a:pt x="11773" y="20148"/>
                        <a:pt x="13197" y="9487"/>
                      </a:cubicBezTo>
                      <a:cubicBezTo>
                        <a:pt x="13197" y="9487"/>
                        <a:pt x="13197" y="9487"/>
                        <a:pt x="12913" y="9418"/>
                      </a:cubicBezTo>
                      <a:cubicBezTo>
                        <a:pt x="12913" y="9418"/>
                        <a:pt x="12913" y="9418"/>
                        <a:pt x="11488" y="20286"/>
                      </a:cubicBezTo>
                      <a:cubicBezTo>
                        <a:pt x="10491" y="20494"/>
                        <a:pt x="9542" y="20701"/>
                        <a:pt x="8545" y="20840"/>
                      </a:cubicBezTo>
                      <a:cubicBezTo>
                        <a:pt x="8545" y="20840"/>
                        <a:pt x="8545" y="20840"/>
                        <a:pt x="8545" y="20814"/>
                      </a:cubicBezTo>
                      <a:lnTo>
                        <a:pt x="8545" y="20632"/>
                      </a:lnTo>
                      <a:cubicBezTo>
                        <a:pt x="8545" y="20632"/>
                        <a:pt x="8545" y="20632"/>
                        <a:pt x="8515" y="20632"/>
                      </a:cubicBezTo>
                      <a:lnTo>
                        <a:pt x="8308" y="20632"/>
                      </a:lnTo>
                      <a:cubicBezTo>
                        <a:pt x="8308" y="20632"/>
                        <a:pt x="8308" y="20632"/>
                        <a:pt x="8302" y="20667"/>
                      </a:cubicBezTo>
                      <a:lnTo>
                        <a:pt x="8260" y="20909"/>
                      </a:lnTo>
                      <a:cubicBezTo>
                        <a:pt x="7263" y="21047"/>
                        <a:pt x="6266" y="21186"/>
                        <a:pt x="5317" y="21255"/>
                      </a:cubicBezTo>
                      <a:cubicBezTo>
                        <a:pt x="5317" y="21255"/>
                        <a:pt x="5317" y="21255"/>
                        <a:pt x="6171" y="15025"/>
                      </a:cubicBezTo>
                      <a:cubicBezTo>
                        <a:pt x="6171" y="15025"/>
                        <a:pt x="6171" y="15025"/>
                        <a:pt x="6142" y="15016"/>
                      </a:cubicBezTo>
                      <a:lnTo>
                        <a:pt x="5934" y="14956"/>
                      </a:lnTo>
                      <a:cubicBezTo>
                        <a:pt x="5934" y="14956"/>
                        <a:pt x="5934" y="14956"/>
                        <a:pt x="5032" y="21255"/>
                      </a:cubicBezTo>
                      <a:cubicBezTo>
                        <a:pt x="3181" y="21463"/>
                        <a:pt x="1472" y="21463"/>
                        <a:pt x="285" y="21532"/>
                      </a:cubicBezTo>
                      <a:lnTo>
                        <a:pt x="570" y="21186"/>
                      </a:lnTo>
                      <a:cubicBezTo>
                        <a:pt x="570" y="21186"/>
                        <a:pt x="570" y="21186"/>
                        <a:pt x="546" y="21151"/>
                      </a:cubicBezTo>
                      <a:lnTo>
                        <a:pt x="380" y="20909"/>
                      </a:lnTo>
                      <a:cubicBezTo>
                        <a:pt x="237" y="21117"/>
                        <a:pt x="95" y="21255"/>
                        <a:pt x="0" y="21394"/>
                      </a:cubicBezTo>
                      <a:cubicBezTo>
                        <a:pt x="285" y="20286"/>
                        <a:pt x="665" y="18971"/>
                        <a:pt x="1139" y="17517"/>
                      </a:cubicBezTo>
                      <a:cubicBezTo>
                        <a:pt x="1139" y="17517"/>
                        <a:pt x="1139" y="17517"/>
                        <a:pt x="3038" y="18694"/>
                      </a:cubicBezTo>
                      <a:cubicBezTo>
                        <a:pt x="3038" y="18694"/>
                        <a:pt x="3038" y="18694"/>
                        <a:pt x="3050" y="18651"/>
                      </a:cubicBezTo>
                      <a:lnTo>
                        <a:pt x="3133" y="18348"/>
                      </a:lnTo>
                      <a:cubicBezTo>
                        <a:pt x="3133" y="18348"/>
                        <a:pt x="3133" y="18348"/>
                        <a:pt x="1234" y="17171"/>
                      </a:cubicBezTo>
                      <a:cubicBezTo>
                        <a:pt x="2136" y="14540"/>
                        <a:pt x="3418" y="11495"/>
                        <a:pt x="4937" y="8656"/>
                      </a:cubicBezTo>
                      <a:cubicBezTo>
                        <a:pt x="4937" y="8656"/>
                        <a:pt x="4937" y="8656"/>
                        <a:pt x="8593" y="12118"/>
                      </a:cubicBezTo>
                      <a:cubicBezTo>
                        <a:pt x="8403" y="12325"/>
                        <a:pt x="8260" y="12464"/>
                        <a:pt x="8118" y="12602"/>
                      </a:cubicBezTo>
                      <a:cubicBezTo>
                        <a:pt x="8118" y="12602"/>
                        <a:pt x="8118" y="12602"/>
                        <a:pt x="8136" y="12637"/>
                      </a:cubicBezTo>
                      <a:lnTo>
                        <a:pt x="8260" y="12879"/>
                      </a:lnTo>
                      <a:cubicBezTo>
                        <a:pt x="8450" y="12671"/>
                        <a:pt x="8687" y="12533"/>
                        <a:pt x="8877" y="12325"/>
                      </a:cubicBezTo>
                      <a:cubicBezTo>
                        <a:pt x="8877" y="12325"/>
                        <a:pt x="8877" y="12325"/>
                        <a:pt x="8871" y="12308"/>
                      </a:cubicBezTo>
                      <a:lnTo>
                        <a:pt x="8830" y="12187"/>
                      </a:lnTo>
                      <a:cubicBezTo>
                        <a:pt x="8830" y="12187"/>
                        <a:pt x="8830" y="12187"/>
                        <a:pt x="8842" y="12161"/>
                      </a:cubicBezTo>
                      <a:lnTo>
                        <a:pt x="8925" y="11979"/>
                      </a:lnTo>
                      <a:cubicBezTo>
                        <a:pt x="8925" y="11979"/>
                        <a:pt x="8925" y="11979"/>
                        <a:pt x="5080" y="8379"/>
                      </a:cubicBezTo>
                      <a:cubicBezTo>
                        <a:pt x="7602" y="3750"/>
                        <a:pt x="10735" y="-68"/>
                        <a:pt x="13925" y="1"/>
                      </a:cubicBezTo>
                      <a:close/>
                    </a:path>
                  </a:pathLst>
                </a:custGeom>
                <a:solidFill>
                  <a:srgbClr val="95BE3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30" name="Shape 130"/>
                <p:cNvSpPr/>
                <p:nvPr/>
              </p:nvSpPr>
              <p:spPr>
                <a:xfrm rot="3361703">
                  <a:off x="231405" y="969490"/>
                  <a:ext cx="946151" cy="5730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0" h="21532" extrusionOk="0">
                      <a:moveTo>
                        <a:pt x="1992" y="18978"/>
                      </a:moveTo>
                      <a:cubicBezTo>
                        <a:pt x="1755" y="19256"/>
                        <a:pt x="1566" y="19465"/>
                        <a:pt x="1376" y="19674"/>
                      </a:cubicBezTo>
                      <a:lnTo>
                        <a:pt x="1566" y="20023"/>
                      </a:lnTo>
                      <a:cubicBezTo>
                        <a:pt x="1755" y="19744"/>
                        <a:pt x="1945" y="19535"/>
                        <a:pt x="2134" y="19256"/>
                      </a:cubicBezTo>
                      <a:close/>
                      <a:moveTo>
                        <a:pt x="8636" y="17672"/>
                      </a:moveTo>
                      <a:lnTo>
                        <a:pt x="8556" y="18775"/>
                      </a:lnTo>
                      <a:lnTo>
                        <a:pt x="8776" y="18833"/>
                      </a:lnTo>
                      <a:lnTo>
                        <a:pt x="8935" y="17672"/>
                      </a:lnTo>
                      <a:close/>
                      <a:moveTo>
                        <a:pt x="3617" y="17120"/>
                      </a:moveTo>
                      <a:cubicBezTo>
                        <a:pt x="3425" y="17394"/>
                        <a:pt x="3232" y="17599"/>
                        <a:pt x="3016" y="17839"/>
                      </a:cubicBezTo>
                      <a:lnTo>
                        <a:pt x="3184" y="18078"/>
                      </a:lnTo>
                      <a:cubicBezTo>
                        <a:pt x="3377" y="17873"/>
                        <a:pt x="3569" y="17668"/>
                        <a:pt x="3785" y="17360"/>
                      </a:cubicBezTo>
                      <a:close/>
                      <a:moveTo>
                        <a:pt x="15278" y="16685"/>
                      </a:moveTo>
                      <a:lnTo>
                        <a:pt x="15138" y="17817"/>
                      </a:lnTo>
                      <a:lnTo>
                        <a:pt x="15377" y="17875"/>
                      </a:lnTo>
                      <a:lnTo>
                        <a:pt x="15517" y="16772"/>
                      </a:lnTo>
                      <a:close/>
                      <a:moveTo>
                        <a:pt x="4475" y="15176"/>
                      </a:moveTo>
                      <a:cubicBezTo>
                        <a:pt x="4475" y="15176"/>
                        <a:pt x="4475" y="15176"/>
                        <a:pt x="4428" y="15589"/>
                      </a:cubicBezTo>
                      <a:cubicBezTo>
                        <a:pt x="4428" y="15589"/>
                        <a:pt x="4428" y="15589"/>
                        <a:pt x="4852" y="15796"/>
                      </a:cubicBezTo>
                      <a:cubicBezTo>
                        <a:pt x="4805" y="15865"/>
                        <a:pt x="4758" y="15934"/>
                        <a:pt x="4687" y="16037"/>
                      </a:cubicBezTo>
                      <a:lnTo>
                        <a:pt x="4852" y="16279"/>
                      </a:lnTo>
                      <a:cubicBezTo>
                        <a:pt x="5041" y="16072"/>
                        <a:pt x="5229" y="15865"/>
                        <a:pt x="5447" y="15615"/>
                      </a:cubicBezTo>
                      <a:lnTo>
                        <a:pt x="5323" y="15314"/>
                      </a:lnTo>
                      <a:cubicBezTo>
                        <a:pt x="5229" y="15382"/>
                        <a:pt x="5182" y="15451"/>
                        <a:pt x="5135" y="15520"/>
                      </a:cubicBezTo>
                      <a:cubicBezTo>
                        <a:pt x="5135" y="15520"/>
                        <a:pt x="5135" y="15520"/>
                        <a:pt x="4475" y="15176"/>
                      </a:cubicBezTo>
                      <a:close/>
                      <a:moveTo>
                        <a:pt x="9015" y="14682"/>
                      </a:moveTo>
                      <a:lnTo>
                        <a:pt x="8875" y="15785"/>
                      </a:lnTo>
                      <a:lnTo>
                        <a:pt x="9115" y="15872"/>
                      </a:lnTo>
                      <a:lnTo>
                        <a:pt x="9254" y="14769"/>
                      </a:lnTo>
                      <a:close/>
                      <a:moveTo>
                        <a:pt x="2513" y="14218"/>
                      </a:moveTo>
                      <a:lnTo>
                        <a:pt x="2433" y="14566"/>
                      </a:lnTo>
                      <a:lnTo>
                        <a:pt x="3191" y="14972"/>
                      </a:lnTo>
                      <a:lnTo>
                        <a:pt x="3271" y="14624"/>
                      </a:lnTo>
                      <a:close/>
                      <a:moveTo>
                        <a:pt x="15617" y="13724"/>
                      </a:moveTo>
                      <a:lnTo>
                        <a:pt x="15477" y="14827"/>
                      </a:lnTo>
                      <a:lnTo>
                        <a:pt x="15756" y="14885"/>
                      </a:lnTo>
                      <a:lnTo>
                        <a:pt x="15896" y="13782"/>
                      </a:lnTo>
                      <a:close/>
                      <a:moveTo>
                        <a:pt x="7036" y="13666"/>
                      </a:moveTo>
                      <a:cubicBezTo>
                        <a:pt x="6795" y="13874"/>
                        <a:pt x="6603" y="14082"/>
                        <a:pt x="6380" y="14324"/>
                      </a:cubicBezTo>
                      <a:lnTo>
                        <a:pt x="6507" y="14566"/>
                      </a:lnTo>
                      <a:cubicBezTo>
                        <a:pt x="6747" y="14359"/>
                        <a:pt x="6940" y="14151"/>
                        <a:pt x="7162" y="13909"/>
                      </a:cubicBezTo>
                      <a:close/>
                      <a:moveTo>
                        <a:pt x="9354" y="11983"/>
                      </a:moveTo>
                      <a:lnTo>
                        <a:pt x="9254" y="12825"/>
                      </a:lnTo>
                      <a:lnTo>
                        <a:pt x="9494" y="12883"/>
                      </a:lnTo>
                      <a:lnTo>
                        <a:pt x="9593" y="12070"/>
                      </a:lnTo>
                      <a:close/>
                      <a:moveTo>
                        <a:pt x="15996" y="10735"/>
                      </a:moveTo>
                      <a:lnTo>
                        <a:pt x="15856" y="11838"/>
                      </a:lnTo>
                      <a:lnTo>
                        <a:pt x="16095" y="11925"/>
                      </a:lnTo>
                      <a:lnTo>
                        <a:pt x="16235" y="10822"/>
                      </a:lnTo>
                      <a:close/>
                      <a:moveTo>
                        <a:pt x="10546" y="10474"/>
                      </a:moveTo>
                      <a:cubicBezTo>
                        <a:pt x="10305" y="10612"/>
                        <a:pt x="10113" y="10820"/>
                        <a:pt x="9873" y="11027"/>
                      </a:cubicBezTo>
                      <a:lnTo>
                        <a:pt x="10017" y="11373"/>
                      </a:lnTo>
                      <a:cubicBezTo>
                        <a:pt x="10209" y="11166"/>
                        <a:pt x="10450" y="10958"/>
                        <a:pt x="10672" y="10777"/>
                      </a:cubicBezTo>
                      <a:close/>
                      <a:moveTo>
                        <a:pt x="11764" y="8529"/>
                      </a:moveTo>
                      <a:lnTo>
                        <a:pt x="11668" y="8873"/>
                      </a:lnTo>
                      <a:cubicBezTo>
                        <a:pt x="11668" y="8873"/>
                        <a:pt x="11668" y="8873"/>
                        <a:pt x="12101" y="9217"/>
                      </a:cubicBezTo>
                      <a:cubicBezTo>
                        <a:pt x="11956" y="9354"/>
                        <a:pt x="11812" y="9423"/>
                        <a:pt x="11686" y="9595"/>
                      </a:cubicBezTo>
                      <a:lnTo>
                        <a:pt x="11812" y="9835"/>
                      </a:lnTo>
                      <a:cubicBezTo>
                        <a:pt x="12052" y="9698"/>
                        <a:pt x="12245" y="9491"/>
                        <a:pt x="12479" y="9328"/>
                      </a:cubicBezTo>
                      <a:lnTo>
                        <a:pt x="12437" y="9148"/>
                      </a:lnTo>
                      <a:lnTo>
                        <a:pt x="12473" y="9070"/>
                      </a:lnTo>
                      <a:lnTo>
                        <a:pt x="12389" y="9010"/>
                      </a:lnTo>
                      <a:cubicBezTo>
                        <a:pt x="12389" y="9010"/>
                        <a:pt x="12389" y="9010"/>
                        <a:pt x="11764" y="8529"/>
                      </a:cubicBezTo>
                      <a:close/>
                      <a:moveTo>
                        <a:pt x="16375" y="7774"/>
                      </a:moveTo>
                      <a:lnTo>
                        <a:pt x="16235" y="8877"/>
                      </a:lnTo>
                      <a:lnTo>
                        <a:pt x="16474" y="8935"/>
                      </a:lnTo>
                      <a:lnTo>
                        <a:pt x="16614" y="7833"/>
                      </a:lnTo>
                      <a:close/>
                      <a:moveTo>
                        <a:pt x="14244" y="7687"/>
                      </a:moveTo>
                      <a:cubicBezTo>
                        <a:pt x="14003" y="7828"/>
                        <a:pt x="13763" y="8038"/>
                        <a:pt x="13540" y="8222"/>
                      </a:cubicBezTo>
                      <a:lnTo>
                        <a:pt x="13667" y="8529"/>
                      </a:lnTo>
                      <a:cubicBezTo>
                        <a:pt x="13859" y="8389"/>
                        <a:pt x="14100" y="8178"/>
                        <a:pt x="14328" y="7994"/>
                      </a:cubicBezTo>
                      <a:close/>
                      <a:moveTo>
                        <a:pt x="9972" y="7078"/>
                      </a:moveTo>
                      <a:lnTo>
                        <a:pt x="9873" y="7426"/>
                      </a:lnTo>
                      <a:lnTo>
                        <a:pt x="10531" y="7978"/>
                      </a:lnTo>
                      <a:lnTo>
                        <a:pt x="10690" y="7629"/>
                      </a:lnTo>
                      <a:close/>
                      <a:moveTo>
                        <a:pt x="16180" y="6526"/>
                      </a:moveTo>
                      <a:cubicBezTo>
                        <a:pt x="15894" y="6664"/>
                        <a:pt x="15655" y="6801"/>
                        <a:pt x="15429" y="6981"/>
                      </a:cubicBezTo>
                      <a:lnTo>
                        <a:pt x="15512" y="7281"/>
                      </a:lnTo>
                      <a:cubicBezTo>
                        <a:pt x="15751" y="7144"/>
                        <a:pt x="15989" y="7007"/>
                        <a:pt x="16263" y="6827"/>
                      </a:cubicBezTo>
                      <a:close/>
                      <a:moveTo>
                        <a:pt x="8157" y="5627"/>
                      </a:moveTo>
                      <a:lnTo>
                        <a:pt x="8078" y="5888"/>
                      </a:lnTo>
                      <a:lnTo>
                        <a:pt x="8736" y="6439"/>
                      </a:lnTo>
                      <a:lnTo>
                        <a:pt x="8835" y="6178"/>
                      </a:lnTo>
                      <a:close/>
                      <a:moveTo>
                        <a:pt x="18134" y="5540"/>
                      </a:moveTo>
                      <a:cubicBezTo>
                        <a:pt x="17896" y="5679"/>
                        <a:pt x="17658" y="5749"/>
                        <a:pt x="17384" y="5931"/>
                      </a:cubicBezTo>
                      <a:lnTo>
                        <a:pt x="17467" y="6236"/>
                      </a:lnTo>
                      <a:cubicBezTo>
                        <a:pt x="17705" y="6097"/>
                        <a:pt x="17943" y="6027"/>
                        <a:pt x="18217" y="5844"/>
                      </a:cubicBezTo>
                      <a:close/>
                      <a:moveTo>
                        <a:pt x="17850" y="4640"/>
                      </a:moveTo>
                      <a:lnTo>
                        <a:pt x="17711" y="4930"/>
                      </a:lnTo>
                      <a:lnTo>
                        <a:pt x="18309" y="5627"/>
                      </a:lnTo>
                      <a:lnTo>
                        <a:pt x="18469" y="5336"/>
                      </a:lnTo>
                      <a:close/>
                      <a:moveTo>
                        <a:pt x="16175" y="2782"/>
                      </a:moveTo>
                      <a:lnTo>
                        <a:pt x="16035" y="3131"/>
                      </a:lnTo>
                      <a:lnTo>
                        <a:pt x="16654" y="3827"/>
                      </a:lnTo>
                      <a:lnTo>
                        <a:pt x="16793" y="3479"/>
                      </a:lnTo>
                      <a:close/>
                      <a:moveTo>
                        <a:pt x="9972" y="1883"/>
                      </a:moveTo>
                      <a:lnTo>
                        <a:pt x="9833" y="2144"/>
                      </a:lnTo>
                      <a:lnTo>
                        <a:pt x="14998" y="7629"/>
                      </a:lnTo>
                      <a:lnTo>
                        <a:pt x="15198" y="7281"/>
                      </a:lnTo>
                      <a:close/>
                      <a:moveTo>
                        <a:pt x="14580" y="983"/>
                      </a:moveTo>
                      <a:lnTo>
                        <a:pt x="14420" y="1244"/>
                      </a:lnTo>
                      <a:lnTo>
                        <a:pt x="15038" y="1941"/>
                      </a:lnTo>
                      <a:lnTo>
                        <a:pt x="15198" y="1679"/>
                      </a:lnTo>
                      <a:close/>
                      <a:moveTo>
                        <a:pt x="13925" y="1"/>
                      </a:moveTo>
                      <a:cubicBezTo>
                        <a:pt x="15839" y="42"/>
                        <a:pt x="17773" y="1483"/>
                        <a:pt x="19606" y="4987"/>
                      </a:cubicBezTo>
                      <a:cubicBezTo>
                        <a:pt x="19511" y="4987"/>
                        <a:pt x="19464" y="4987"/>
                        <a:pt x="19369" y="5057"/>
                      </a:cubicBezTo>
                      <a:cubicBezTo>
                        <a:pt x="19369" y="5057"/>
                        <a:pt x="19369" y="5057"/>
                        <a:pt x="19381" y="5100"/>
                      </a:cubicBezTo>
                      <a:lnTo>
                        <a:pt x="19464" y="5403"/>
                      </a:lnTo>
                      <a:cubicBezTo>
                        <a:pt x="19559" y="5334"/>
                        <a:pt x="19654" y="5334"/>
                        <a:pt x="19796" y="5264"/>
                      </a:cubicBezTo>
                      <a:cubicBezTo>
                        <a:pt x="19891" y="5541"/>
                        <a:pt x="20033" y="5818"/>
                        <a:pt x="20128" y="6026"/>
                      </a:cubicBezTo>
                      <a:cubicBezTo>
                        <a:pt x="21600" y="11148"/>
                        <a:pt x="20556" y="14540"/>
                        <a:pt x="18277" y="16825"/>
                      </a:cubicBezTo>
                      <a:cubicBezTo>
                        <a:pt x="18277" y="16825"/>
                        <a:pt x="18277" y="16825"/>
                        <a:pt x="19701" y="6234"/>
                      </a:cubicBezTo>
                      <a:cubicBezTo>
                        <a:pt x="19701" y="6234"/>
                        <a:pt x="19701" y="6234"/>
                        <a:pt x="19416" y="6164"/>
                      </a:cubicBezTo>
                      <a:lnTo>
                        <a:pt x="17992" y="17102"/>
                      </a:lnTo>
                      <a:cubicBezTo>
                        <a:pt x="16331" y="18555"/>
                        <a:pt x="14099" y="19525"/>
                        <a:pt x="11773" y="20148"/>
                      </a:cubicBezTo>
                      <a:cubicBezTo>
                        <a:pt x="11773" y="20148"/>
                        <a:pt x="11773" y="20148"/>
                        <a:pt x="13197" y="9487"/>
                      </a:cubicBezTo>
                      <a:cubicBezTo>
                        <a:pt x="13197" y="9487"/>
                        <a:pt x="13197" y="9487"/>
                        <a:pt x="12913" y="9418"/>
                      </a:cubicBezTo>
                      <a:cubicBezTo>
                        <a:pt x="12913" y="9418"/>
                        <a:pt x="12913" y="9418"/>
                        <a:pt x="11488" y="20286"/>
                      </a:cubicBezTo>
                      <a:cubicBezTo>
                        <a:pt x="10491" y="20494"/>
                        <a:pt x="9542" y="20701"/>
                        <a:pt x="8545" y="20840"/>
                      </a:cubicBezTo>
                      <a:cubicBezTo>
                        <a:pt x="8545" y="20840"/>
                        <a:pt x="8545" y="20840"/>
                        <a:pt x="8545" y="20814"/>
                      </a:cubicBezTo>
                      <a:lnTo>
                        <a:pt x="8545" y="20632"/>
                      </a:lnTo>
                      <a:cubicBezTo>
                        <a:pt x="8545" y="20632"/>
                        <a:pt x="8545" y="20632"/>
                        <a:pt x="8515" y="20632"/>
                      </a:cubicBezTo>
                      <a:lnTo>
                        <a:pt x="8308" y="20632"/>
                      </a:lnTo>
                      <a:cubicBezTo>
                        <a:pt x="8308" y="20632"/>
                        <a:pt x="8308" y="20632"/>
                        <a:pt x="8302" y="20667"/>
                      </a:cubicBezTo>
                      <a:lnTo>
                        <a:pt x="8260" y="20909"/>
                      </a:lnTo>
                      <a:cubicBezTo>
                        <a:pt x="7263" y="21047"/>
                        <a:pt x="6266" y="21186"/>
                        <a:pt x="5317" y="21255"/>
                      </a:cubicBezTo>
                      <a:cubicBezTo>
                        <a:pt x="5317" y="21255"/>
                        <a:pt x="5317" y="21255"/>
                        <a:pt x="6171" y="15025"/>
                      </a:cubicBezTo>
                      <a:cubicBezTo>
                        <a:pt x="6171" y="15025"/>
                        <a:pt x="6171" y="15025"/>
                        <a:pt x="6142" y="15016"/>
                      </a:cubicBezTo>
                      <a:lnTo>
                        <a:pt x="5934" y="14956"/>
                      </a:lnTo>
                      <a:cubicBezTo>
                        <a:pt x="5934" y="14956"/>
                        <a:pt x="5934" y="14956"/>
                        <a:pt x="5032" y="21255"/>
                      </a:cubicBezTo>
                      <a:cubicBezTo>
                        <a:pt x="3181" y="21463"/>
                        <a:pt x="1472" y="21463"/>
                        <a:pt x="285" y="21532"/>
                      </a:cubicBezTo>
                      <a:lnTo>
                        <a:pt x="570" y="21186"/>
                      </a:lnTo>
                      <a:cubicBezTo>
                        <a:pt x="570" y="21186"/>
                        <a:pt x="570" y="21186"/>
                        <a:pt x="546" y="21151"/>
                      </a:cubicBezTo>
                      <a:lnTo>
                        <a:pt x="380" y="20909"/>
                      </a:lnTo>
                      <a:cubicBezTo>
                        <a:pt x="237" y="21117"/>
                        <a:pt x="95" y="21255"/>
                        <a:pt x="0" y="21394"/>
                      </a:cubicBezTo>
                      <a:cubicBezTo>
                        <a:pt x="285" y="20286"/>
                        <a:pt x="665" y="18971"/>
                        <a:pt x="1139" y="17517"/>
                      </a:cubicBezTo>
                      <a:cubicBezTo>
                        <a:pt x="1139" y="17517"/>
                        <a:pt x="1139" y="17517"/>
                        <a:pt x="3038" y="18694"/>
                      </a:cubicBezTo>
                      <a:cubicBezTo>
                        <a:pt x="3038" y="18694"/>
                        <a:pt x="3038" y="18694"/>
                        <a:pt x="3050" y="18651"/>
                      </a:cubicBezTo>
                      <a:lnTo>
                        <a:pt x="3133" y="18348"/>
                      </a:lnTo>
                      <a:cubicBezTo>
                        <a:pt x="3133" y="18348"/>
                        <a:pt x="3133" y="18348"/>
                        <a:pt x="1234" y="17171"/>
                      </a:cubicBezTo>
                      <a:cubicBezTo>
                        <a:pt x="2136" y="14540"/>
                        <a:pt x="3418" y="11495"/>
                        <a:pt x="4937" y="8656"/>
                      </a:cubicBezTo>
                      <a:cubicBezTo>
                        <a:pt x="4937" y="8656"/>
                        <a:pt x="4937" y="8656"/>
                        <a:pt x="8593" y="12118"/>
                      </a:cubicBezTo>
                      <a:cubicBezTo>
                        <a:pt x="8403" y="12325"/>
                        <a:pt x="8260" y="12464"/>
                        <a:pt x="8118" y="12602"/>
                      </a:cubicBezTo>
                      <a:cubicBezTo>
                        <a:pt x="8118" y="12602"/>
                        <a:pt x="8118" y="12602"/>
                        <a:pt x="8136" y="12637"/>
                      </a:cubicBezTo>
                      <a:lnTo>
                        <a:pt x="8260" y="12879"/>
                      </a:lnTo>
                      <a:cubicBezTo>
                        <a:pt x="8450" y="12671"/>
                        <a:pt x="8687" y="12533"/>
                        <a:pt x="8877" y="12325"/>
                      </a:cubicBezTo>
                      <a:cubicBezTo>
                        <a:pt x="8877" y="12325"/>
                        <a:pt x="8877" y="12325"/>
                        <a:pt x="8871" y="12308"/>
                      </a:cubicBezTo>
                      <a:lnTo>
                        <a:pt x="8830" y="12187"/>
                      </a:lnTo>
                      <a:cubicBezTo>
                        <a:pt x="8830" y="12187"/>
                        <a:pt x="8830" y="12187"/>
                        <a:pt x="8842" y="12161"/>
                      </a:cubicBezTo>
                      <a:lnTo>
                        <a:pt x="8925" y="11979"/>
                      </a:lnTo>
                      <a:cubicBezTo>
                        <a:pt x="8925" y="11979"/>
                        <a:pt x="8925" y="11979"/>
                        <a:pt x="5080" y="8379"/>
                      </a:cubicBezTo>
                      <a:cubicBezTo>
                        <a:pt x="7602" y="3750"/>
                        <a:pt x="10735" y="-68"/>
                        <a:pt x="13925" y="1"/>
                      </a:cubicBezTo>
                      <a:close/>
                    </a:path>
                  </a:pathLst>
                </a:custGeom>
                <a:solidFill>
                  <a:srgbClr val="95BE3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31" name="Shape 131"/>
                <p:cNvSpPr/>
                <p:nvPr/>
              </p:nvSpPr>
              <p:spPr>
                <a:xfrm rot="5674495">
                  <a:off x="1959398" y="273370"/>
                  <a:ext cx="1035052" cy="5270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0" h="21532" extrusionOk="0">
                      <a:moveTo>
                        <a:pt x="1992" y="18978"/>
                      </a:moveTo>
                      <a:cubicBezTo>
                        <a:pt x="1755" y="19256"/>
                        <a:pt x="1566" y="19465"/>
                        <a:pt x="1376" y="19674"/>
                      </a:cubicBezTo>
                      <a:lnTo>
                        <a:pt x="1566" y="20023"/>
                      </a:lnTo>
                      <a:cubicBezTo>
                        <a:pt x="1755" y="19744"/>
                        <a:pt x="1945" y="19535"/>
                        <a:pt x="2134" y="19256"/>
                      </a:cubicBezTo>
                      <a:close/>
                      <a:moveTo>
                        <a:pt x="8636" y="17672"/>
                      </a:moveTo>
                      <a:lnTo>
                        <a:pt x="8556" y="18775"/>
                      </a:lnTo>
                      <a:lnTo>
                        <a:pt x="8776" y="18833"/>
                      </a:lnTo>
                      <a:lnTo>
                        <a:pt x="8935" y="17672"/>
                      </a:lnTo>
                      <a:close/>
                      <a:moveTo>
                        <a:pt x="3617" y="17120"/>
                      </a:moveTo>
                      <a:cubicBezTo>
                        <a:pt x="3425" y="17394"/>
                        <a:pt x="3232" y="17599"/>
                        <a:pt x="3016" y="17839"/>
                      </a:cubicBezTo>
                      <a:lnTo>
                        <a:pt x="3184" y="18078"/>
                      </a:lnTo>
                      <a:cubicBezTo>
                        <a:pt x="3377" y="17873"/>
                        <a:pt x="3569" y="17668"/>
                        <a:pt x="3785" y="17360"/>
                      </a:cubicBezTo>
                      <a:close/>
                      <a:moveTo>
                        <a:pt x="15278" y="16685"/>
                      </a:moveTo>
                      <a:lnTo>
                        <a:pt x="15138" y="17817"/>
                      </a:lnTo>
                      <a:lnTo>
                        <a:pt x="15377" y="17875"/>
                      </a:lnTo>
                      <a:lnTo>
                        <a:pt x="15517" y="16772"/>
                      </a:lnTo>
                      <a:close/>
                      <a:moveTo>
                        <a:pt x="4475" y="15176"/>
                      </a:moveTo>
                      <a:cubicBezTo>
                        <a:pt x="4475" y="15176"/>
                        <a:pt x="4475" y="15176"/>
                        <a:pt x="4428" y="15589"/>
                      </a:cubicBezTo>
                      <a:cubicBezTo>
                        <a:pt x="4428" y="15589"/>
                        <a:pt x="4428" y="15589"/>
                        <a:pt x="4852" y="15796"/>
                      </a:cubicBezTo>
                      <a:cubicBezTo>
                        <a:pt x="4805" y="15865"/>
                        <a:pt x="4758" y="15934"/>
                        <a:pt x="4687" y="16037"/>
                      </a:cubicBezTo>
                      <a:lnTo>
                        <a:pt x="4852" y="16279"/>
                      </a:lnTo>
                      <a:cubicBezTo>
                        <a:pt x="5041" y="16072"/>
                        <a:pt x="5229" y="15865"/>
                        <a:pt x="5447" y="15615"/>
                      </a:cubicBezTo>
                      <a:lnTo>
                        <a:pt x="5323" y="15314"/>
                      </a:lnTo>
                      <a:cubicBezTo>
                        <a:pt x="5229" y="15382"/>
                        <a:pt x="5182" y="15451"/>
                        <a:pt x="5135" y="15520"/>
                      </a:cubicBezTo>
                      <a:cubicBezTo>
                        <a:pt x="5135" y="15520"/>
                        <a:pt x="5135" y="15520"/>
                        <a:pt x="4475" y="15176"/>
                      </a:cubicBezTo>
                      <a:close/>
                      <a:moveTo>
                        <a:pt x="9015" y="14682"/>
                      </a:moveTo>
                      <a:lnTo>
                        <a:pt x="8875" y="15785"/>
                      </a:lnTo>
                      <a:lnTo>
                        <a:pt x="9115" y="15872"/>
                      </a:lnTo>
                      <a:lnTo>
                        <a:pt x="9254" y="14769"/>
                      </a:lnTo>
                      <a:close/>
                      <a:moveTo>
                        <a:pt x="2513" y="14218"/>
                      </a:moveTo>
                      <a:lnTo>
                        <a:pt x="2433" y="14566"/>
                      </a:lnTo>
                      <a:lnTo>
                        <a:pt x="3191" y="14972"/>
                      </a:lnTo>
                      <a:lnTo>
                        <a:pt x="3271" y="14624"/>
                      </a:lnTo>
                      <a:close/>
                      <a:moveTo>
                        <a:pt x="15617" y="13724"/>
                      </a:moveTo>
                      <a:lnTo>
                        <a:pt x="15477" y="14827"/>
                      </a:lnTo>
                      <a:lnTo>
                        <a:pt x="15756" y="14885"/>
                      </a:lnTo>
                      <a:lnTo>
                        <a:pt x="15896" y="13782"/>
                      </a:lnTo>
                      <a:close/>
                      <a:moveTo>
                        <a:pt x="7036" y="13666"/>
                      </a:moveTo>
                      <a:cubicBezTo>
                        <a:pt x="6795" y="13874"/>
                        <a:pt x="6603" y="14082"/>
                        <a:pt x="6380" y="14324"/>
                      </a:cubicBezTo>
                      <a:lnTo>
                        <a:pt x="6507" y="14566"/>
                      </a:lnTo>
                      <a:cubicBezTo>
                        <a:pt x="6747" y="14359"/>
                        <a:pt x="6940" y="14151"/>
                        <a:pt x="7162" y="13909"/>
                      </a:cubicBezTo>
                      <a:close/>
                      <a:moveTo>
                        <a:pt x="9354" y="11983"/>
                      </a:moveTo>
                      <a:lnTo>
                        <a:pt x="9254" y="12825"/>
                      </a:lnTo>
                      <a:lnTo>
                        <a:pt x="9494" y="12883"/>
                      </a:lnTo>
                      <a:lnTo>
                        <a:pt x="9593" y="12070"/>
                      </a:lnTo>
                      <a:close/>
                      <a:moveTo>
                        <a:pt x="15996" y="10735"/>
                      </a:moveTo>
                      <a:lnTo>
                        <a:pt x="15856" y="11838"/>
                      </a:lnTo>
                      <a:lnTo>
                        <a:pt x="16095" y="11925"/>
                      </a:lnTo>
                      <a:lnTo>
                        <a:pt x="16235" y="10822"/>
                      </a:lnTo>
                      <a:close/>
                      <a:moveTo>
                        <a:pt x="10546" y="10474"/>
                      </a:moveTo>
                      <a:cubicBezTo>
                        <a:pt x="10305" y="10612"/>
                        <a:pt x="10113" y="10820"/>
                        <a:pt x="9873" y="11027"/>
                      </a:cubicBezTo>
                      <a:lnTo>
                        <a:pt x="10017" y="11373"/>
                      </a:lnTo>
                      <a:cubicBezTo>
                        <a:pt x="10209" y="11166"/>
                        <a:pt x="10450" y="10958"/>
                        <a:pt x="10672" y="10777"/>
                      </a:cubicBezTo>
                      <a:close/>
                      <a:moveTo>
                        <a:pt x="11764" y="8529"/>
                      </a:moveTo>
                      <a:lnTo>
                        <a:pt x="11668" y="8873"/>
                      </a:lnTo>
                      <a:cubicBezTo>
                        <a:pt x="11668" y="8873"/>
                        <a:pt x="11668" y="8873"/>
                        <a:pt x="12101" y="9217"/>
                      </a:cubicBezTo>
                      <a:cubicBezTo>
                        <a:pt x="11956" y="9354"/>
                        <a:pt x="11812" y="9423"/>
                        <a:pt x="11686" y="9595"/>
                      </a:cubicBezTo>
                      <a:lnTo>
                        <a:pt x="11812" y="9835"/>
                      </a:lnTo>
                      <a:cubicBezTo>
                        <a:pt x="12052" y="9698"/>
                        <a:pt x="12245" y="9491"/>
                        <a:pt x="12479" y="9328"/>
                      </a:cubicBezTo>
                      <a:lnTo>
                        <a:pt x="12437" y="9148"/>
                      </a:lnTo>
                      <a:lnTo>
                        <a:pt x="12473" y="9070"/>
                      </a:lnTo>
                      <a:lnTo>
                        <a:pt x="12389" y="9010"/>
                      </a:lnTo>
                      <a:cubicBezTo>
                        <a:pt x="12389" y="9010"/>
                        <a:pt x="12389" y="9010"/>
                        <a:pt x="11764" y="8529"/>
                      </a:cubicBezTo>
                      <a:close/>
                      <a:moveTo>
                        <a:pt x="16375" y="7774"/>
                      </a:moveTo>
                      <a:lnTo>
                        <a:pt x="16235" y="8877"/>
                      </a:lnTo>
                      <a:lnTo>
                        <a:pt x="16474" y="8935"/>
                      </a:lnTo>
                      <a:lnTo>
                        <a:pt x="16614" y="7833"/>
                      </a:lnTo>
                      <a:close/>
                      <a:moveTo>
                        <a:pt x="14244" y="7687"/>
                      </a:moveTo>
                      <a:cubicBezTo>
                        <a:pt x="14003" y="7828"/>
                        <a:pt x="13763" y="8038"/>
                        <a:pt x="13540" y="8222"/>
                      </a:cubicBezTo>
                      <a:lnTo>
                        <a:pt x="13667" y="8529"/>
                      </a:lnTo>
                      <a:cubicBezTo>
                        <a:pt x="13859" y="8389"/>
                        <a:pt x="14100" y="8178"/>
                        <a:pt x="14328" y="7994"/>
                      </a:cubicBezTo>
                      <a:close/>
                      <a:moveTo>
                        <a:pt x="9972" y="7078"/>
                      </a:moveTo>
                      <a:lnTo>
                        <a:pt x="9873" y="7426"/>
                      </a:lnTo>
                      <a:lnTo>
                        <a:pt x="10531" y="7978"/>
                      </a:lnTo>
                      <a:lnTo>
                        <a:pt x="10690" y="7629"/>
                      </a:lnTo>
                      <a:close/>
                      <a:moveTo>
                        <a:pt x="16180" y="6526"/>
                      </a:moveTo>
                      <a:cubicBezTo>
                        <a:pt x="15894" y="6664"/>
                        <a:pt x="15655" y="6801"/>
                        <a:pt x="15429" y="6981"/>
                      </a:cubicBezTo>
                      <a:lnTo>
                        <a:pt x="15512" y="7281"/>
                      </a:lnTo>
                      <a:cubicBezTo>
                        <a:pt x="15751" y="7144"/>
                        <a:pt x="15989" y="7007"/>
                        <a:pt x="16263" y="6827"/>
                      </a:cubicBezTo>
                      <a:close/>
                      <a:moveTo>
                        <a:pt x="8157" y="5627"/>
                      </a:moveTo>
                      <a:lnTo>
                        <a:pt x="8078" y="5888"/>
                      </a:lnTo>
                      <a:lnTo>
                        <a:pt x="8736" y="6439"/>
                      </a:lnTo>
                      <a:lnTo>
                        <a:pt x="8835" y="6178"/>
                      </a:lnTo>
                      <a:close/>
                      <a:moveTo>
                        <a:pt x="18134" y="5540"/>
                      </a:moveTo>
                      <a:cubicBezTo>
                        <a:pt x="17896" y="5679"/>
                        <a:pt x="17658" y="5749"/>
                        <a:pt x="17384" y="5931"/>
                      </a:cubicBezTo>
                      <a:lnTo>
                        <a:pt x="17467" y="6236"/>
                      </a:lnTo>
                      <a:cubicBezTo>
                        <a:pt x="17705" y="6097"/>
                        <a:pt x="17943" y="6027"/>
                        <a:pt x="18217" y="5844"/>
                      </a:cubicBezTo>
                      <a:close/>
                      <a:moveTo>
                        <a:pt x="17850" y="4640"/>
                      </a:moveTo>
                      <a:lnTo>
                        <a:pt x="17711" y="4930"/>
                      </a:lnTo>
                      <a:lnTo>
                        <a:pt x="18309" y="5627"/>
                      </a:lnTo>
                      <a:lnTo>
                        <a:pt x="18469" y="5336"/>
                      </a:lnTo>
                      <a:close/>
                      <a:moveTo>
                        <a:pt x="16175" y="2782"/>
                      </a:moveTo>
                      <a:lnTo>
                        <a:pt x="16035" y="3131"/>
                      </a:lnTo>
                      <a:lnTo>
                        <a:pt x="16654" y="3827"/>
                      </a:lnTo>
                      <a:lnTo>
                        <a:pt x="16793" y="3479"/>
                      </a:lnTo>
                      <a:close/>
                      <a:moveTo>
                        <a:pt x="9972" y="1883"/>
                      </a:moveTo>
                      <a:lnTo>
                        <a:pt x="9833" y="2144"/>
                      </a:lnTo>
                      <a:lnTo>
                        <a:pt x="14998" y="7629"/>
                      </a:lnTo>
                      <a:lnTo>
                        <a:pt x="15198" y="7281"/>
                      </a:lnTo>
                      <a:close/>
                      <a:moveTo>
                        <a:pt x="14580" y="983"/>
                      </a:moveTo>
                      <a:lnTo>
                        <a:pt x="14420" y="1244"/>
                      </a:lnTo>
                      <a:lnTo>
                        <a:pt x="15038" y="1941"/>
                      </a:lnTo>
                      <a:lnTo>
                        <a:pt x="15198" y="1679"/>
                      </a:lnTo>
                      <a:close/>
                      <a:moveTo>
                        <a:pt x="13925" y="1"/>
                      </a:moveTo>
                      <a:cubicBezTo>
                        <a:pt x="15839" y="42"/>
                        <a:pt x="17773" y="1483"/>
                        <a:pt x="19606" y="4987"/>
                      </a:cubicBezTo>
                      <a:cubicBezTo>
                        <a:pt x="19511" y="4987"/>
                        <a:pt x="19464" y="4987"/>
                        <a:pt x="19369" y="5057"/>
                      </a:cubicBezTo>
                      <a:cubicBezTo>
                        <a:pt x="19369" y="5057"/>
                        <a:pt x="19369" y="5057"/>
                        <a:pt x="19381" y="5100"/>
                      </a:cubicBezTo>
                      <a:lnTo>
                        <a:pt x="19464" y="5403"/>
                      </a:lnTo>
                      <a:cubicBezTo>
                        <a:pt x="19559" y="5334"/>
                        <a:pt x="19654" y="5334"/>
                        <a:pt x="19796" y="5264"/>
                      </a:cubicBezTo>
                      <a:cubicBezTo>
                        <a:pt x="19891" y="5541"/>
                        <a:pt x="20033" y="5818"/>
                        <a:pt x="20128" y="6026"/>
                      </a:cubicBezTo>
                      <a:cubicBezTo>
                        <a:pt x="21600" y="11148"/>
                        <a:pt x="20556" y="14540"/>
                        <a:pt x="18277" y="16825"/>
                      </a:cubicBezTo>
                      <a:cubicBezTo>
                        <a:pt x="18277" y="16825"/>
                        <a:pt x="18277" y="16825"/>
                        <a:pt x="19701" y="6234"/>
                      </a:cubicBezTo>
                      <a:cubicBezTo>
                        <a:pt x="19701" y="6234"/>
                        <a:pt x="19701" y="6234"/>
                        <a:pt x="19416" y="6164"/>
                      </a:cubicBezTo>
                      <a:lnTo>
                        <a:pt x="17992" y="17102"/>
                      </a:lnTo>
                      <a:cubicBezTo>
                        <a:pt x="16331" y="18555"/>
                        <a:pt x="14099" y="19525"/>
                        <a:pt x="11773" y="20148"/>
                      </a:cubicBezTo>
                      <a:cubicBezTo>
                        <a:pt x="11773" y="20148"/>
                        <a:pt x="11773" y="20148"/>
                        <a:pt x="13197" y="9487"/>
                      </a:cubicBezTo>
                      <a:cubicBezTo>
                        <a:pt x="13197" y="9487"/>
                        <a:pt x="13197" y="9487"/>
                        <a:pt x="12913" y="9418"/>
                      </a:cubicBezTo>
                      <a:cubicBezTo>
                        <a:pt x="12913" y="9418"/>
                        <a:pt x="12913" y="9418"/>
                        <a:pt x="11488" y="20286"/>
                      </a:cubicBezTo>
                      <a:cubicBezTo>
                        <a:pt x="10491" y="20494"/>
                        <a:pt x="9542" y="20701"/>
                        <a:pt x="8545" y="20840"/>
                      </a:cubicBezTo>
                      <a:cubicBezTo>
                        <a:pt x="8545" y="20840"/>
                        <a:pt x="8545" y="20840"/>
                        <a:pt x="8545" y="20814"/>
                      </a:cubicBezTo>
                      <a:lnTo>
                        <a:pt x="8545" y="20632"/>
                      </a:lnTo>
                      <a:cubicBezTo>
                        <a:pt x="8545" y="20632"/>
                        <a:pt x="8545" y="20632"/>
                        <a:pt x="8515" y="20632"/>
                      </a:cubicBezTo>
                      <a:lnTo>
                        <a:pt x="8308" y="20632"/>
                      </a:lnTo>
                      <a:cubicBezTo>
                        <a:pt x="8308" y="20632"/>
                        <a:pt x="8308" y="20632"/>
                        <a:pt x="8302" y="20667"/>
                      </a:cubicBezTo>
                      <a:lnTo>
                        <a:pt x="8260" y="20909"/>
                      </a:lnTo>
                      <a:cubicBezTo>
                        <a:pt x="7263" y="21047"/>
                        <a:pt x="6266" y="21186"/>
                        <a:pt x="5317" y="21255"/>
                      </a:cubicBezTo>
                      <a:cubicBezTo>
                        <a:pt x="5317" y="21255"/>
                        <a:pt x="5317" y="21255"/>
                        <a:pt x="6171" y="15025"/>
                      </a:cubicBezTo>
                      <a:cubicBezTo>
                        <a:pt x="6171" y="15025"/>
                        <a:pt x="6171" y="15025"/>
                        <a:pt x="6142" y="15016"/>
                      </a:cubicBezTo>
                      <a:lnTo>
                        <a:pt x="5934" y="14956"/>
                      </a:lnTo>
                      <a:cubicBezTo>
                        <a:pt x="5934" y="14956"/>
                        <a:pt x="5934" y="14956"/>
                        <a:pt x="5032" y="21255"/>
                      </a:cubicBezTo>
                      <a:cubicBezTo>
                        <a:pt x="3181" y="21463"/>
                        <a:pt x="1472" y="21463"/>
                        <a:pt x="285" y="21532"/>
                      </a:cubicBezTo>
                      <a:lnTo>
                        <a:pt x="570" y="21186"/>
                      </a:lnTo>
                      <a:cubicBezTo>
                        <a:pt x="570" y="21186"/>
                        <a:pt x="570" y="21186"/>
                        <a:pt x="546" y="21151"/>
                      </a:cubicBezTo>
                      <a:lnTo>
                        <a:pt x="380" y="20909"/>
                      </a:lnTo>
                      <a:cubicBezTo>
                        <a:pt x="237" y="21117"/>
                        <a:pt x="95" y="21255"/>
                        <a:pt x="0" y="21394"/>
                      </a:cubicBezTo>
                      <a:cubicBezTo>
                        <a:pt x="285" y="20286"/>
                        <a:pt x="665" y="18971"/>
                        <a:pt x="1139" y="17517"/>
                      </a:cubicBezTo>
                      <a:cubicBezTo>
                        <a:pt x="1139" y="17517"/>
                        <a:pt x="1139" y="17517"/>
                        <a:pt x="3038" y="18694"/>
                      </a:cubicBezTo>
                      <a:cubicBezTo>
                        <a:pt x="3038" y="18694"/>
                        <a:pt x="3038" y="18694"/>
                        <a:pt x="3050" y="18651"/>
                      </a:cubicBezTo>
                      <a:lnTo>
                        <a:pt x="3133" y="18348"/>
                      </a:lnTo>
                      <a:cubicBezTo>
                        <a:pt x="3133" y="18348"/>
                        <a:pt x="3133" y="18348"/>
                        <a:pt x="1234" y="17171"/>
                      </a:cubicBezTo>
                      <a:cubicBezTo>
                        <a:pt x="2136" y="14540"/>
                        <a:pt x="3418" y="11495"/>
                        <a:pt x="4937" y="8656"/>
                      </a:cubicBezTo>
                      <a:cubicBezTo>
                        <a:pt x="4937" y="8656"/>
                        <a:pt x="4937" y="8656"/>
                        <a:pt x="8593" y="12118"/>
                      </a:cubicBezTo>
                      <a:cubicBezTo>
                        <a:pt x="8403" y="12325"/>
                        <a:pt x="8260" y="12464"/>
                        <a:pt x="8118" y="12602"/>
                      </a:cubicBezTo>
                      <a:cubicBezTo>
                        <a:pt x="8118" y="12602"/>
                        <a:pt x="8118" y="12602"/>
                        <a:pt x="8136" y="12637"/>
                      </a:cubicBezTo>
                      <a:lnTo>
                        <a:pt x="8260" y="12879"/>
                      </a:lnTo>
                      <a:cubicBezTo>
                        <a:pt x="8450" y="12671"/>
                        <a:pt x="8687" y="12533"/>
                        <a:pt x="8877" y="12325"/>
                      </a:cubicBezTo>
                      <a:cubicBezTo>
                        <a:pt x="8877" y="12325"/>
                        <a:pt x="8877" y="12325"/>
                        <a:pt x="8871" y="12308"/>
                      </a:cubicBezTo>
                      <a:lnTo>
                        <a:pt x="8830" y="12187"/>
                      </a:lnTo>
                      <a:cubicBezTo>
                        <a:pt x="8830" y="12187"/>
                        <a:pt x="8830" y="12187"/>
                        <a:pt x="8842" y="12161"/>
                      </a:cubicBezTo>
                      <a:lnTo>
                        <a:pt x="8925" y="11979"/>
                      </a:lnTo>
                      <a:cubicBezTo>
                        <a:pt x="8925" y="11979"/>
                        <a:pt x="8925" y="11979"/>
                        <a:pt x="5080" y="8379"/>
                      </a:cubicBezTo>
                      <a:cubicBezTo>
                        <a:pt x="7602" y="3750"/>
                        <a:pt x="10735" y="-68"/>
                        <a:pt x="13925" y="1"/>
                      </a:cubicBezTo>
                      <a:close/>
                    </a:path>
                  </a:pathLst>
                </a:custGeom>
                <a:solidFill>
                  <a:srgbClr val="95BE3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32" name="Shape 132"/>
                <p:cNvSpPr/>
                <p:nvPr/>
              </p:nvSpPr>
              <p:spPr>
                <a:xfrm rot="15232529" flipH="1">
                  <a:off x="2750767" y="432916"/>
                  <a:ext cx="828676" cy="404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0" h="21532" extrusionOk="0">
                      <a:moveTo>
                        <a:pt x="1992" y="18978"/>
                      </a:moveTo>
                      <a:cubicBezTo>
                        <a:pt x="1755" y="19256"/>
                        <a:pt x="1566" y="19465"/>
                        <a:pt x="1376" y="19674"/>
                      </a:cubicBezTo>
                      <a:lnTo>
                        <a:pt x="1566" y="20023"/>
                      </a:lnTo>
                      <a:cubicBezTo>
                        <a:pt x="1755" y="19744"/>
                        <a:pt x="1945" y="19535"/>
                        <a:pt x="2134" y="19256"/>
                      </a:cubicBezTo>
                      <a:close/>
                      <a:moveTo>
                        <a:pt x="8636" y="17672"/>
                      </a:moveTo>
                      <a:lnTo>
                        <a:pt x="8556" y="18775"/>
                      </a:lnTo>
                      <a:lnTo>
                        <a:pt x="8776" y="18833"/>
                      </a:lnTo>
                      <a:lnTo>
                        <a:pt x="8935" y="17672"/>
                      </a:lnTo>
                      <a:close/>
                      <a:moveTo>
                        <a:pt x="3617" y="17120"/>
                      </a:moveTo>
                      <a:cubicBezTo>
                        <a:pt x="3425" y="17394"/>
                        <a:pt x="3232" y="17599"/>
                        <a:pt x="3016" y="17839"/>
                      </a:cubicBezTo>
                      <a:lnTo>
                        <a:pt x="3184" y="18078"/>
                      </a:lnTo>
                      <a:cubicBezTo>
                        <a:pt x="3377" y="17873"/>
                        <a:pt x="3569" y="17668"/>
                        <a:pt x="3785" y="17360"/>
                      </a:cubicBezTo>
                      <a:close/>
                      <a:moveTo>
                        <a:pt x="15278" y="16685"/>
                      </a:moveTo>
                      <a:lnTo>
                        <a:pt x="15138" y="17817"/>
                      </a:lnTo>
                      <a:lnTo>
                        <a:pt x="15377" y="17875"/>
                      </a:lnTo>
                      <a:lnTo>
                        <a:pt x="15517" y="16772"/>
                      </a:lnTo>
                      <a:close/>
                      <a:moveTo>
                        <a:pt x="4475" y="15176"/>
                      </a:moveTo>
                      <a:cubicBezTo>
                        <a:pt x="4475" y="15176"/>
                        <a:pt x="4475" y="15176"/>
                        <a:pt x="4428" y="15589"/>
                      </a:cubicBezTo>
                      <a:cubicBezTo>
                        <a:pt x="4428" y="15589"/>
                        <a:pt x="4428" y="15589"/>
                        <a:pt x="4852" y="15796"/>
                      </a:cubicBezTo>
                      <a:cubicBezTo>
                        <a:pt x="4805" y="15865"/>
                        <a:pt x="4758" y="15934"/>
                        <a:pt x="4687" y="16037"/>
                      </a:cubicBezTo>
                      <a:lnTo>
                        <a:pt x="4852" y="16279"/>
                      </a:lnTo>
                      <a:cubicBezTo>
                        <a:pt x="5041" y="16072"/>
                        <a:pt x="5229" y="15865"/>
                        <a:pt x="5447" y="15615"/>
                      </a:cubicBezTo>
                      <a:lnTo>
                        <a:pt x="5323" y="15314"/>
                      </a:lnTo>
                      <a:cubicBezTo>
                        <a:pt x="5229" y="15382"/>
                        <a:pt x="5182" y="15451"/>
                        <a:pt x="5135" y="15520"/>
                      </a:cubicBezTo>
                      <a:cubicBezTo>
                        <a:pt x="5135" y="15520"/>
                        <a:pt x="5135" y="15520"/>
                        <a:pt x="4475" y="15176"/>
                      </a:cubicBezTo>
                      <a:close/>
                      <a:moveTo>
                        <a:pt x="9015" y="14682"/>
                      </a:moveTo>
                      <a:lnTo>
                        <a:pt x="8875" y="15785"/>
                      </a:lnTo>
                      <a:lnTo>
                        <a:pt x="9115" y="15872"/>
                      </a:lnTo>
                      <a:lnTo>
                        <a:pt x="9254" y="14769"/>
                      </a:lnTo>
                      <a:close/>
                      <a:moveTo>
                        <a:pt x="2513" y="14218"/>
                      </a:moveTo>
                      <a:lnTo>
                        <a:pt x="2433" y="14566"/>
                      </a:lnTo>
                      <a:lnTo>
                        <a:pt x="3191" y="14972"/>
                      </a:lnTo>
                      <a:lnTo>
                        <a:pt x="3271" y="14624"/>
                      </a:lnTo>
                      <a:close/>
                      <a:moveTo>
                        <a:pt x="15617" y="13724"/>
                      </a:moveTo>
                      <a:lnTo>
                        <a:pt x="15477" y="14827"/>
                      </a:lnTo>
                      <a:lnTo>
                        <a:pt x="15756" y="14885"/>
                      </a:lnTo>
                      <a:lnTo>
                        <a:pt x="15896" y="13782"/>
                      </a:lnTo>
                      <a:close/>
                      <a:moveTo>
                        <a:pt x="7036" y="13666"/>
                      </a:moveTo>
                      <a:cubicBezTo>
                        <a:pt x="6795" y="13874"/>
                        <a:pt x="6603" y="14082"/>
                        <a:pt x="6380" y="14324"/>
                      </a:cubicBezTo>
                      <a:lnTo>
                        <a:pt x="6507" y="14566"/>
                      </a:lnTo>
                      <a:cubicBezTo>
                        <a:pt x="6747" y="14359"/>
                        <a:pt x="6940" y="14151"/>
                        <a:pt x="7162" y="13909"/>
                      </a:cubicBezTo>
                      <a:close/>
                      <a:moveTo>
                        <a:pt x="9354" y="11983"/>
                      </a:moveTo>
                      <a:lnTo>
                        <a:pt x="9254" y="12825"/>
                      </a:lnTo>
                      <a:lnTo>
                        <a:pt x="9494" y="12883"/>
                      </a:lnTo>
                      <a:lnTo>
                        <a:pt x="9593" y="12070"/>
                      </a:lnTo>
                      <a:close/>
                      <a:moveTo>
                        <a:pt x="15996" y="10735"/>
                      </a:moveTo>
                      <a:lnTo>
                        <a:pt x="15856" y="11838"/>
                      </a:lnTo>
                      <a:lnTo>
                        <a:pt x="16095" y="11925"/>
                      </a:lnTo>
                      <a:lnTo>
                        <a:pt x="16235" y="10822"/>
                      </a:lnTo>
                      <a:close/>
                      <a:moveTo>
                        <a:pt x="10546" y="10474"/>
                      </a:moveTo>
                      <a:cubicBezTo>
                        <a:pt x="10305" y="10612"/>
                        <a:pt x="10113" y="10820"/>
                        <a:pt x="9873" y="11027"/>
                      </a:cubicBezTo>
                      <a:lnTo>
                        <a:pt x="10017" y="11373"/>
                      </a:lnTo>
                      <a:cubicBezTo>
                        <a:pt x="10209" y="11166"/>
                        <a:pt x="10450" y="10958"/>
                        <a:pt x="10672" y="10777"/>
                      </a:cubicBezTo>
                      <a:close/>
                      <a:moveTo>
                        <a:pt x="11764" y="8529"/>
                      </a:moveTo>
                      <a:lnTo>
                        <a:pt x="11668" y="8873"/>
                      </a:lnTo>
                      <a:cubicBezTo>
                        <a:pt x="11668" y="8873"/>
                        <a:pt x="11668" y="8873"/>
                        <a:pt x="12101" y="9217"/>
                      </a:cubicBezTo>
                      <a:cubicBezTo>
                        <a:pt x="11956" y="9354"/>
                        <a:pt x="11812" y="9423"/>
                        <a:pt x="11686" y="9595"/>
                      </a:cubicBezTo>
                      <a:lnTo>
                        <a:pt x="11812" y="9835"/>
                      </a:lnTo>
                      <a:cubicBezTo>
                        <a:pt x="12052" y="9698"/>
                        <a:pt x="12245" y="9491"/>
                        <a:pt x="12479" y="9328"/>
                      </a:cubicBezTo>
                      <a:lnTo>
                        <a:pt x="12437" y="9148"/>
                      </a:lnTo>
                      <a:lnTo>
                        <a:pt x="12473" y="9070"/>
                      </a:lnTo>
                      <a:lnTo>
                        <a:pt x="12389" y="9010"/>
                      </a:lnTo>
                      <a:cubicBezTo>
                        <a:pt x="12389" y="9010"/>
                        <a:pt x="12389" y="9010"/>
                        <a:pt x="11764" y="8529"/>
                      </a:cubicBezTo>
                      <a:close/>
                      <a:moveTo>
                        <a:pt x="16375" y="7774"/>
                      </a:moveTo>
                      <a:lnTo>
                        <a:pt x="16235" y="8877"/>
                      </a:lnTo>
                      <a:lnTo>
                        <a:pt x="16474" y="8935"/>
                      </a:lnTo>
                      <a:lnTo>
                        <a:pt x="16614" y="7833"/>
                      </a:lnTo>
                      <a:close/>
                      <a:moveTo>
                        <a:pt x="14244" y="7687"/>
                      </a:moveTo>
                      <a:cubicBezTo>
                        <a:pt x="14003" y="7828"/>
                        <a:pt x="13763" y="8038"/>
                        <a:pt x="13540" y="8222"/>
                      </a:cubicBezTo>
                      <a:lnTo>
                        <a:pt x="13667" y="8529"/>
                      </a:lnTo>
                      <a:cubicBezTo>
                        <a:pt x="13859" y="8389"/>
                        <a:pt x="14100" y="8178"/>
                        <a:pt x="14328" y="7994"/>
                      </a:cubicBezTo>
                      <a:close/>
                      <a:moveTo>
                        <a:pt x="9972" y="7078"/>
                      </a:moveTo>
                      <a:lnTo>
                        <a:pt x="9873" y="7426"/>
                      </a:lnTo>
                      <a:lnTo>
                        <a:pt x="10531" y="7978"/>
                      </a:lnTo>
                      <a:lnTo>
                        <a:pt x="10690" y="7629"/>
                      </a:lnTo>
                      <a:close/>
                      <a:moveTo>
                        <a:pt x="16180" y="6526"/>
                      </a:moveTo>
                      <a:cubicBezTo>
                        <a:pt x="15894" y="6664"/>
                        <a:pt x="15655" y="6801"/>
                        <a:pt x="15429" y="6981"/>
                      </a:cubicBezTo>
                      <a:lnTo>
                        <a:pt x="15512" y="7281"/>
                      </a:lnTo>
                      <a:cubicBezTo>
                        <a:pt x="15751" y="7144"/>
                        <a:pt x="15989" y="7007"/>
                        <a:pt x="16263" y="6827"/>
                      </a:cubicBezTo>
                      <a:close/>
                      <a:moveTo>
                        <a:pt x="8157" y="5627"/>
                      </a:moveTo>
                      <a:lnTo>
                        <a:pt x="8078" y="5888"/>
                      </a:lnTo>
                      <a:lnTo>
                        <a:pt x="8736" y="6439"/>
                      </a:lnTo>
                      <a:lnTo>
                        <a:pt x="8835" y="6178"/>
                      </a:lnTo>
                      <a:close/>
                      <a:moveTo>
                        <a:pt x="18134" y="5540"/>
                      </a:moveTo>
                      <a:cubicBezTo>
                        <a:pt x="17896" y="5679"/>
                        <a:pt x="17658" y="5749"/>
                        <a:pt x="17384" y="5931"/>
                      </a:cubicBezTo>
                      <a:lnTo>
                        <a:pt x="17467" y="6236"/>
                      </a:lnTo>
                      <a:cubicBezTo>
                        <a:pt x="17705" y="6097"/>
                        <a:pt x="17943" y="6027"/>
                        <a:pt x="18217" y="5844"/>
                      </a:cubicBezTo>
                      <a:close/>
                      <a:moveTo>
                        <a:pt x="17850" y="4640"/>
                      </a:moveTo>
                      <a:lnTo>
                        <a:pt x="17711" y="4930"/>
                      </a:lnTo>
                      <a:lnTo>
                        <a:pt x="18309" y="5627"/>
                      </a:lnTo>
                      <a:lnTo>
                        <a:pt x="18469" y="5336"/>
                      </a:lnTo>
                      <a:close/>
                      <a:moveTo>
                        <a:pt x="16175" y="2782"/>
                      </a:moveTo>
                      <a:lnTo>
                        <a:pt x="16035" y="3131"/>
                      </a:lnTo>
                      <a:lnTo>
                        <a:pt x="16654" y="3827"/>
                      </a:lnTo>
                      <a:lnTo>
                        <a:pt x="16793" y="3479"/>
                      </a:lnTo>
                      <a:close/>
                      <a:moveTo>
                        <a:pt x="9972" y="1883"/>
                      </a:moveTo>
                      <a:lnTo>
                        <a:pt x="9833" y="2144"/>
                      </a:lnTo>
                      <a:lnTo>
                        <a:pt x="14998" y="7629"/>
                      </a:lnTo>
                      <a:lnTo>
                        <a:pt x="15198" y="7281"/>
                      </a:lnTo>
                      <a:close/>
                      <a:moveTo>
                        <a:pt x="14580" y="983"/>
                      </a:moveTo>
                      <a:lnTo>
                        <a:pt x="14420" y="1244"/>
                      </a:lnTo>
                      <a:lnTo>
                        <a:pt x="15038" y="1941"/>
                      </a:lnTo>
                      <a:lnTo>
                        <a:pt x="15198" y="1679"/>
                      </a:lnTo>
                      <a:close/>
                      <a:moveTo>
                        <a:pt x="13925" y="1"/>
                      </a:moveTo>
                      <a:cubicBezTo>
                        <a:pt x="15839" y="42"/>
                        <a:pt x="17773" y="1483"/>
                        <a:pt x="19606" y="4987"/>
                      </a:cubicBezTo>
                      <a:cubicBezTo>
                        <a:pt x="19511" y="4987"/>
                        <a:pt x="19464" y="4987"/>
                        <a:pt x="19369" y="5057"/>
                      </a:cubicBezTo>
                      <a:cubicBezTo>
                        <a:pt x="19369" y="5057"/>
                        <a:pt x="19369" y="5057"/>
                        <a:pt x="19381" y="5100"/>
                      </a:cubicBezTo>
                      <a:lnTo>
                        <a:pt x="19464" y="5403"/>
                      </a:lnTo>
                      <a:cubicBezTo>
                        <a:pt x="19559" y="5334"/>
                        <a:pt x="19654" y="5334"/>
                        <a:pt x="19796" y="5264"/>
                      </a:cubicBezTo>
                      <a:cubicBezTo>
                        <a:pt x="19891" y="5541"/>
                        <a:pt x="20033" y="5818"/>
                        <a:pt x="20128" y="6026"/>
                      </a:cubicBezTo>
                      <a:cubicBezTo>
                        <a:pt x="21600" y="11148"/>
                        <a:pt x="20556" y="14540"/>
                        <a:pt x="18277" y="16825"/>
                      </a:cubicBezTo>
                      <a:cubicBezTo>
                        <a:pt x="18277" y="16825"/>
                        <a:pt x="18277" y="16825"/>
                        <a:pt x="19701" y="6234"/>
                      </a:cubicBezTo>
                      <a:cubicBezTo>
                        <a:pt x="19701" y="6234"/>
                        <a:pt x="19701" y="6234"/>
                        <a:pt x="19416" y="6164"/>
                      </a:cubicBezTo>
                      <a:lnTo>
                        <a:pt x="17992" y="17102"/>
                      </a:lnTo>
                      <a:cubicBezTo>
                        <a:pt x="16331" y="18555"/>
                        <a:pt x="14099" y="19525"/>
                        <a:pt x="11773" y="20148"/>
                      </a:cubicBezTo>
                      <a:cubicBezTo>
                        <a:pt x="11773" y="20148"/>
                        <a:pt x="11773" y="20148"/>
                        <a:pt x="13197" y="9487"/>
                      </a:cubicBezTo>
                      <a:cubicBezTo>
                        <a:pt x="13197" y="9487"/>
                        <a:pt x="13197" y="9487"/>
                        <a:pt x="12913" y="9418"/>
                      </a:cubicBezTo>
                      <a:cubicBezTo>
                        <a:pt x="12913" y="9418"/>
                        <a:pt x="12913" y="9418"/>
                        <a:pt x="11488" y="20286"/>
                      </a:cubicBezTo>
                      <a:cubicBezTo>
                        <a:pt x="10491" y="20494"/>
                        <a:pt x="9542" y="20701"/>
                        <a:pt x="8545" y="20840"/>
                      </a:cubicBezTo>
                      <a:cubicBezTo>
                        <a:pt x="8545" y="20840"/>
                        <a:pt x="8545" y="20840"/>
                        <a:pt x="8545" y="20814"/>
                      </a:cubicBezTo>
                      <a:lnTo>
                        <a:pt x="8545" y="20632"/>
                      </a:lnTo>
                      <a:cubicBezTo>
                        <a:pt x="8545" y="20632"/>
                        <a:pt x="8545" y="20632"/>
                        <a:pt x="8515" y="20632"/>
                      </a:cubicBezTo>
                      <a:lnTo>
                        <a:pt x="8308" y="20632"/>
                      </a:lnTo>
                      <a:cubicBezTo>
                        <a:pt x="8308" y="20632"/>
                        <a:pt x="8308" y="20632"/>
                        <a:pt x="8302" y="20667"/>
                      </a:cubicBezTo>
                      <a:lnTo>
                        <a:pt x="8260" y="20909"/>
                      </a:lnTo>
                      <a:cubicBezTo>
                        <a:pt x="7263" y="21047"/>
                        <a:pt x="6266" y="21186"/>
                        <a:pt x="5317" y="21255"/>
                      </a:cubicBezTo>
                      <a:cubicBezTo>
                        <a:pt x="5317" y="21255"/>
                        <a:pt x="5317" y="21255"/>
                        <a:pt x="6171" y="15025"/>
                      </a:cubicBezTo>
                      <a:cubicBezTo>
                        <a:pt x="6171" y="15025"/>
                        <a:pt x="6171" y="15025"/>
                        <a:pt x="6142" y="15016"/>
                      </a:cubicBezTo>
                      <a:lnTo>
                        <a:pt x="5934" y="14956"/>
                      </a:lnTo>
                      <a:cubicBezTo>
                        <a:pt x="5934" y="14956"/>
                        <a:pt x="5934" y="14956"/>
                        <a:pt x="5032" y="21255"/>
                      </a:cubicBezTo>
                      <a:cubicBezTo>
                        <a:pt x="3181" y="21463"/>
                        <a:pt x="1472" y="21463"/>
                        <a:pt x="285" y="21532"/>
                      </a:cubicBezTo>
                      <a:lnTo>
                        <a:pt x="570" y="21186"/>
                      </a:lnTo>
                      <a:cubicBezTo>
                        <a:pt x="570" y="21186"/>
                        <a:pt x="570" y="21186"/>
                        <a:pt x="546" y="21151"/>
                      </a:cubicBezTo>
                      <a:lnTo>
                        <a:pt x="380" y="20909"/>
                      </a:lnTo>
                      <a:cubicBezTo>
                        <a:pt x="237" y="21117"/>
                        <a:pt x="95" y="21255"/>
                        <a:pt x="0" y="21394"/>
                      </a:cubicBezTo>
                      <a:cubicBezTo>
                        <a:pt x="285" y="20286"/>
                        <a:pt x="665" y="18971"/>
                        <a:pt x="1139" y="17517"/>
                      </a:cubicBezTo>
                      <a:cubicBezTo>
                        <a:pt x="1139" y="17517"/>
                        <a:pt x="1139" y="17517"/>
                        <a:pt x="3038" y="18694"/>
                      </a:cubicBezTo>
                      <a:cubicBezTo>
                        <a:pt x="3038" y="18694"/>
                        <a:pt x="3038" y="18694"/>
                        <a:pt x="3050" y="18651"/>
                      </a:cubicBezTo>
                      <a:lnTo>
                        <a:pt x="3133" y="18348"/>
                      </a:lnTo>
                      <a:cubicBezTo>
                        <a:pt x="3133" y="18348"/>
                        <a:pt x="3133" y="18348"/>
                        <a:pt x="1234" y="17171"/>
                      </a:cubicBezTo>
                      <a:cubicBezTo>
                        <a:pt x="2136" y="14540"/>
                        <a:pt x="3418" y="11495"/>
                        <a:pt x="4937" y="8656"/>
                      </a:cubicBezTo>
                      <a:cubicBezTo>
                        <a:pt x="4937" y="8656"/>
                        <a:pt x="4937" y="8656"/>
                        <a:pt x="8593" y="12118"/>
                      </a:cubicBezTo>
                      <a:cubicBezTo>
                        <a:pt x="8403" y="12325"/>
                        <a:pt x="8260" y="12464"/>
                        <a:pt x="8118" y="12602"/>
                      </a:cubicBezTo>
                      <a:cubicBezTo>
                        <a:pt x="8118" y="12602"/>
                        <a:pt x="8118" y="12602"/>
                        <a:pt x="8136" y="12637"/>
                      </a:cubicBezTo>
                      <a:lnTo>
                        <a:pt x="8260" y="12879"/>
                      </a:lnTo>
                      <a:cubicBezTo>
                        <a:pt x="8450" y="12671"/>
                        <a:pt x="8687" y="12533"/>
                        <a:pt x="8877" y="12325"/>
                      </a:cubicBezTo>
                      <a:cubicBezTo>
                        <a:pt x="8877" y="12325"/>
                        <a:pt x="8877" y="12325"/>
                        <a:pt x="8871" y="12308"/>
                      </a:cubicBezTo>
                      <a:lnTo>
                        <a:pt x="8830" y="12187"/>
                      </a:lnTo>
                      <a:cubicBezTo>
                        <a:pt x="8830" y="12187"/>
                        <a:pt x="8830" y="12187"/>
                        <a:pt x="8842" y="12161"/>
                      </a:cubicBezTo>
                      <a:lnTo>
                        <a:pt x="8925" y="11979"/>
                      </a:lnTo>
                      <a:cubicBezTo>
                        <a:pt x="8925" y="11979"/>
                        <a:pt x="8925" y="11979"/>
                        <a:pt x="5080" y="8379"/>
                      </a:cubicBezTo>
                      <a:cubicBezTo>
                        <a:pt x="7602" y="3750"/>
                        <a:pt x="10735" y="-68"/>
                        <a:pt x="13925" y="1"/>
                      </a:cubicBezTo>
                      <a:close/>
                    </a:path>
                  </a:pathLst>
                </a:custGeom>
                <a:solidFill>
                  <a:srgbClr val="95BE3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33" name="Shape 133"/>
                <p:cNvSpPr/>
                <p:nvPr/>
              </p:nvSpPr>
              <p:spPr>
                <a:xfrm rot="8351294">
                  <a:off x="5101060" y="435296"/>
                  <a:ext cx="674690" cy="7572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0" h="21532" extrusionOk="0">
                      <a:moveTo>
                        <a:pt x="1992" y="18978"/>
                      </a:moveTo>
                      <a:cubicBezTo>
                        <a:pt x="1755" y="19256"/>
                        <a:pt x="1566" y="19465"/>
                        <a:pt x="1376" y="19674"/>
                      </a:cubicBezTo>
                      <a:lnTo>
                        <a:pt x="1566" y="20023"/>
                      </a:lnTo>
                      <a:cubicBezTo>
                        <a:pt x="1755" y="19744"/>
                        <a:pt x="1945" y="19535"/>
                        <a:pt x="2134" y="19256"/>
                      </a:cubicBezTo>
                      <a:close/>
                      <a:moveTo>
                        <a:pt x="8636" y="17672"/>
                      </a:moveTo>
                      <a:lnTo>
                        <a:pt x="8556" y="18775"/>
                      </a:lnTo>
                      <a:lnTo>
                        <a:pt x="8776" y="18833"/>
                      </a:lnTo>
                      <a:lnTo>
                        <a:pt x="8935" y="17672"/>
                      </a:lnTo>
                      <a:close/>
                      <a:moveTo>
                        <a:pt x="3617" y="17120"/>
                      </a:moveTo>
                      <a:cubicBezTo>
                        <a:pt x="3425" y="17394"/>
                        <a:pt x="3232" y="17599"/>
                        <a:pt x="3016" y="17839"/>
                      </a:cubicBezTo>
                      <a:lnTo>
                        <a:pt x="3184" y="18078"/>
                      </a:lnTo>
                      <a:cubicBezTo>
                        <a:pt x="3377" y="17873"/>
                        <a:pt x="3569" y="17668"/>
                        <a:pt x="3785" y="17360"/>
                      </a:cubicBezTo>
                      <a:close/>
                      <a:moveTo>
                        <a:pt x="15278" y="16685"/>
                      </a:moveTo>
                      <a:lnTo>
                        <a:pt x="15138" y="17817"/>
                      </a:lnTo>
                      <a:lnTo>
                        <a:pt x="15377" y="17875"/>
                      </a:lnTo>
                      <a:lnTo>
                        <a:pt x="15517" y="16772"/>
                      </a:lnTo>
                      <a:close/>
                      <a:moveTo>
                        <a:pt x="4475" y="15176"/>
                      </a:moveTo>
                      <a:cubicBezTo>
                        <a:pt x="4475" y="15176"/>
                        <a:pt x="4475" y="15176"/>
                        <a:pt x="4428" y="15589"/>
                      </a:cubicBezTo>
                      <a:cubicBezTo>
                        <a:pt x="4428" y="15589"/>
                        <a:pt x="4428" y="15589"/>
                        <a:pt x="4852" y="15796"/>
                      </a:cubicBezTo>
                      <a:cubicBezTo>
                        <a:pt x="4805" y="15865"/>
                        <a:pt x="4758" y="15934"/>
                        <a:pt x="4687" y="16037"/>
                      </a:cubicBezTo>
                      <a:lnTo>
                        <a:pt x="4852" y="16279"/>
                      </a:lnTo>
                      <a:cubicBezTo>
                        <a:pt x="5041" y="16072"/>
                        <a:pt x="5229" y="15865"/>
                        <a:pt x="5447" y="15615"/>
                      </a:cubicBezTo>
                      <a:lnTo>
                        <a:pt x="5323" y="15314"/>
                      </a:lnTo>
                      <a:cubicBezTo>
                        <a:pt x="5229" y="15382"/>
                        <a:pt x="5182" y="15451"/>
                        <a:pt x="5135" y="15520"/>
                      </a:cubicBezTo>
                      <a:cubicBezTo>
                        <a:pt x="5135" y="15520"/>
                        <a:pt x="5135" y="15520"/>
                        <a:pt x="4475" y="15176"/>
                      </a:cubicBezTo>
                      <a:close/>
                      <a:moveTo>
                        <a:pt x="9015" y="14682"/>
                      </a:moveTo>
                      <a:lnTo>
                        <a:pt x="8875" y="15785"/>
                      </a:lnTo>
                      <a:lnTo>
                        <a:pt x="9115" y="15872"/>
                      </a:lnTo>
                      <a:lnTo>
                        <a:pt x="9254" y="14769"/>
                      </a:lnTo>
                      <a:close/>
                      <a:moveTo>
                        <a:pt x="2513" y="14218"/>
                      </a:moveTo>
                      <a:lnTo>
                        <a:pt x="2433" y="14566"/>
                      </a:lnTo>
                      <a:lnTo>
                        <a:pt x="3191" y="14972"/>
                      </a:lnTo>
                      <a:lnTo>
                        <a:pt x="3271" y="14624"/>
                      </a:lnTo>
                      <a:close/>
                      <a:moveTo>
                        <a:pt x="15617" y="13724"/>
                      </a:moveTo>
                      <a:lnTo>
                        <a:pt x="15477" y="14827"/>
                      </a:lnTo>
                      <a:lnTo>
                        <a:pt x="15756" y="14885"/>
                      </a:lnTo>
                      <a:lnTo>
                        <a:pt x="15896" y="13782"/>
                      </a:lnTo>
                      <a:close/>
                      <a:moveTo>
                        <a:pt x="7036" y="13666"/>
                      </a:moveTo>
                      <a:cubicBezTo>
                        <a:pt x="6795" y="13874"/>
                        <a:pt x="6603" y="14082"/>
                        <a:pt x="6380" y="14324"/>
                      </a:cubicBezTo>
                      <a:lnTo>
                        <a:pt x="6507" y="14566"/>
                      </a:lnTo>
                      <a:cubicBezTo>
                        <a:pt x="6747" y="14359"/>
                        <a:pt x="6940" y="14151"/>
                        <a:pt x="7162" y="13909"/>
                      </a:cubicBezTo>
                      <a:close/>
                      <a:moveTo>
                        <a:pt x="9354" y="11983"/>
                      </a:moveTo>
                      <a:lnTo>
                        <a:pt x="9254" y="12825"/>
                      </a:lnTo>
                      <a:lnTo>
                        <a:pt x="9494" y="12883"/>
                      </a:lnTo>
                      <a:lnTo>
                        <a:pt x="9593" y="12070"/>
                      </a:lnTo>
                      <a:close/>
                      <a:moveTo>
                        <a:pt x="15996" y="10735"/>
                      </a:moveTo>
                      <a:lnTo>
                        <a:pt x="15856" y="11838"/>
                      </a:lnTo>
                      <a:lnTo>
                        <a:pt x="16095" y="11925"/>
                      </a:lnTo>
                      <a:lnTo>
                        <a:pt x="16235" y="10822"/>
                      </a:lnTo>
                      <a:close/>
                      <a:moveTo>
                        <a:pt x="10546" y="10474"/>
                      </a:moveTo>
                      <a:cubicBezTo>
                        <a:pt x="10305" y="10612"/>
                        <a:pt x="10113" y="10820"/>
                        <a:pt x="9873" y="11027"/>
                      </a:cubicBezTo>
                      <a:lnTo>
                        <a:pt x="10017" y="11373"/>
                      </a:lnTo>
                      <a:cubicBezTo>
                        <a:pt x="10209" y="11166"/>
                        <a:pt x="10450" y="10958"/>
                        <a:pt x="10672" y="10777"/>
                      </a:cubicBezTo>
                      <a:close/>
                      <a:moveTo>
                        <a:pt x="11764" y="8529"/>
                      </a:moveTo>
                      <a:lnTo>
                        <a:pt x="11668" y="8873"/>
                      </a:lnTo>
                      <a:cubicBezTo>
                        <a:pt x="11668" y="8873"/>
                        <a:pt x="11668" y="8873"/>
                        <a:pt x="12101" y="9217"/>
                      </a:cubicBezTo>
                      <a:cubicBezTo>
                        <a:pt x="11956" y="9354"/>
                        <a:pt x="11812" y="9423"/>
                        <a:pt x="11686" y="9595"/>
                      </a:cubicBezTo>
                      <a:lnTo>
                        <a:pt x="11812" y="9835"/>
                      </a:lnTo>
                      <a:cubicBezTo>
                        <a:pt x="12052" y="9698"/>
                        <a:pt x="12245" y="9491"/>
                        <a:pt x="12479" y="9328"/>
                      </a:cubicBezTo>
                      <a:lnTo>
                        <a:pt x="12437" y="9148"/>
                      </a:lnTo>
                      <a:lnTo>
                        <a:pt x="12473" y="9070"/>
                      </a:lnTo>
                      <a:lnTo>
                        <a:pt x="12389" y="9010"/>
                      </a:lnTo>
                      <a:cubicBezTo>
                        <a:pt x="12389" y="9010"/>
                        <a:pt x="12389" y="9010"/>
                        <a:pt x="11764" y="8529"/>
                      </a:cubicBezTo>
                      <a:close/>
                      <a:moveTo>
                        <a:pt x="16375" y="7774"/>
                      </a:moveTo>
                      <a:lnTo>
                        <a:pt x="16235" y="8877"/>
                      </a:lnTo>
                      <a:lnTo>
                        <a:pt x="16474" y="8935"/>
                      </a:lnTo>
                      <a:lnTo>
                        <a:pt x="16614" y="7833"/>
                      </a:lnTo>
                      <a:close/>
                      <a:moveTo>
                        <a:pt x="14244" y="7687"/>
                      </a:moveTo>
                      <a:cubicBezTo>
                        <a:pt x="14003" y="7828"/>
                        <a:pt x="13763" y="8038"/>
                        <a:pt x="13540" y="8222"/>
                      </a:cubicBezTo>
                      <a:lnTo>
                        <a:pt x="13667" y="8529"/>
                      </a:lnTo>
                      <a:cubicBezTo>
                        <a:pt x="13859" y="8389"/>
                        <a:pt x="14100" y="8178"/>
                        <a:pt x="14328" y="7994"/>
                      </a:cubicBezTo>
                      <a:close/>
                      <a:moveTo>
                        <a:pt x="9972" y="7078"/>
                      </a:moveTo>
                      <a:lnTo>
                        <a:pt x="9873" y="7426"/>
                      </a:lnTo>
                      <a:lnTo>
                        <a:pt x="10531" y="7978"/>
                      </a:lnTo>
                      <a:lnTo>
                        <a:pt x="10690" y="7629"/>
                      </a:lnTo>
                      <a:close/>
                      <a:moveTo>
                        <a:pt x="16180" y="6526"/>
                      </a:moveTo>
                      <a:cubicBezTo>
                        <a:pt x="15894" y="6664"/>
                        <a:pt x="15655" y="6801"/>
                        <a:pt x="15429" y="6981"/>
                      </a:cubicBezTo>
                      <a:lnTo>
                        <a:pt x="15512" y="7281"/>
                      </a:lnTo>
                      <a:cubicBezTo>
                        <a:pt x="15751" y="7144"/>
                        <a:pt x="15989" y="7007"/>
                        <a:pt x="16263" y="6827"/>
                      </a:cubicBezTo>
                      <a:close/>
                      <a:moveTo>
                        <a:pt x="8157" y="5627"/>
                      </a:moveTo>
                      <a:lnTo>
                        <a:pt x="8078" y="5888"/>
                      </a:lnTo>
                      <a:lnTo>
                        <a:pt x="8736" y="6439"/>
                      </a:lnTo>
                      <a:lnTo>
                        <a:pt x="8835" y="6178"/>
                      </a:lnTo>
                      <a:close/>
                      <a:moveTo>
                        <a:pt x="18134" y="5540"/>
                      </a:moveTo>
                      <a:cubicBezTo>
                        <a:pt x="17896" y="5679"/>
                        <a:pt x="17658" y="5749"/>
                        <a:pt x="17384" y="5931"/>
                      </a:cubicBezTo>
                      <a:lnTo>
                        <a:pt x="17467" y="6236"/>
                      </a:lnTo>
                      <a:cubicBezTo>
                        <a:pt x="17705" y="6097"/>
                        <a:pt x="17944" y="6027"/>
                        <a:pt x="18217" y="5844"/>
                      </a:cubicBezTo>
                      <a:close/>
                      <a:moveTo>
                        <a:pt x="17850" y="4640"/>
                      </a:moveTo>
                      <a:lnTo>
                        <a:pt x="17711" y="4930"/>
                      </a:lnTo>
                      <a:lnTo>
                        <a:pt x="18309" y="5627"/>
                      </a:lnTo>
                      <a:lnTo>
                        <a:pt x="18469" y="5336"/>
                      </a:lnTo>
                      <a:close/>
                      <a:moveTo>
                        <a:pt x="16175" y="2782"/>
                      </a:moveTo>
                      <a:lnTo>
                        <a:pt x="16035" y="3131"/>
                      </a:lnTo>
                      <a:lnTo>
                        <a:pt x="16654" y="3827"/>
                      </a:lnTo>
                      <a:lnTo>
                        <a:pt x="16793" y="3479"/>
                      </a:lnTo>
                      <a:close/>
                      <a:moveTo>
                        <a:pt x="9972" y="1883"/>
                      </a:moveTo>
                      <a:lnTo>
                        <a:pt x="9833" y="2144"/>
                      </a:lnTo>
                      <a:lnTo>
                        <a:pt x="14998" y="7629"/>
                      </a:lnTo>
                      <a:lnTo>
                        <a:pt x="15198" y="7281"/>
                      </a:lnTo>
                      <a:close/>
                      <a:moveTo>
                        <a:pt x="14580" y="983"/>
                      </a:moveTo>
                      <a:lnTo>
                        <a:pt x="14420" y="1244"/>
                      </a:lnTo>
                      <a:lnTo>
                        <a:pt x="15038" y="1941"/>
                      </a:lnTo>
                      <a:lnTo>
                        <a:pt x="15198" y="1679"/>
                      </a:lnTo>
                      <a:close/>
                      <a:moveTo>
                        <a:pt x="13925" y="1"/>
                      </a:moveTo>
                      <a:cubicBezTo>
                        <a:pt x="15839" y="42"/>
                        <a:pt x="17773" y="1483"/>
                        <a:pt x="19606" y="4987"/>
                      </a:cubicBezTo>
                      <a:cubicBezTo>
                        <a:pt x="19511" y="4987"/>
                        <a:pt x="19464" y="4987"/>
                        <a:pt x="19369" y="5057"/>
                      </a:cubicBezTo>
                      <a:cubicBezTo>
                        <a:pt x="19369" y="5057"/>
                        <a:pt x="19369" y="5057"/>
                        <a:pt x="19381" y="5100"/>
                      </a:cubicBezTo>
                      <a:lnTo>
                        <a:pt x="19464" y="5403"/>
                      </a:lnTo>
                      <a:cubicBezTo>
                        <a:pt x="19559" y="5334"/>
                        <a:pt x="19654" y="5334"/>
                        <a:pt x="19796" y="5264"/>
                      </a:cubicBezTo>
                      <a:cubicBezTo>
                        <a:pt x="19891" y="5541"/>
                        <a:pt x="20033" y="5818"/>
                        <a:pt x="20128" y="6026"/>
                      </a:cubicBezTo>
                      <a:cubicBezTo>
                        <a:pt x="21600" y="11148"/>
                        <a:pt x="20556" y="14540"/>
                        <a:pt x="18277" y="16825"/>
                      </a:cubicBezTo>
                      <a:cubicBezTo>
                        <a:pt x="18277" y="16825"/>
                        <a:pt x="18277" y="16825"/>
                        <a:pt x="19701" y="6234"/>
                      </a:cubicBezTo>
                      <a:cubicBezTo>
                        <a:pt x="19701" y="6234"/>
                        <a:pt x="19701" y="6234"/>
                        <a:pt x="19416" y="6164"/>
                      </a:cubicBezTo>
                      <a:lnTo>
                        <a:pt x="17992" y="17102"/>
                      </a:lnTo>
                      <a:cubicBezTo>
                        <a:pt x="16331" y="18555"/>
                        <a:pt x="14099" y="19525"/>
                        <a:pt x="11773" y="20148"/>
                      </a:cubicBezTo>
                      <a:cubicBezTo>
                        <a:pt x="11773" y="20148"/>
                        <a:pt x="11773" y="20148"/>
                        <a:pt x="13197" y="9487"/>
                      </a:cubicBezTo>
                      <a:cubicBezTo>
                        <a:pt x="13197" y="9487"/>
                        <a:pt x="13197" y="9487"/>
                        <a:pt x="12913" y="9418"/>
                      </a:cubicBezTo>
                      <a:cubicBezTo>
                        <a:pt x="12913" y="9418"/>
                        <a:pt x="12913" y="9418"/>
                        <a:pt x="11488" y="20286"/>
                      </a:cubicBezTo>
                      <a:cubicBezTo>
                        <a:pt x="10491" y="20494"/>
                        <a:pt x="9542" y="20701"/>
                        <a:pt x="8545" y="20840"/>
                      </a:cubicBezTo>
                      <a:cubicBezTo>
                        <a:pt x="8545" y="20840"/>
                        <a:pt x="8545" y="20840"/>
                        <a:pt x="8545" y="20814"/>
                      </a:cubicBezTo>
                      <a:lnTo>
                        <a:pt x="8545" y="20632"/>
                      </a:lnTo>
                      <a:cubicBezTo>
                        <a:pt x="8545" y="20632"/>
                        <a:pt x="8545" y="20632"/>
                        <a:pt x="8515" y="20632"/>
                      </a:cubicBezTo>
                      <a:lnTo>
                        <a:pt x="8308" y="20632"/>
                      </a:lnTo>
                      <a:cubicBezTo>
                        <a:pt x="8308" y="20632"/>
                        <a:pt x="8308" y="20632"/>
                        <a:pt x="8302" y="20667"/>
                      </a:cubicBezTo>
                      <a:lnTo>
                        <a:pt x="8260" y="20909"/>
                      </a:lnTo>
                      <a:cubicBezTo>
                        <a:pt x="7263" y="21047"/>
                        <a:pt x="6266" y="21186"/>
                        <a:pt x="5317" y="21255"/>
                      </a:cubicBezTo>
                      <a:cubicBezTo>
                        <a:pt x="5317" y="21255"/>
                        <a:pt x="5317" y="21255"/>
                        <a:pt x="6171" y="15025"/>
                      </a:cubicBezTo>
                      <a:cubicBezTo>
                        <a:pt x="6171" y="15025"/>
                        <a:pt x="6171" y="15025"/>
                        <a:pt x="6142" y="15016"/>
                      </a:cubicBezTo>
                      <a:lnTo>
                        <a:pt x="5934" y="14956"/>
                      </a:lnTo>
                      <a:cubicBezTo>
                        <a:pt x="5934" y="14956"/>
                        <a:pt x="5934" y="14956"/>
                        <a:pt x="5032" y="21255"/>
                      </a:cubicBezTo>
                      <a:cubicBezTo>
                        <a:pt x="3181" y="21463"/>
                        <a:pt x="1472" y="21463"/>
                        <a:pt x="285" y="21532"/>
                      </a:cubicBezTo>
                      <a:lnTo>
                        <a:pt x="570" y="21186"/>
                      </a:lnTo>
                      <a:cubicBezTo>
                        <a:pt x="570" y="21186"/>
                        <a:pt x="570" y="21186"/>
                        <a:pt x="546" y="21151"/>
                      </a:cubicBezTo>
                      <a:lnTo>
                        <a:pt x="380" y="20909"/>
                      </a:lnTo>
                      <a:cubicBezTo>
                        <a:pt x="237" y="21117"/>
                        <a:pt x="95" y="21255"/>
                        <a:pt x="0" y="21394"/>
                      </a:cubicBezTo>
                      <a:cubicBezTo>
                        <a:pt x="285" y="20286"/>
                        <a:pt x="665" y="18971"/>
                        <a:pt x="1139" y="17517"/>
                      </a:cubicBezTo>
                      <a:cubicBezTo>
                        <a:pt x="1139" y="17517"/>
                        <a:pt x="1139" y="17517"/>
                        <a:pt x="3038" y="18694"/>
                      </a:cubicBezTo>
                      <a:cubicBezTo>
                        <a:pt x="3038" y="18694"/>
                        <a:pt x="3038" y="18694"/>
                        <a:pt x="3050" y="18651"/>
                      </a:cubicBezTo>
                      <a:lnTo>
                        <a:pt x="3133" y="18348"/>
                      </a:lnTo>
                      <a:cubicBezTo>
                        <a:pt x="3133" y="18348"/>
                        <a:pt x="3133" y="18348"/>
                        <a:pt x="1234" y="17171"/>
                      </a:cubicBezTo>
                      <a:cubicBezTo>
                        <a:pt x="2136" y="14540"/>
                        <a:pt x="3418" y="11495"/>
                        <a:pt x="4937" y="8656"/>
                      </a:cubicBezTo>
                      <a:cubicBezTo>
                        <a:pt x="4937" y="8656"/>
                        <a:pt x="4937" y="8656"/>
                        <a:pt x="8593" y="12118"/>
                      </a:cubicBezTo>
                      <a:cubicBezTo>
                        <a:pt x="8403" y="12325"/>
                        <a:pt x="8260" y="12464"/>
                        <a:pt x="8118" y="12602"/>
                      </a:cubicBezTo>
                      <a:cubicBezTo>
                        <a:pt x="8118" y="12602"/>
                        <a:pt x="8118" y="12602"/>
                        <a:pt x="8136" y="12637"/>
                      </a:cubicBezTo>
                      <a:lnTo>
                        <a:pt x="8260" y="12879"/>
                      </a:lnTo>
                      <a:cubicBezTo>
                        <a:pt x="8450" y="12671"/>
                        <a:pt x="8687" y="12533"/>
                        <a:pt x="8877" y="12325"/>
                      </a:cubicBezTo>
                      <a:cubicBezTo>
                        <a:pt x="8877" y="12325"/>
                        <a:pt x="8877" y="12325"/>
                        <a:pt x="8871" y="12308"/>
                      </a:cubicBezTo>
                      <a:lnTo>
                        <a:pt x="8830" y="12187"/>
                      </a:lnTo>
                      <a:cubicBezTo>
                        <a:pt x="8830" y="12187"/>
                        <a:pt x="8830" y="12187"/>
                        <a:pt x="8842" y="12161"/>
                      </a:cubicBezTo>
                      <a:lnTo>
                        <a:pt x="8925" y="11979"/>
                      </a:lnTo>
                      <a:cubicBezTo>
                        <a:pt x="8925" y="11979"/>
                        <a:pt x="8925" y="11979"/>
                        <a:pt x="5080" y="8379"/>
                      </a:cubicBezTo>
                      <a:cubicBezTo>
                        <a:pt x="7602" y="3750"/>
                        <a:pt x="10735" y="-68"/>
                        <a:pt x="13925" y="1"/>
                      </a:cubicBezTo>
                      <a:close/>
                    </a:path>
                  </a:pathLst>
                </a:custGeom>
                <a:solidFill>
                  <a:srgbClr val="95BE3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34" name="Shape 134"/>
                <p:cNvSpPr/>
                <p:nvPr/>
              </p:nvSpPr>
              <p:spPr>
                <a:xfrm rot="9232592">
                  <a:off x="3946948" y="371796"/>
                  <a:ext cx="604839" cy="6302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0" h="21532" extrusionOk="0">
                      <a:moveTo>
                        <a:pt x="1992" y="18978"/>
                      </a:moveTo>
                      <a:cubicBezTo>
                        <a:pt x="1755" y="19256"/>
                        <a:pt x="1566" y="19465"/>
                        <a:pt x="1376" y="19674"/>
                      </a:cubicBezTo>
                      <a:lnTo>
                        <a:pt x="1566" y="20023"/>
                      </a:lnTo>
                      <a:cubicBezTo>
                        <a:pt x="1755" y="19744"/>
                        <a:pt x="1945" y="19535"/>
                        <a:pt x="2134" y="19256"/>
                      </a:cubicBezTo>
                      <a:close/>
                      <a:moveTo>
                        <a:pt x="8636" y="17672"/>
                      </a:moveTo>
                      <a:lnTo>
                        <a:pt x="8556" y="18775"/>
                      </a:lnTo>
                      <a:lnTo>
                        <a:pt x="8776" y="18833"/>
                      </a:lnTo>
                      <a:lnTo>
                        <a:pt x="8935" y="17672"/>
                      </a:lnTo>
                      <a:close/>
                      <a:moveTo>
                        <a:pt x="3617" y="17120"/>
                      </a:moveTo>
                      <a:cubicBezTo>
                        <a:pt x="3425" y="17394"/>
                        <a:pt x="3232" y="17599"/>
                        <a:pt x="3016" y="17839"/>
                      </a:cubicBezTo>
                      <a:lnTo>
                        <a:pt x="3184" y="18078"/>
                      </a:lnTo>
                      <a:cubicBezTo>
                        <a:pt x="3377" y="17873"/>
                        <a:pt x="3569" y="17668"/>
                        <a:pt x="3785" y="17360"/>
                      </a:cubicBezTo>
                      <a:close/>
                      <a:moveTo>
                        <a:pt x="15278" y="16685"/>
                      </a:moveTo>
                      <a:lnTo>
                        <a:pt x="15138" y="17817"/>
                      </a:lnTo>
                      <a:lnTo>
                        <a:pt x="15377" y="17875"/>
                      </a:lnTo>
                      <a:lnTo>
                        <a:pt x="15517" y="16772"/>
                      </a:lnTo>
                      <a:close/>
                      <a:moveTo>
                        <a:pt x="4475" y="15176"/>
                      </a:moveTo>
                      <a:cubicBezTo>
                        <a:pt x="4475" y="15176"/>
                        <a:pt x="4475" y="15176"/>
                        <a:pt x="4428" y="15589"/>
                      </a:cubicBezTo>
                      <a:cubicBezTo>
                        <a:pt x="4428" y="15589"/>
                        <a:pt x="4428" y="15589"/>
                        <a:pt x="4852" y="15796"/>
                      </a:cubicBezTo>
                      <a:cubicBezTo>
                        <a:pt x="4805" y="15865"/>
                        <a:pt x="4758" y="15934"/>
                        <a:pt x="4687" y="16037"/>
                      </a:cubicBezTo>
                      <a:lnTo>
                        <a:pt x="4852" y="16279"/>
                      </a:lnTo>
                      <a:cubicBezTo>
                        <a:pt x="5041" y="16072"/>
                        <a:pt x="5229" y="15865"/>
                        <a:pt x="5447" y="15615"/>
                      </a:cubicBezTo>
                      <a:lnTo>
                        <a:pt x="5323" y="15314"/>
                      </a:lnTo>
                      <a:cubicBezTo>
                        <a:pt x="5229" y="15382"/>
                        <a:pt x="5182" y="15451"/>
                        <a:pt x="5135" y="15520"/>
                      </a:cubicBezTo>
                      <a:cubicBezTo>
                        <a:pt x="5135" y="15520"/>
                        <a:pt x="5135" y="15520"/>
                        <a:pt x="4475" y="15176"/>
                      </a:cubicBezTo>
                      <a:close/>
                      <a:moveTo>
                        <a:pt x="9015" y="14682"/>
                      </a:moveTo>
                      <a:lnTo>
                        <a:pt x="8875" y="15785"/>
                      </a:lnTo>
                      <a:lnTo>
                        <a:pt x="9115" y="15872"/>
                      </a:lnTo>
                      <a:lnTo>
                        <a:pt x="9254" y="14769"/>
                      </a:lnTo>
                      <a:close/>
                      <a:moveTo>
                        <a:pt x="2513" y="14218"/>
                      </a:moveTo>
                      <a:lnTo>
                        <a:pt x="2433" y="14566"/>
                      </a:lnTo>
                      <a:lnTo>
                        <a:pt x="3191" y="14972"/>
                      </a:lnTo>
                      <a:lnTo>
                        <a:pt x="3271" y="14624"/>
                      </a:lnTo>
                      <a:close/>
                      <a:moveTo>
                        <a:pt x="15617" y="13724"/>
                      </a:moveTo>
                      <a:lnTo>
                        <a:pt x="15477" y="14827"/>
                      </a:lnTo>
                      <a:lnTo>
                        <a:pt x="15756" y="14885"/>
                      </a:lnTo>
                      <a:lnTo>
                        <a:pt x="15896" y="13782"/>
                      </a:lnTo>
                      <a:close/>
                      <a:moveTo>
                        <a:pt x="7036" y="13666"/>
                      </a:moveTo>
                      <a:cubicBezTo>
                        <a:pt x="6795" y="13874"/>
                        <a:pt x="6603" y="14082"/>
                        <a:pt x="6380" y="14324"/>
                      </a:cubicBezTo>
                      <a:lnTo>
                        <a:pt x="6507" y="14566"/>
                      </a:lnTo>
                      <a:cubicBezTo>
                        <a:pt x="6747" y="14359"/>
                        <a:pt x="6940" y="14151"/>
                        <a:pt x="7162" y="13909"/>
                      </a:cubicBezTo>
                      <a:close/>
                      <a:moveTo>
                        <a:pt x="9354" y="11983"/>
                      </a:moveTo>
                      <a:lnTo>
                        <a:pt x="9254" y="12825"/>
                      </a:lnTo>
                      <a:lnTo>
                        <a:pt x="9494" y="12883"/>
                      </a:lnTo>
                      <a:lnTo>
                        <a:pt x="9593" y="12070"/>
                      </a:lnTo>
                      <a:close/>
                      <a:moveTo>
                        <a:pt x="15996" y="10735"/>
                      </a:moveTo>
                      <a:lnTo>
                        <a:pt x="15856" y="11838"/>
                      </a:lnTo>
                      <a:lnTo>
                        <a:pt x="16095" y="11925"/>
                      </a:lnTo>
                      <a:lnTo>
                        <a:pt x="16235" y="10822"/>
                      </a:lnTo>
                      <a:close/>
                      <a:moveTo>
                        <a:pt x="10546" y="10474"/>
                      </a:moveTo>
                      <a:cubicBezTo>
                        <a:pt x="10305" y="10612"/>
                        <a:pt x="10113" y="10820"/>
                        <a:pt x="9873" y="11027"/>
                      </a:cubicBezTo>
                      <a:lnTo>
                        <a:pt x="10017" y="11373"/>
                      </a:lnTo>
                      <a:cubicBezTo>
                        <a:pt x="10209" y="11166"/>
                        <a:pt x="10450" y="10958"/>
                        <a:pt x="10672" y="10777"/>
                      </a:cubicBezTo>
                      <a:close/>
                      <a:moveTo>
                        <a:pt x="11764" y="8529"/>
                      </a:moveTo>
                      <a:lnTo>
                        <a:pt x="11668" y="8873"/>
                      </a:lnTo>
                      <a:cubicBezTo>
                        <a:pt x="11668" y="8873"/>
                        <a:pt x="11668" y="8873"/>
                        <a:pt x="12101" y="9217"/>
                      </a:cubicBezTo>
                      <a:cubicBezTo>
                        <a:pt x="11956" y="9354"/>
                        <a:pt x="11812" y="9423"/>
                        <a:pt x="11686" y="9595"/>
                      </a:cubicBezTo>
                      <a:lnTo>
                        <a:pt x="11812" y="9835"/>
                      </a:lnTo>
                      <a:cubicBezTo>
                        <a:pt x="12052" y="9698"/>
                        <a:pt x="12245" y="9491"/>
                        <a:pt x="12479" y="9328"/>
                      </a:cubicBezTo>
                      <a:lnTo>
                        <a:pt x="12437" y="9148"/>
                      </a:lnTo>
                      <a:lnTo>
                        <a:pt x="12473" y="9070"/>
                      </a:lnTo>
                      <a:lnTo>
                        <a:pt x="12389" y="9010"/>
                      </a:lnTo>
                      <a:cubicBezTo>
                        <a:pt x="12389" y="9010"/>
                        <a:pt x="12389" y="9010"/>
                        <a:pt x="11764" y="8529"/>
                      </a:cubicBezTo>
                      <a:close/>
                      <a:moveTo>
                        <a:pt x="16375" y="7774"/>
                      </a:moveTo>
                      <a:lnTo>
                        <a:pt x="16235" y="8877"/>
                      </a:lnTo>
                      <a:lnTo>
                        <a:pt x="16474" y="8935"/>
                      </a:lnTo>
                      <a:lnTo>
                        <a:pt x="16614" y="7833"/>
                      </a:lnTo>
                      <a:close/>
                      <a:moveTo>
                        <a:pt x="14244" y="7687"/>
                      </a:moveTo>
                      <a:cubicBezTo>
                        <a:pt x="14003" y="7828"/>
                        <a:pt x="13763" y="8038"/>
                        <a:pt x="13540" y="8222"/>
                      </a:cubicBezTo>
                      <a:lnTo>
                        <a:pt x="13667" y="8529"/>
                      </a:lnTo>
                      <a:cubicBezTo>
                        <a:pt x="13859" y="8389"/>
                        <a:pt x="14100" y="8178"/>
                        <a:pt x="14328" y="7994"/>
                      </a:cubicBezTo>
                      <a:close/>
                      <a:moveTo>
                        <a:pt x="9972" y="7078"/>
                      </a:moveTo>
                      <a:lnTo>
                        <a:pt x="9873" y="7426"/>
                      </a:lnTo>
                      <a:lnTo>
                        <a:pt x="10531" y="7978"/>
                      </a:lnTo>
                      <a:lnTo>
                        <a:pt x="10690" y="7629"/>
                      </a:lnTo>
                      <a:close/>
                      <a:moveTo>
                        <a:pt x="16180" y="6526"/>
                      </a:moveTo>
                      <a:cubicBezTo>
                        <a:pt x="15894" y="6664"/>
                        <a:pt x="15655" y="6801"/>
                        <a:pt x="15429" y="6981"/>
                      </a:cubicBezTo>
                      <a:lnTo>
                        <a:pt x="15512" y="7281"/>
                      </a:lnTo>
                      <a:cubicBezTo>
                        <a:pt x="15751" y="7144"/>
                        <a:pt x="15989" y="7007"/>
                        <a:pt x="16263" y="6827"/>
                      </a:cubicBezTo>
                      <a:close/>
                      <a:moveTo>
                        <a:pt x="8157" y="5627"/>
                      </a:moveTo>
                      <a:lnTo>
                        <a:pt x="8078" y="5888"/>
                      </a:lnTo>
                      <a:lnTo>
                        <a:pt x="8736" y="6439"/>
                      </a:lnTo>
                      <a:lnTo>
                        <a:pt x="8835" y="6178"/>
                      </a:lnTo>
                      <a:close/>
                      <a:moveTo>
                        <a:pt x="18134" y="5540"/>
                      </a:moveTo>
                      <a:cubicBezTo>
                        <a:pt x="17896" y="5679"/>
                        <a:pt x="17658" y="5749"/>
                        <a:pt x="17384" y="5931"/>
                      </a:cubicBezTo>
                      <a:lnTo>
                        <a:pt x="17467" y="6236"/>
                      </a:lnTo>
                      <a:cubicBezTo>
                        <a:pt x="17705" y="6097"/>
                        <a:pt x="17943" y="6027"/>
                        <a:pt x="18217" y="5844"/>
                      </a:cubicBezTo>
                      <a:close/>
                      <a:moveTo>
                        <a:pt x="17850" y="4640"/>
                      </a:moveTo>
                      <a:lnTo>
                        <a:pt x="17711" y="4930"/>
                      </a:lnTo>
                      <a:lnTo>
                        <a:pt x="18309" y="5627"/>
                      </a:lnTo>
                      <a:lnTo>
                        <a:pt x="18469" y="5336"/>
                      </a:lnTo>
                      <a:close/>
                      <a:moveTo>
                        <a:pt x="16175" y="2782"/>
                      </a:moveTo>
                      <a:lnTo>
                        <a:pt x="16035" y="3131"/>
                      </a:lnTo>
                      <a:lnTo>
                        <a:pt x="16654" y="3827"/>
                      </a:lnTo>
                      <a:lnTo>
                        <a:pt x="16793" y="3479"/>
                      </a:lnTo>
                      <a:close/>
                      <a:moveTo>
                        <a:pt x="9972" y="1883"/>
                      </a:moveTo>
                      <a:lnTo>
                        <a:pt x="9833" y="2144"/>
                      </a:lnTo>
                      <a:lnTo>
                        <a:pt x="14998" y="7629"/>
                      </a:lnTo>
                      <a:lnTo>
                        <a:pt x="15198" y="7281"/>
                      </a:lnTo>
                      <a:close/>
                      <a:moveTo>
                        <a:pt x="14580" y="983"/>
                      </a:moveTo>
                      <a:lnTo>
                        <a:pt x="14420" y="1244"/>
                      </a:lnTo>
                      <a:lnTo>
                        <a:pt x="15038" y="1941"/>
                      </a:lnTo>
                      <a:lnTo>
                        <a:pt x="15198" y="1679"/>
                      </a:lnTo>
                      <a:close/>
                      <a:moveTo>
                        <a:pt x="13925" y="1"/>
                      </a:moveTo>
                      <a:cubicBezTo>
                        <a:pt x="15839" y="42"/>
                        <a:pt x="17773" y="1483"/>
                        <a:pt x="19606" y="4987"/>
                      </a:cubicBezTo>
                      <a:cubicBezTo>
                        <a:pt x="19511" y="4987"/>
                        <a:pt x="19464" y="4987"/>
                        <a:pt x="19369" y="5057"/>
                      </a:cubicBezTo>
                      <a:cubicBezTo>
                        <a:pt x="19369" y="5057"/>
                        <a:pt x="19369" y="5057"/>
                        <a:pt x="19381" y="5100"/>
                      </a:cubicBezTo>
                      <a:lnTo>
                        <a:pt x="19464" y="5403"/>
                      </a:lnTo>
                      <a:cubicBezTo>
                        <a:pt x="19559" y="5334"/>
                        <a:pt x="19654" y="5334"/>
                        <a:pt x="19796" y="5264"/>
                      </a:cubicBezTo>
                      <a:cubicBezTo>
                        <a:pt x="19891" y="5541"/>
                        <a:pt x="20033" y="5818"/>
                        <a:pt x="20128" y="6026"/>
                      </a:cubicBezTo>
                      <a:cubicBezTo>
                        <a:pt x="21600" y="11148"/>
                        <a:pt x="20556" y="14540"/>
                        <a:pt x="18277" y="16825"/>
                      </a:cubicBezTo>
                      <a:cubicBezTo>
                        <a:pt x="18277" y="16825"/>
                        <a:pt x="18277" y="16825"/>
                        <a:pt x="19701" y="6234"/>
                      </a:cubicBezTo>
                      <a:cubicBezTo>
                        <a:pt x="19701" y="6234"/>
                        <a:pt x="19701" y="6234"/>
                        <a:pt x="19416" y="6164"/>
                      </a:cubicBezTo>
                      <a:lnTo>
                        <a:pt x="17992" y="17102"/>
                      </a:lnTo>
                      <a:cubicBezTo>
                        <a:pt x="16331" y="18555"/>
                        <a:pt x="14099" y="19525"/>
                        <a:pt x="11773" y="20148"/>
                      </a:cubicBezTo>
                      <a:cubicBezTo>
                        <a:pt x="11773" y="20148"/>
                        <a:pt x="11773" y="20148"/>
                        <a:pt x="13197" y="9487"/>
                      </a:cubicBezTo>
                      <a:cubicBezTo>
                        <a:pt x="13197" y="9487"/>
                        <a:pt x="13197" y="9487"/>
                        <a:pt x="12913" y="9418"/>
                      </a:cubicBezTo>
                      <a:cubicBezTo>
                        <a:pt x="12913" y="9418"/>
                        <a:pt x="12913" y="9418"/>
                        <a:pt x="11488" y="20286"/>
                      </a:cubicBezTo>
                      <a:cubicBezTo>
                        <a:pt x="10491" y="20494"/>
                        <a:pt x="9542" y="20701"/>
                        <a:pt x="8545" y="20840"/>
                      </a:cubicBezTo>
                      <a:cubicBezTo>
                        <a:pt x="8545" y="20840"/>
                        <a:pt x="8545" y="20840"/>
                        <a:pt x="8545" y="20814"/>
                      </a:cubicBezTo>
                      <a:lnTo>
                        <a:pt x="8545" y="20632"/>
                      </a:lnTo>
                      <a:cubicBezTo>
                        <a:pt x="8545" y="20632"/>
                        <a:pt x="8545" y="20632"/>
                        <a:pt x="8515" y="20632"/>
                      </a:cubicBezTo>
                      <a:lnTo>
                        <a:pt x="8308" y="20632"/>
                      </a:lnTo>
                      <a:cubicBezTo>
                        <a:pt x="8308" y="20632"/>
                        <a:pt x="8308" y="20632"/>
                        <a:pt x="8302" y="20667"/>
                      </a:cubicBezTo>
                      <a:lnTo>
                        <a:pt x="8260" y="20909"/>
                      </a:lnTo>
                      <a:cubicBezTo>
                        <a:pt x="7263" y="21047"/>
                        <a:pt x="6266" y="21186"/>
                        <a:pt x="5317" y="21255"/>
                      </a:cubicBezTo>
                      <a:cubicBezTo>
                        <a:pt x="5317" y="21255"/>
                        <a:pt x="5317" y="21255"/>
                        <a:pt x="6171" y="15025"/>
                      </a:cubicBezTo>
                      <a:cubicBezTo>
                        <a:pt x="6171" y="15025"/>
                        <a:pt x="6171" y="15025"/>
                        <a:pt x="6142" y="15016"/>
                      </a:cubicBezTo>
                      <a:lnTo>
                        <a:pt x="5934" y="14956"/>
                      </a:lnTo>
                      <a:cubicBezTo>
                        <a:pt x="5934" y="14956"/>
                        <a:pt x="5934" y="14956"/>
                        <a:pt x="5032" y="21255"/>
                      </a:cubicBezTo>
                      <a:cubicBezTo>
                        <a:pt x="3181" y="21463"/>
                        <a:pt x="1472" y="21463"/>
                        <a:pt x="285" y="21532"/>
                      </a:cubicBezTo>
                      <a:lnTo>
                        <a:pt x="570" y="21186"/>
                      </a:lnTo>
                      <a:cubicBezTo>
                        <a:pt x="570" y="21186"/>
                        <a:pt x="570" y="21186"/>
                        <a:pt x="546" y="21151"/>
                      </a:cubicBezTo>
                      <a:lnTo>
                        <a:pt x="380" y="20909"/>
                      </a:lnTo>
                      <a:cubicBezTo>
                        <a:pt x="237" y="21117"/>
                        <a:pt x="95" y="21255"/>
                        <a:pt x="0" y="21394"/>
                      </a:cubicBezTo>
                      <a:cubicBezTo>
                        <a:pt x="285" y="20286"/>
                        <a:pt x="665" y="18971"/>
                        <a:pt x="1139" y="17517"/>
                      </a:cubicBezTo>
                      <a:cubicBezTo>
                        <a:pt x="1139" y="17517"/>
                        <a:pt x="1139" y="17517"/>
                        <a:pt x="3038" y="18694"/>
                      </a:cubicBezTo>
                      <a:cubicBezTo>
                        <a:pt x="3038" y="18694"/>
                        <a:pt x="3038" y="18694"/>
                        <a:pt x="3050" y="18651"/>
                      </a:cubicBezTo>
                      <a:lnTo>
                        <a:pt x="3133" y="18348"/>
                      </a:lnTo>
                      <a:cubicBezTo>
                        <a:pt x="3133" y="18348"/>
                        <a:pt x="3133" y="18348"/>
                        <a:pt x="1234" y="17171"/>
                      </a:cubicBezTo>
                      <a:cubicBezTo>
                        <a:pt x="2136" y="14540"/>
                        <a:pt x="3418" y="11495"/>
                        <a:pt x="4937" y="8656"/>
                      </a:cubicBezTo>
                      <a:cubicBezTo>
                        <a:pt x="4937" y="8656"/>
                        <a:pt x="4937" y="8656"/>
                        <a:pt x="8593" y="12118"/>
                      </a:cubicBezTo>
                      <a:cubicBezTo>
                        <a:pt x="8403" y="12325"/>
                        <a:pt x="8260" y="12464"/>
                        <a:pt x="8118" y="12602"/>
                      </a:cubicBezTo>
                      <a:cubicBezTo>
                        <a:pt x="8118" y="12602"/>
                        <a:pt x="8118" y="12602"/>
                        <a:pt x="8136" y="12637"/>
                      </a:cubicBezTo>
                      <a:lnTo>
                        <a:pt x="8260" y="12879"/>
                      </a:lnTo>
                      <a:cubicBezTo>
                        <a:pt x="8450" y="12671"/>
                        <a:pt x="8687" y="12533"/>
                        <a:pt x="8877" y="12325"/>
                      </a:cubicBezTo>
                      <a:cubicBezTo>
                        <a:pt x="8877" y="12325"/>
                        <a:pt x="8877" y="12325"/>
                        <a:pt x="8871" y="12308"/>
                      </a:cubicBezTo>
                      <a:lnTo>
                        <a:pt x="8830" y="12187"/>
                      </a:lnTo>
                      <a:cubicBezTo>
                        <a:pt x="8830" y="12187"/>
                        <a:pt x="8830" y="12187"/>
                        <a:pt x="8842" y="12161"/>
                      </a:cubicBezTo>
                      <a:lnTo>
                        <a:pt x="8925" y="11979"/>
                      </a:lnTo>
                      <a:cubicBezTo>
                        <a:pt x="8925" y="11979"/>
                        <a:pt x="8925" y="11979"/>
                        <a:pt x="5080" y="8379"/>
                      </a:cubicBezTo>
                      <a:cubicBezTo>
                        <a:pt x="7602" y="3750"/>
                        <a:pt x="10735" y="-68"/>
                        <a:pt x="13925" y="1"/>
                      </a:cubicBezTo>
                      <a:close/>
                    </a:path>
                  </a:pathLst>
                </a:custGeom>
                <a:solidFill>
                  <a:srgbClr val="95BE3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35" name="Shape 135"/>
                <p:cNvSpPr/>
                <p:nvPr/>
              </p:nvSpPr>
              <p:spPr>
                <a:xfrm rot="15229593">
                  <a:off x="5119317" y="5017616"/>
                  <a:ext cx="1146176" cy="5572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0" h="21532" extrusionOk="0">
                      <a:moveTo>
                        <a:pt x="1992" y="18978"/>
                      </a:moveTo>
                      <a:cubicBezTo>
                        <a:pt x="1755" y="19256"/>
                        <a:pt x="1566" y="19465"/>
                        <a:pt x="1376" y="19674"/>
                      </a:cubicBezTo>
                      <a:lnTo>
                        <a:pt x="1566" y="20023"/>
                      </a:lnTo>
                      <a:cubicBezTo>
                        <a:pt x="1755" y="19744"/>
                        <a:pt x="1945" y="19535"/>
                        <a:pt x="2134" y="19256"/>
                      </a:cubicBezTo>
                      <a:close/>
                      <a:moveTo>
                        <a:pt x="8636" y="17672"/>
                      </a:moveTo>
                      <a:lnTo>
                        <a:pt x="8556" y="18775"/>
                      </a:lnTo>
                      <a:lnTo>
                        <a:pt x="8776" y="18833"/>
                      </a:lnTo>
                      <a:lnTo>
                        <a:pt x="8935" y="17672"/>
                      </a:lnTo>
                      <a:close/>
                      <a:moveTo>
                        <a:pt x="3617" y="17120"/>
                      </a:moveTo>
                      <a:cubicBezTo>
                        <a:pt x="3425" y="17394"/>
                        <a:pt x="3232" y="17599"/>
                        <a:pt x="3016" y="17839"/>
                      </a:cubicBezTo>
                      <a:lnTo>
                        <a:pt x="3184" y="18078"/>
                      </a:lnTo>
                      <a:cubicBezTo>
                        <a:pt x="3377" y="17873"/>
                        <a:pt x="3569" y="17668"/>
                        <a:pt x="3785" y="17360"/>
                      </a:cubicBezTo>
                      <a:close/>
                      <a:moveTo>
                        <a:pt x="15278" y="16685"/>
                      </a:moveTo>
                      <a:lnTo>
                        <a:pt x="15138" y="17817"/>
                      </a:lnTo>
                      <a:lnTo>
                        <a:pt x="15377" y="17875"/>
                      </a:lnTo>
                      <a:lnTo>
                        <a:pt x="15517" y="16772"/>
                      </a:lnTo>
                      <a:close/>
                      <a:moveTo>
                        <a:pt x="4475" y="15176"/>
                      </a:moveTo>
                      <a:cubicBezTo>
                        <a:pt x="4475" y="15176"/>
                        <a:pt x="4475" y="15176"/>
                        <a:pt x="4428" y="15589"/>
                      </a:cubicBezTo>
                      <a:cubicBezTo>
                        <a:pt x="4428" y="15589"/>
                        <a:pt x="4428" y="15589"/>
                        <a:pt x="4852" y="15796"/>
                      </a:cubicBezTo>
                      <a:cubicBezTo>
                        <a:pt x="4805" y="15865"/>
                        <a:pt x="4758" y="15934"/>
                        <a:pt x="4687" y="16037"/>
                      </a:cubicBezTo>
                      <a:lnTo>
                        <a:pt x="4852" y="16279"/>
                      </a:lnTo>
                      <a:cubicBezTo>
                        <a:pt x="5041" y="16072"/>
                        <a:pt x="5229" y="15865"/>
                        <a:pt x="5447" y="15615"/>
                      </a:cubicBezTo>
                      <a:lnTo>
                        <a:pt x="5323" y="15314"/>
                      </a:lnTo>
                      <a:cubicBezTo>
                        <a:pt x="5229" y="15382"/>
                        <a:pt x="5182" y="15451"/>
                        <a:pt x="5135" y="15520"/>
                      </a:cubicBezTo>
                      <a:cubicBezTo>
                        <a:pt x="5135" y="15520"/>
                        <a:pt x="5135" y="15520"/>
                        <a:pt x="4475" y="15176"/>
                      </a:cubicBezTo>
                      <a:close/>
                      <a:moveTo>
                        <a:pt x="9015" y="14682"/>
                      </a:moveTo>
                      <a:lnTo>
                        <a:pt x="8875" y="15785"/>
                      </a:lnTo>
                      <a:lnTo>
                        <a:pt x="9115" y="15872"/>
                      </a:lnTo>
                      <a:lnTo>
                        <a:pt x="9254" y="14769"/>
                      </a:lnTo>
                      <a:close/>
                      <a:moveTo>
                        <a:pt x="2513" y="14218"/>
                      </a:moveTo>
                      <a:lnTo>
                        <a:pt x="2433" y="14566"/>
                      </a:lnTo>
                      <a:lnTo>
                        <a:pt x="3191" y="14972"/>
                      </a:lnTo>
                      <a:lnTo>
                        <a:pt x="3271" y="14624"/>
                      </a:lnTo>
                      <a:close/>
                      <a:moveTo>
                        <a:pt x="15617" y="13724"/>
                      </a:moveTo>
                      <a:lnTo>
                        <a:pt x="15477" y="14827"/>
                      </a:lnTo>
                      <a:lnTo>
                        <a:pt x="15756" y="14885"/>
                      </a:lnTo>
                      <a:lnTo>
                        <a:pt x="15896" y="13782"/>
                      </a:lnTo>
                      <a:close/>
                      <a:moveTo>
                        <a:pt x="7036" y="13666"/>
                      </a:moveTo>
                      <a:cubicBezTo>
                        <a:pt x="6795" y="13874"/>
                        <a:pt x="6603" y="14082"/>
                        <a:pt x="6380" y="14324"/>
                      </a:cubicBezTo>
                      <a:lnTo>
                        <a:pt x="6507" y="14566"/>
                      </a:lnTo>
                      <a:cubicBezTo>
                        <a:pt x="6747" y="14359"/>
                        <a:pt x="6940" y="14151"/>
                        <a:pt x="7162" y="13909"/>
                      </a:cubicBezTo>
                      <a:close/>
                      <a:moveTo>
                        <a:pt x="9354" y="11983"/>
                      </a:moveTo>
                      <a:lnTo>
                        <a:pt x="9254" y="12825"/>
                      </a:lnTo>
                      <a:lnTo>
                        <a:pt x="9494" y="12883"/>
                      </a:lnTo>
                      <a:lnTo>
                        <a:pt x="9593" y="12070"/>
                      </a:lnTo>
                      <a:close/>
                      <a:moveTo>
                        <a:pt x="15996" y="10735"/>
                      </a:moveTo>
                      <a:lnTo>
                        <a:pt x="15856" y="11838"/>
                      </a:lnTo>
                      <a:lnTo>
                        <a:pt x="16095" y="11925"/>
                      </a:lnTo>
                      <a:lnTo>
                        <a:pt x="16235" y="10822"/>
                      </a:lnTo>
                      <a:close/>
                      <a:moveTo>
                        <a:pt x="10546" y="10474"/>
                      </a:moveTo>
                      <a:cubicBezTo>
                        <a:pt x="10305" y="10612"/>
                        <a:pt x="10113" y="10820"/>
                        <a:pt x="9873" y="11027"/>
                      </a:cubicBezTo>
                      <a:lnTo>
                        <a:pt x="10017" y="11373"/>
                      </a:lnTo>
                      <a:cubicBezTo>
                        <a:pt x="10209" y="11166"/>
                        <a:pt x="10450" y="10958"/>
                        <a:pt x="10672" y="10777"/>
                      </a:cubicBezTo>
                      <a:close/>
                      <a:moveTo>
                        <a:pt x="11764" y="8529"/>
                      </a:moveTo>
                      <a:lnTo>
                        <a:pt x="11668" y="8873"/>
                      </a:lnTo>
                      <a:cubicBezTo>
                        <a:pt x="11668" y="8873"/>
                        <a:pt x="11668" y="8873"/>
                        <a:pt x="12101" y="9217"/>
                      </a:cubicBezTo>
                      <a:cubicBezTo>
                        <a:pt x="11956" y="9354"/>
                        <a:pt x="11812" y="9423"/>
                        <a:pt x="11686" y="9595"/>
                      </a:cubicBezTo>
                      <a:lnTo>
                        <a:pt x="11812" y="9835"/>
                      </a:lnTo>
                      <a:cubicBezTo>
                        <a:pt x="12052" y="9698"/>
                        <a:pt x="12245" y="9491"/>
                        <a:pt x="12479" y="9328"/>
                      </a:cubicBezTo>
                      <a:lnTo>
                        <a:pt x="12437" y="9148"/>
                      </a:lnTo>
                      <a:lnTo>
                        <a:pt x="12473" y="9070"/>
                      </a:lnTo>
                      <a:lnTo>
                        <a:pt x="12389" y="9010"/>
                      </a:lnTo>
                      <a:cubicBezTo>
                        <a:pt x="12389" y="9010"/>
                        <a:pt x="12389" y="9010"/>
                        <a:pt x="11764" y="8529"/>
                      </a:cubicBezTo>
                      <a:close/>
                      <a:moveTo>
                        <a:pt x="16375" y="7774"/>
                      </a:moveTo>
                      <a:lnTo>
                        <a:pt x="16235" y="8877"/>
                      </a:lnTo>
                      <a:lnTo>
                        <a:pt x="16474" y="8935"/>
                      </a:lnTo>
                      <a:lnTo>
                        <a:pt x="16614" y="7833"/>
                      </a:lnTo>
                      <a:close/>
                      <a:moveTo>
                        <a:pt x="14244" y="7687"/>
                      </a:moveTo>
                      <a:cubicBezTo>
                        <a:pt x="14003" y="7828"/>
                        <a:pt x="13763" y="8038"/>
                        <a:pt x="13540" y="8222"/>
                      </a:cubicBezTo>
                      <a:lnTo>
                        <a:pt x="13667" y="8529"/>
                      </a:lnTo>
                      <a:cubicBezTo>
                        <a:pt x="13859" y="8389"/>
                        <a:pt x="14100" y="8178"/>
                        <a:pt x="14328" y="7994"/>
                      </a:cubicBezTo>
                      <a:close/>
                      <a:moveTo>
                        <a:pt x="9972" y="7078"/>
                      </a:moveTo>
                      <a:lnTo>
                        <a:pt x="9873" y="7426"/>
                      </a:lnTo>
                      <a:lnTo>
                        <a:pt x="10531" y="7978"/>
                      </a:lnTo>
                      <a:lnTo>
                        <a:pt x="10690" y="7629"/>
                      </a:lnTo>
                      <a:close/>
                      <a:moveTo>
                        <a:pt x="16180" y="6526"/>
                      </a:moveTo>
                      <a:cubicBezTo>
                        <a:pt x="15894" y="6664"/>
                        <a:pt x="15655" y="6801"/>
                        <a:pt x="15429" y="6981"/>
                      </a:cubicBezTo>
                      <a:lnTo>
                        <a:pt x="15512" y="7281"/>
                      </a:lnTo>
                      <a:cubicBezTo>
                        <a:pt x="15751" y="7144"/>
                        <a:pt x="15989" y="7007"/>
                        <a:pt x="16263" y="6827"/>
                      </a:cubicBezTo>
                      <a:close/>
                      <a:moveTo>
                        <a:pt x="8157" y="5627"/>
                      </a:moveTo>
                      <a:lnTo>
                        <a:pt x="8078" y="5888"/>
                      </a:lnTo>
                      <a:lnTo>
                        <a:pt x="8736" y="6439"/>
                      </a:lnTo>
                      <a:lnTo>
                        <a:pt x="8835" y="6178"/>
                      </a:lnTo>
                      <a:close/>
                      <a:moveTo>
                        <a:pt x="18134" y="5540"/>
                      </a:moveTo>
                      <a:cubicBezTo>
                        <a:pt x="17896" y="5679"/>
                        <a:pt x="17658" y="5749"/>
                        <a:pt x="17384" y="5931"/>
                      </a:cubicBezTo>
                      <a:lnTo>
                        <a:pt x="17467" y="6236"/>
                      </a:lnTo>
                      <a:cubicBezTo>
                        <a:pt x="17705" y="6097"/>
                        <a:pt x="17944" y="6027"/>
                        <a:pt x="18217" y="5844"/>
                      </a:cubicBezTo>
                      <a:close/>
                      <a:moveTo>
                        <a:pt x="17850" y="4640"/>
                      </a:moveTo>
                      <a:lnTo>
                        <a:pt x="17711" y="4930"/>
                      </a:lnTo>
                      <a:lnTo>
                        <a:pt x="18309" y="5627"/>
                      </a:lnTo>
                      <a:lnTo>
                        <a:pt x="18469" y="5336"/>
                      </a:lnTo>
                      <a:close/>
                      <a:moveTo>
                        <a:pt x="16175" y="2782"/>
                      </a:moveTo>
                      <a:lnTo>
                        <a:pt x="16035" y="3131"/>
                      </a:lnTo>
                      <a:lnTo>
                        <a:pt x="16654" y="3827"/>
                      </a:lnTo>
                      <a:lnTo>
                        <a:pt x="16793" y="3479"/>
                      </a:lnTo>
                      <a:close/>
                      <a:moveTo>
                        <a:pt x="9972" y="1883"/>
                      </a:moveTo>
                      <a:lnTo>
                        <a:pt x="9833" y="2144"/>
                      </a:lnTo>
                      <a:lnTo>
                        <a:pt x="14998" y="7629"/>
                      </a:lnTo>
                      <a:lnTo>
                        <a:pt x="15198" y="7281"/>
                      </a:lnTo>
                      <a:close/>
                      <a:moveTo>
                        <a:pt x="14580" y="983"/>
                      </a:moveTo>
                      <a:lnTo>
                        <a:pt x="14420" y="1244"/>
                      </a:lnTo>
                      <a:lnTo>
                        <a:pt x="15038" y="1941"/>
                      </a:lnTo>
                      <a:lnTo>
                        <a:pt x="15198" y="1679"/>
                      </a:lnTo>
                      <a:close/>
                      <a:moveTo>
                        <a:pt x="13925" y="1"/>
                      </a:moveTo>
                      <a:cubicBezTo>
                        <a:pt x="15839" y="42"/>
                        <a:pt x="17773" y="1483"/>
                        <a:pt x="19606" y="4987"/>
                      </a:cubicBezTo>
                      <a:cubicBezTo>
                        <a:pt x="19511" y="4987"/>
                        <a:pt x="19464" y="4987"/>
                        <a:pt x="19369" y="5057"/>
                      </a:cubicBezTo>
                      <a:cubicBezTo>
                        <a:pt x="19369" y="5057"/>
                        <a:pt x="19369" y="5057"/>
                        <a:pt x="19381" y="5100"/>
                      </a:cubicBezTo>
                      <a:lnTo>
                        <a:pt x="19464" y="5403"/>
                      </a:lnTo>
                      <a:cubicBezTo>
                        <a:pt x="19559" y="5334"/>
                        <a:pt x="19654" y="5334"/>
                        <a:pt x="19796" y="5264"/>
                      </a:cubicBezTo>
                      <a:cubicBezTo>
                        <a:pt x="19891" y="5541"/>
                        <a:pt x="20033" y="5818"/>
                        <a:pt x="20128" y="6026"/>
                      </a:cubicBezTo>
                      <a:cubicBezTo>
                        <a:pt x="21600" y="11148"/>
                        <a:pt x="20556" y="14540"/>
                        <a:pt x="18277" y="16825"/>
                      </a:cubicBezTo>
                      <a:cubicBezTo>
                        <a:pt x="18277" y="16825"/>
                        <a:pt x="18277" y="16825"/>
                        <a:pt x="19701" y="6234"/>
                      </a:cubicBezTo>
                      <a:cubicBezTo>
                        <a:pt x="19701" y="6234"/>
                        <a:pt x="19701" y="6234"/>
                        <a:pt x="19416" y="6164"/>
                      </a:cubicBezTo>
                      <a:lnTo>
                        <a:pt x="17992" y="17102"/>
                      </a:lnTo>
                      <a:cubicBezTo>
                        <a:pt x="16331" y="18555"/>
                        <a:pt x="14099" y="19525"/>
                        <a:pt x="11773" y="20148"/>
                      </a:cubicBezTo>
                      <a:cubicBezTo>
                        <a:pt x="11773" y="20148"/>
                        <a:pt x="11773" y="20148"/>
                        <a:pt x="13197" y="9487"/>
                      </a:cubicBezTo>
                      <a:cubicBezTo>
                        <a:pt x="13197" y="9487"/>
                        <a:pt x="13197" y="9487"/>
                        <a:pt x="12913" y="9418"/>
                      </a:cubicBezTo>
                      <a:cubicBezTo>
                        <a:pt x="12913" y="9418"/>
                        <a:pt x="12913" y="9418"/>
                        <a:pt x="11488" y="20286"/>
                      </a:cubicBezTo>
                      <a:cubicBezTo>
                        <a:pt x="10491" y="20494"/>
                        <a:pt x="9542" y="20701"/>
                        <a:pt x="8545" y="20840"/>
                      </a:cubicBezTo>
                      <a:cubicBezTo>
                        <a:pt x="8545" y="20840"/>
                        <a:pt x="8545" y="20840"/>
                        <a:pt x="8545" y="20814"/>
                      </a:cubicBezTo>
                      <a:lnTo>
                        <a:pt x="8545" y="20632"/>
                      </a:lnTo>
                      <a:cubicBezTo>
                        <a:pt x="8545" y="20632"/>
                        <a:pt x="8545" y="20632"/>
                        <a:pt x="8515" y="20632"/>
                      </a:cubicBezTo>
                      <a:lnTo>
                        <a:pt x="8308" y="20632"/>
                      </a:lnTo>
                      <a:cubicBezTo>
                        <a:pt x="8308" y="20632"/>
                        <a:pt x="8308" y="20632"/>
                        <a:pt x="8302" y="20667"/>
                      </a:cubicBezTo>
                      <a:lnTo>
                        <a:pt x="8260" y="20909"/>
                      </a:lnTo>
                      <a:cubicBezTo>
                        <a:pt x="7263" y="21047"/>
                        <a:pt x="6266" y="21186"/>
                        <a:pt x="5317" y="21255"/>
                      </a:cubicBezTo>
                      <a:cubicBezTo>
                        <a:pt x="5317" y="21255"/>
                        <a:pt x="5317" y="21255"/>
                        <a:pt x="6171" y="15025"/>
                      </a:cubicBezTo>
                      <a:cubicBezTo>
                        <a:pt x="6171" y="15025"/>
                        <a:pt x="6171" y="15025"/>
                        <a:pt x="6142" y="15016"/>
                      </a:cubicBezTo>
                      <a:lnTo>
                        <a:pt x="5934" y="14956"/>
                      </a:lnTo>
                      <a:cubicBezTo>
                        <a:pt x="5934" y="14956"/>
                        <a:pt x="5934" y="14956"/>
                        <a:pt x="5032" y="21255"/>
                      </a:cubicBezTo>
                      <a:cubicBezTo>
                        <a:pt x="3181" y="21463"/>
                        <a:pt x="1472" y="21463"/>
                        <a:pt x="285" y="21532"/>
                      </a:cubicBezTo>
                      <a:lnTo>
                        <a:pt x="570" y="21186"/>
                      </a:lnTo>
                      <a:cubicBezTo>
                        <a:pt x="570" y="21186"/>
                        <a:pt x="570" y="21186"/>
                        <a:pt x="546" y="21151"/>
                      </a:cubicBezTo>
                      <a:lnTo>
                        <a:pt x="380" y="20909"/>
                      </a:lnTo>
                      <a:cubicBezTo>
                        <a:pt x="237" y="21117"/>
                        <a:pt x="95" y="21255"/>
                        <a:pt x="0" y="21394"/>
                      </a:cubicBezTo>
                      <a:cubicBezTo>
                        <a:pt x="285" y="20286"/>
                        <a:pt x="665" y="18971"/>
                        <a:pt x="1139" y="17517"/>
                      </a:cubicBezTo>
                      <a:cubicBezTo>
                        <a:pt x="1139" y="17517"/>
                        <a:pt x="1139" y="17517"/>
                        <a:pt x="3038" y="18694"/>
                      </a:cubicBezTo>
                      <a:cubicBezTo>
                        <a:pt x="3038" y="18694"/>
                        <a:pt x="3038" y="18694"/>
                        <a:pt x="3050" y="18651"/>
                      </a:cubicBezTo>
                      <a:lnTo>
                        <a:pt x="3133" y="18348"/>
                      </a:lnTo>
                      <a:cubicBezTo>
                        <a:pt x="3133" y="18348"/>
                        <a:pt x="3133" y="18348"/>
                        <a:pt x="1234" y="17171"/>
                      </a:cubicBezTo>
                      <a:cubicBezTo>
                        <a:pt x="2136" y="14540"/>
                        <a:pt x="3418" y="11495"/>
                        <a:pt x="4937" y="8656"/>
                      </a:cubicBezTo>
                      <a:cubicBezTo>
                        <a:pt x="4937" y="8656"/>
                        <a:pt x="4937" y="8656"/>
                        <a:pt x="8593" y="12118"/>
                      </a:cubicBezTo>
                      <a:cubicBezTo>
                        <a:pt x="8403" y="12325"/>
                        <a:pt x="8260" y="12464"/>
                        <a:pt x="8118" y="12602"/>
                      </a:cubicBezTo>
                      <a:cubicBezTo>
                        <a:pt x="8118" y="12602"/>
                        <a:pt x="8118" y="12602"/>
                        <a:pt x="8136" y="12637"/>
                      </a:cubicBezTo>
                      <a:lnTo>
                        <a:pt x="8260" y="12879"/>
                      </a:lnTo>
                      <a:cubicBezTo>
                        <a:pt x="8450" y="12671"/>
                        <a:pt x="8687" y="12533"/>
                        <a:pt x="8877" y="12325"/>
                      </a:cubicBezTo>
                      <a:cubicBezTo>
                        <a:pt x="8877" y="12325"/>
                        <a:pt x="8877" y="12325"/>
                        <a:pt x="8871" y="12308"/>
                      </a:cubicBezTo>
                      <a:lnTo>
                        <a:pt x="8830" y="12187"/>
                      </a:lnTo>
                      <a:cubicBezTo>
                        <a:pt x="8830" y="12187"/>
                        <a:pt x="8830" y="12187"/>
                        <a:pt x="8842" y="12161"/>
                      </a:cubicBezTo>
                      <a:lnTo>
                        <a:pt x="8925" y="11979"/>
                      </a:lnTo>
                      <a:cubicBezTo>
                        <a:pt x="8925" y="11979"/>
                        <a:pt x="8925" y="11979"/>
                        <a:pt x="5080" y="8379"/>
                      </a:cubicBezTo>
                      <a:cubicBezTo>
                        <a:pt x="7602" y="3750"/>
                        <a:pt x="10735" y="-68"/>
                        <a:pt x="13925" y="1"/>
                      </a:cubicBezTo>
                      <a:close/>
                    </a:path>
                  </a:pathLst>
                </a:custGeom>
                <a:solidFill>
                  <a:srgbClr val="95BE3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36" name="Shape 136"/>
                <p:cNvSpPr/>
                <p:nvPr/>
              </p:nvSpPr>
              <p:spPr>
                <a:xfrm rot="13538730">
                  <a:off x="5312993" y="3358676"/>
                  <a:ext cx="1104901" cy="5381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0" h="21532" extrusionOk="0">
                      <a:moveTo>
                        <a:pt x="1992" y="18978"/>
                      </a:moveTo>
                      <a:cubicBezTo>
                        <a:pt x="1755" y="19256"/>
                        <a:pt x="1566" y="19465"/>
                        <a:pt x="1376" y="19674"/>
                      </a:cubicBezTo>
                      <a:lnTo>
                        <a:pt x="1566" y="20023"/>
                      </a:lnTo>
                      <a:cubicBezTo>
                        <a:pt x="1755" y="19744"/>
                        <a:pt x="1945" y="19535"/>
                        <a:pt x="2134" y="19256"/>
                      </a:cubicBezTo>
                      <a:close/>
                      <a:moveTo>
                        <a:pt x="8636" y="17672"/>
                      </a:moveTo>
                      <a:lnTo>
                        <a:pt x="8556" y="18775"/>
                      </a:lnTo>
                      <a:lnTo>
                        <a:pt x="8776" y="18833"/>
                      </a:lnTo>
                      <a:lnTo>
                        <a:pt x="8935" y="17672"/>
                      </a:lnTo>
                      <a:close/>
                      <a:moveTo>
                        <a:pt x="3617" y="17120"/>
                      </a:moveTo>
                      <a:cubicBezTo>
                        <a:pt x="3425" y="17394"/>
                        <a:pt x="3232" y="17599"/>
                        <a:pt x="3016" y="17839"/>
                      </a:cubicBezTo>
                      <a:lnTo>
                        <a:pt x="3184" y="18078"/>
                      </a:lnTo>
                      <a:cubicBezTo>
                        <a:pt x="3377" y="17873"/>
                        <a:pt x="3569" y="17668"/>
                        <a:pt x="3785" y="17360"/>
                      </a:cubicBezTo>
                      <a:close/>
                      <a:moveTo>
                        <a:pt x="15278" y="16685"/>
                      </a:moveTo>
                      <a:lnTo>
                        <a:pt x="15138" y="17817"/>
                      </a:lnTo>
                      <a:lnTo>
                        <a:pt x="15377" y="17875"/>
                      </a:lnTo>
                      <a:lnTo>
                        <a:pt x="15517" y="16772"/>
                      </a:lnTo>
                      <a:close/>
                      <a:moveTo>
                        <a:pt x="4475" y="15176"/>
                      </a:moveTo>
                      <a:cubicBezTo>
                        <a:pt x="4475" y="15176"/>
                        <a:pt x="4475" y="15176"/>
                        <a:pt x="4428" y="15589"/>
                      </a:cubicBezTo>
                      <a:cubicBezTo>
                        <a:pt x="4428" y="15589"/>
                        <a:pt x="4428" y="15589"/>
                        <a:pt x="4852" y="15796"/>
                      </a:cubicBezTo>
                      <a:cubicBezTo>
                        <a:pt x="4805" y="15865"/>
                        <a:pt x="4758" y="15934"/>
                        <a:pt x="4687" y="16037"/>
                      </a:cubicBezTo>
                      <a:lnTo>
                        <a:pt x="4852" y="16279"/>
                      </a:lnTo>
                      <a:cubicBezTo>
                        <a:pt x="5041" y="16072"/>
                        <a:pt x="5229" y="15865"/>
                        <a:pt x="5447" y="15615"/>
                      </a:cubicBezTo>
                      <a:lnTo>
                        <a:pt x="5323" y="15314"/>
                      </a:lnTo>
                      <a:cubicBezTo>
                        <a:pt x="5229" y="15382"/>
                        <a:pt x="5182" y="15451"/>
                        <a:pt x="5135" y="15520"/>
                      </a:cubicBezTo>
                      <a:cubicBezTo>
                        <a:pt x="5135" y="15520"/>
                        <a:pt x="5135" y="15520"/>
                        <a:pt x="4475" y="15176"/>
                      </a:cubicBezTo>
                      <a:close/>
                      <a:moveTo>
                        <a:pt x="9015" y="14682"/>
                      </a:moveTo>
                      <a:lnTo>
                        <a:pt x="8875" y="15785"/>
                      </a:lnTo>
                      <a:lnTo>
                        <a:pt x="9115" y="15872"/>
                      </a:lnTo>
                      <a:lnTo>
                        <a:pt x="9254" y="14769"/>
                      </a:lnTo>
                      <a:close/>
                      <a:moveTo>
                        <a:pt x="2513" y="14218"/>
                      </a:moveTo>
                      <a:lnTo>
                        <a:pt x="2433" y="14566"/>
                      </a:lnTo>
                      <a:lnTo>
                        <a:pt x="3191" y="14972"/>
                      </a:lnTo>
                      <a:lnTo>
                        <a:pt x="3271" y="14624"/>
                      </a:lnTo>
                      <a:close/>
                      <a:moveTo>
                        <a:pt x="15617" y="13724"/>
                      </a:moveTo>
                      <a:lnTo>
                        <a:pt x="15477" y="14827"/>
                      </a:lnTo>
                      <a:lnTo>
                        <a:pt x="15756" y="14885"/>
                      </a:lnTo>
                      <a:lnTo>
                        <a:pt x="15896" y="13782"/>
                      </a:lnTo>
                      <a:close/>
                      <a:moveTo>
                        <a:pt x="7036" y="13666"/>
                      </a:moveTo>
                      <a:cubicBezTo>
                        <a:pt x="6795" y="13874"/>
                        <a:pt x="6603" y="14082"/>
                        <a:pt x="6380" y="14324"/>
                      </a:cubicBezTo>
                      <a:lnTo>
                        <a:pt x="6507" y="14566"/>
                      </a:lnTo>
                      <a:cubicBezTo>
                        <a:pt x="6747" y="14359"/>
                        <a:pt x="6940" y="14151"/>
                        <a:pt x="7162" y="13909"/>
                      </a:cubicBezTo>
                      <a:close/>
                      <a:moveTo>
                        <a:pt x="9354" y="11983"/>
                      </a:moveTo>
                      <a:lnTo>
                        <a:pt x="9254" y="12825"/>
                      </a:lnTo>
                      <a:lnTo>
                        <a:pt x="9494" y="12883"/>
                      </a:lnTo>
                      <a:lnTo>
                        <a:pt x="9593" y="12070"/>
                      </a:lnTo>
                      <a:close/>
                      <a:moveTo>
                        <a:pt x="15996" y="10735"/>
                      </a:moveTo>
                      <a:lnTo>
                        <a:pt x="15856" y="11838"/>
                      </a:lnTo>
                      <a:lnTo>
                        <a:pt x="16095" y="11925"/>
                      </a:lnTo>
                      <a:lnTo>
                        <a:pt x="16235" y="10822"/>
                      </a:lnTo>
                      <a:close/>
                      <a:moveTo>
                        <a:pt x="10546" y="10474"/>
                      </a:moveTo>
                      <a:cubicBezTo>
                        <a:pt x="10305" y="10612"/>
                        <a:pt x="10113" y="10820"/>
                        <a:pt x="9873" y="11027"/>
                      </a:cubicBezTo>
                      <a:lnTo>
                        <a:pt x="10017" y="11373"/>
                      </a:lnTo>
                      <a:cubicBezTo>
                        <a:pt x="10209" y="11166"/>
                        <a:pt x="10450" y="10958"/>
                        <a:pt x="10672" y="10777"/>
                      </a:cubicBezTo>
                      <a:close/>
                      <a:moveTo>
                        <a:pt x="11764" y="8529"/>
                      </a:moveTo>
                      <a:lnTo>
                        <a:pt x="11668" y="8873"/>
                      </a:lnTo>
                      <a:cubicBezTo>
                        <a:pt x="11668" y="8873"/>
                        <a:pt x="11668" y="8873"/>
                        <a:pt x="12101" y="9217"/>
                      </a:cubicBezTo>
                      <a:cubicBezTo>
                        <a:pt x="11956" y="9354"/>
                        <a:pt x="11812" y="9423"/>
                        <a:pt x="11686" y="9595"/>
                      </a:cubicBezTo>
                      <a:lnTo>
                        <a:pt x="11812" y="9835"/>
                      </a:lnTo>
                      <a:cubicBezTo>
                        <a:pt x="12052" y="9698"/>
                        <a:pt x="12245" y="9491"/>
                        <a:pt x="12479" y="9328"/>
                      </a:cubicBezTo>
                      <a:lnTo>
                        <a:pt x="12437" y="9148"/>
                      </a:lnTo>
                      <a:lnTo>
                        <a:pt x="12473" y="9070"/>
                      </a:lnTo>
                      <a:lnTo>
                        <a:pt x="12389" y="9010"/>
                      </a:lnTo>
                      <a:cubicBezTo>
                        <a:pt x="12389" y="9010"/>
                        <a:pt x="12389" y="9010"/>
                        <a:pt x="11764" y="8529"/>
                      </a:cubicBezTo>
                      <a:close/>
                      <a:moveTo>
                        <a:pt x="16375" y="7774"/>
                      </a:moveTo>
                      <a:lnTo>
                        <a:pt x="16235" y="8877"/>
                      </a:lnTo>
                      <a:lnTo>
                        <a:pt x="16474" y="8935"/>
                      </a:lnTo>
                      <a:lnTo>
                        <a:pt x="16614" y="7833"/>
                      </a:lnTo>
                      <a:close/>
                      <a:moveTo>
                        <a:pt x="14244" y="7687"/>
                      </a:moveTo>
                      <a:cubicBezTo>
                        <a:pt x="14003" y="7828"/>
                        <a:pt x="13763" y="8038"/>
                        <a:pt x="13540" y="8222"/>
                      </a:cubicBezTo>
                      <a:lnTo>
                        <a:pt x="13667" y="8529"/>
                      </a:lnTo>
                      <a:cubicBezTo>
                        <a:pt x="13859" y="8389"/>
                        <a:pt x="14100" y="8178"/>
                        <a:pt x="14328" y="7994"/>
                      </a:cubicBezTo>
                      <a:close/>
                      <a:moveTo>
                        <a:pt x="9972" y="7078"/>
                      </a:moveTo>
                      <a:lnTo>
                        <a:pt x="9873" y="7426"/>
                      </a:lnTo>
                      <a:lnTo>
                        <a:pt x="10531" y="7978"/>
                      </a:lnTo>
                      <a:lnTo>
                        <a:pt x="10690" y="7629"/>
                      </a:lnTo>
                      <a:close/>
                      <a:moveTo>
                        <a:pt x="16180" y="6526"/>
                      </a:moveTo>
                      <a:cubicBezTo>
                        <a:pt x="15894" y="6664"/>
                        <a:pt x="15655" y="6801"/>
                        <a:pt x="15429" y="6981"/>
                      </a:cubicBezTo>
                      <a:lnTo>
                        <a:pt x="15512" y="7281"/>
                      </a:lnTo>
                      <a:cubicBezTo>
                        <a:pt x="15751" y="7144"/>
                        <a:pt x="15989" y="7007"/>
                        <a:pt x="16263" y="6827"/>
                      </a:cubicBezTo>
                      <a:close/>
                      <a:moveTo>
                        <a:pt x="8157" y="5627"/>
                      </a:moveTo>
                      <a:lnTo>
                        <a:pt x="8078" y="5888"/>
                      </a:lnTo>
                      <a:lnTo>
                        <a:pt x="8736" y="6439"/>
                      </a:lnTo>
                      <a:lnTo>
                        <a:pt x="8835" y="6178"/>
                      </a:lnTo>
                      <a:close/>
                      <a:moveTo>
                        <a:pt x="18134" y="5540"/>
                      </a:moveTo>
                      <a:cubicBezTo>
                        <a:pt x="17896" y="5679"/>
                        <a:pt x="17658" y="5749"/>
                        <a:pt x="17384" y="5931"/>
                      </a:cubicBezTo>
                      <a:lnTo>
                        <a:pt x="17467" y="6236"/>
                      </a:lnTo>
                      <a:cubicBezTo>
                        <a:pt x="17705" y="6097"/>
                        <a:pt x="17943" y="6027"/>
                        <a:pt x="18217" y="5844"/>
                      </a:cubicBezTo>
                      <a:close/>
                      <a:moveTo>
                        <a:pt x="17850" y="4640"/>
                      </a:moveTo>
                      <a:lnTo>
                        <a:pt x="17711" y="4930"/>
                      </a:lnTo>
                      <a:lnTo>
                        <a:pt x="18309" y="5627"/>
                      </a:lnTo>
                      <a:lnTo>
                        <a:pt x="18469" y="5336"/>
                      </a:lnTo>
                      <a:close/>
                      <a:moveTo>
                        <a:pt x="16175" y="2782"/>
                      </a:moveTo>
                      <a:lnTo>
                        <a:pt x="16035" y="3131"/>
                      </a:lnTo>
                      <a:lnTo>
                        <a:pt x="16654" y="3827"/>
                      </a:lnTo>
                      <a:lnTo>
                        <a:pt x="16793" y="3479"/>
                      </a:lnTo>
                      <a:close/>
                      <a:moveTo>
                        <a:pt x="9972" y="1883"/>
                      </a:moveTo>
                      <a:lnTo>
                        <a:pt x="9833" y="2144"/>
                      </a:lnTo>
                      <a:lnTo>
                        <a:pt x="14998" y="7629"/>
                      </a:lnTo>
                      <a:lnTo>
                        <a:pt x="15198" y="7281"/>
                      </a:lnTo>
                      <a:close/>
                      <a:moveTo>
                        <a:pt x="14580" y="983"/>
                      </a:moveTo>
                      <a:lnTo>
                        <a:pt x="14420" y="1244"/>
                      </a:lnTo>
                      <a:lnTo>
                        <a:pt x="15038" y="1941"/>
                      </a:lnTo>
                      <a:lnTo>
                        <a:pt x="15198" y="1679"/>
                      </a:lnTo>
                      <a:close/>
                      <a:moveTo>
                        <a:pt x="13925" y="1"/>
                      </a:moveTo>
                      <a:cubicBezTo>
                        <a:pt x="15839" y="42"/>
                        <a:pt x="17773" y="1483"/>
                        <a:pt x="19606" y="4987"/>
                      </a:cubicBezTo>
                      <a:cubicBezTo>
                        <a:pt x="19511" y="4987"/>
                        <a:pt x="19464" y="4987"/>
                        <a:pt x="19369" y="5057"/>
                      </a:cubicBezTo>
                      <a:cubicBezTo>
                        <a:pt x="19369" y="5057"/>
                        <a:pt x="19369" y="5057"/>
                        <a:pt x="19381" y="5100"/>
                      </a:cubicBezTo>
                      <a:lnTo>
                        <a:pt x="19464" y="5403"/>
                      </a:lnTo>
                      <a:cubicBezTo>
                        <a:pt x="19559" y="5334"/>
                        <a:pt x="19654" y="5334"/>
                        <a:pt x="19796" y="5264"/>
                      </a:cubicBezTo>
                      <a:cubicBezTo>
                        <a:pt x="19891" y="5541"/>
                        <a:pt x="20033" y="5818"/>
                        <a:pt x="20128" y="6026"/>
                      </a:cubicBezTo>
                      <a:cubicBezTo>
                        <a:pt x="21600" y="11148"/>
                        <a:pt x="20556" y="14540"/>
                        <a:pt x="18277" y="16825"/>
                      </a:cubicBezTo>
                      <a:cubicBezTo>
                        <a:pt x="18277" y="16825"/>
                        <a:pt x="18277" y="16825"/>
                        <a:pt x="19701" y="6234"/>
                      </a:cubicBezTo>
                      <a:cubicBezTo>
                        <a:pt x="19701" y="6234"/>
                        <a:pt x="19701" y="6234"/>
                        <a:pt x="19416" y="6164"/>
                      </a:cubicBezTo>
                      <a:lnTo>
                        <a:pt x="17992" y="17102"/>
                      </a:lnTo>
                      <a:cubicBezTo>
                        <a:pt x="16331" y="18555"/>
                        <a:pt x="14099" y="19525"/>
                        <a:pt x="11773" y="20148"/>
                      </a:cubicBezTo>
                      <a:cubicBezTo>
                        <a:pt x="11773" y="20148"/>
                        <a:pt x="11773" y="20148"/>
                        <a:pt x="13197" y="9487"/>
                      </a:cubicBezTo>
                      <a:cubicBezTo>
                        <a:pt x="13197" y="9487"/>
                        <a:pt x="13197" y="9487"/>
                        <a:pt x="12913" y="9418"/>
                      </a:cubicBezTo>
                      <a:cubicBezTo>
                        <a:pt x="12913" y="9418"/>
                        <a:pt x="12913" y="9418"/>
                        <a:pt x="11488" y="20286"/>
                      </a:cubicBezTo>
                      <a:cubicBezTo>
                        <a:pt x="10491" y="20494"/>
                        <a:pt x="9542" y="20701"/>
                        <a:pt x="8545" y="20840"/>
                      </a:cubicBezTo>
                      <a:cubicBezTo>
                        <a:pt x="8545" y="20840"/>
                        <a:pt x="8545" y="20840"/>
                        <a:pt x="8545" y="20814"/>
                      </a:cubicBezTo>
                      <a:lnTo>
                        <a:pt x="8545" y="20632"/>
                      </a:lnTo>
                      <a:cubicBezTo>
                        <a:pt x="8545" y="20632"/>
                        <a:pt x="8545" y="20632"/>
                        <a:pt x="8515" y="20632"/>
                      </a:cubicBezTo>
                      <a:lnTo>
                        <a:pt x="8308" y="20632"/>
                      </a:lnTo>
                      <a:cubicBezTo>
                        <a:pt x="8308" y="20632"/>
                        <a:pt x="8308" y="20632"/>
                        <a:pt x="8302" y="20667"/>
                      </a:cubicBezTo>
                      <a:lnTo>
                        <a:pt x="8260" y="20909"/>
                      </a:lnTo>
                      <a:cubicBezTo>
                        <a:pt x="7263" y="21047"/>
                        <a:pt x="6266" y="21186"/>
                        <a:pt x="5317" y="21255"/>
                      </a:cubicBezTo>
                      <a:cubicBezTo>
                        <a:pt x="5317" y="21255"/>
                        <a:pt x="5317" y="21255"/>
                        <a:pt x="6171" y="15025"/>
                      </a:cubicBezTo>
                      <a:cubicBezTo>
                        <a:pt x="6171" y="15025"/>
                        <a:pt x="6171" y="15025"/>
                        <a:pt x="6142" y="15016"/>
                      </a:cubicBezTo>
                      <a:lnTo>
                        <a:pt x="5934" y="14956"/>
                      </a:lnTo>
                      <a:cubicBezTo>
                        <a:pt x="5934" y="14956"/>
                        <a:pt x="5934" y="14956"/>
                        <a:pt x="5032" y="21255"/>
                      </a:cubicBezTo>
                      <a:cubicBezTo>
                        <a:pt x="3181" y="21463"/>
                        <a:pt x="1472" y="21463"/>
                        <a:pt x="285" y="21532"/>
                      </a:cubicBezTo>
                      <a:lnTo>
                        <a:pt x="570" y="21186"/>
                      </a:lnTo>
                      <a:cubicBezTo>
                        <a:pt x="570" y="21186"/>
                        <a:pt x="570" y="21186"/>
                        <a:pt x="546" y="21151"/>
                      </a:cubicBezTo>
                      <a:lnTo>
                        <a:pt x="380" y="20909"/>
                      </a:lnTo>
                      <a:cubicBezTo>
                        <a:pt x="237" y="21117"/>
                        <a:pt x="95" y="21255"/>
                        <a:pt x="0" y="21394"/>
                      </a:cubicBezTo>
                      <a:cubicBezTo>
                        <a:pt x="285" y="20286"/>
                        <a:pt x="665" y="18971"/>
                        <a:pt x="1139" y="17517"/>
                      </a:cubicBezTo>
                      <a:cubicBezTo>
                        <a:pt x="1139" y="17517"/>
                        <a:pt x="1139" y="17517"/>
                        <a:pt x="3038" y="18694"/>
                      </a:cubicBezTo>
                      <a:cubicBezTo>
                        <a:pt x="3038" y="18694"/>
                        <a:pt x="3038" y="18694"/>
                        <a:pt x="3050" y="18651"/>
                      </a:cubicBezTo>
                      <a:lnTo>
                        <a:pt x="3133" y="18348"/>
                      </a:lnTo>
                      <a:cubicBezTo>
                        <a:pt x="3133" y="18348"/>
                        <a:pt x="3133" y="18348"/>
                        <a:pt x="1234" y="17171"/>
                      </a:cubicBezTo>
                      <a:cubicBezTo>
                        <a:pt x="2136" y="14540"/>
                        <a:pt x="3418" y="11495"/>
                        <a:pt x="4937" y="8656"/>
                      </a:cubicBezTo>
                      <a:cubicBezTo>
                        <a:pt x="4937" y="8656"/>
                        <a:pt x="4937" y="8656"/>
                        <a:pt x="8593" y="12118"/>
                      </a:cubicBezTo>
                      <a:cubicBezTo>
                        <a:pt x="8403" y="12325"/>
                        <a:pt x="8260" y="12464"/>
                        <a:pt x="8118" y="12602"/>
                      </a:cubicBezTo>
                      <a:cubicBezTo>
                        <a:pt x="8118" y="12602"/>
                        <a:pt x="8118" y="12602"/>
                        <a:pt x="8136" y="12637"/>
                      </a:cubicBezTo>
                      <a:lnTo>
                        <a:pt x="8260" y="12879"/>
                      </a:lnTo>
                      <a:cubicBezTo>
                        <a:pt x="8450" y="12671"/>
                        <a:pt x="8687" y="12533"/>
                        <a:pt x="8877" y="12325"/>
                      </a:cubicBezTo>
                      <a:cubicBezTo>
                        <a:pt x="8877" y="12325"/>
                        <a:pt x="8877" y="12325"/>
                        <a:pt x="8871" y="12308"/>
                      </a:cubicBezTo>
                      <a:lnTo>
                        <a:pt x="8830" y="12187"/>
                      </a:lnTo>
                      <a:cubicBezTo>
                        <a:pt x="8830" y="12187"/>
                        <a:pt x="8830" y="12187"/>
                        <a:pt x="8842" y="12161"/>
                      </a:cubicBezTo>
                      <a:lnTo>
                        <a:pt x="8925" y="11979"/>
                      </a:lnTo>
                      <a:cubicBezTo>
                        <a:pt x="8925" y="11979"/>
                        <a:pt x="8925" y="11979"/>
                        <a:pt x="5080" y="8379"/>
                      </a:cubicBezTo>
                      <a:cubicBezTo>
                        <a:pt x="7602" y="3750"/>
                        <a:pt x="10735" y="-68"/>
                        <a:pt x="13925" y="1"/>
                      </a:cubicBezTo>
                      <a:close/>
                    </a:path>
                  </a:pathLst>
                </a:custGeom>
                <a:solidFill>
                  <a:srgbClr val="95BE3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37" name="Shape 137"/>
                <p:cNvSpPr/>
                <p:nvPr/>
              </p:nvSpPr>
              <p:spPr>
                <a:xfrm rot="10800000">
                  <a:off x="5509049" y="1490984"/>
                  <a:ext cx="736601" cy="7762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0" h="21532" extrusionOk="0">
                      <a:moveTo>
                        <a:pt x="1992" y="18978"/>
                      </a:moveTo>
                      <a:cubicBezTo>
                        <a:pt x="1755" y="19256"/>
                        <a:pt x="1566" y="19465"/>
                        <a:pt x="1376" y="19674"/>
                      </a:cubicBezTo>
                      <a:lnTo>
                        <a:pt x="1566" y="20023"/>
                      </a:lnTo>
                      <a:cubicBezTo>
                        <a:pt x="1755" y="19744"/>
                        <a:pt x="1945" y="19535"/>
                        <a:pt x="2134" y="19256"/>
                      </a:cubicBezTo>
                      <a:close/>
                      <a:moveTo>
                        <a:pt x="8636" y="17672"/>
                      </a:moveTo>
                      <a:lnTo>
                        <a:pt x="8556" y="18775"/>
                      </a:lnTo>
                      <a:lnTo>
                        <a:pt x="8776" y="18833"/>
                      </a:lnTo>
                      <a:lnTo>
                        <a:pt x="8935" y="17672"/>
                      </a:lnTo>
                      <a:close/>
                      <a:moveTo>
                        <a:pt x="3617" y="17120"/>
                      </a:moveTo>
                      <a:cubicBezTo>
                        <a:pt x="3425" y="17394"/>
                        <a:pt x="3232" y="17599"/>
                        <a:pt x="3016" y="17839"/>
                      </a:cubicBezTo>
                      <a:lnTo>
                        <a:pt x="3184" y="18078"/>
                      </a:lnTo>
                      <a:cubicBezTo>
                        <a:pt x="3377" y="17873"/>
                        <a:pt x="3569" y="17668"/>
                        <a:pt x="3785" y="17360"/>
                      </a:cubicBezTo>
                      <a:close/>
                      <a:moveTo>
                        <a:pt x="15278" y="16685"/>
                      </a:moveTo>
                      <a:lnTo>
                        <a:pt x="15138" y="17817"/>
                      </a:lnTo>
                      <a:lnTo>
                        <a:pt x="15377" y="17875"/>
                      </a:lnTo>
                      <a:lnTo>
                        <a:pt x="15517" y="16772"/>
                      </a:lnTo>
                      <a:close/>
                      <a:moveTo>
                        <a:pt x="4475" y="15176"/>
                      </a:moveTo>
                      <a:cubicBezTo>
                        <a:pt x="4475" y="15176"/>
                        <a:pt x="4475" y="15176"/>
                        <a:pt x="4428" y="15589"/>
                      </a:cubicBezTo>
                      <a:cubicBezTo>
                        <a:pt x="4428" y="15589"/>
                        <a:pt x="4428" y="15589"/>
                        <a:pt x="4852" y="15796"/>
                      </a:cubicBezTo>
                      <a:cubicBezTo>
                        <a:pt x="4805" y="15865"/>
                        <a:pt x="4758" y="15934"/>
                        <a:pt x="4687" y="16037"/>
                      </a:cubicBezTo>
                      <a:lnTo>
                        <a:pt x="4852" y="16279"/>
                      </a:lnTo>
                      <a:cubicBezTo>
                        <a:pt x="5041" y="16072"/>
                        <a:pt x="5229" y="15865"/>
                        <a:pt x="5447" y="15615"/>
                      </a:cubicBezTo>
                      <a:lnTo>
                        <a:pt x="5323" y="15314"/>
                      </a:lnTo>
                      <a:cubicBezTo>
                        <a:pt x="5229" y="15382"/>
                        <a:pt x="5182" y="15451"/>
                        <a:pt x="5135" y="15520"/>
                      </a:cubicBezTo>
                      <a:cubicBezTo>
                        <a:pt x="5135" y="15520"/>
                        <a:pt x="5135" y="15520"/>
                        <a:pt x="4475" y="15176"/>
                      </a:cubicBezTo>
                      <a:close/>
                      <a:moveTo>
                        <a:pt x="9015" y="14682"/>
                      </a:moveTo>
                      <a:lnTo>
                        <a:pt x="8875" y="15785"/>
                      </a:lnTo>
                      <a:lnTo>
                        <a:pt x="9115" y="15872"/>
                      </a:lnTo>
                      <a:lnTo>
                        <a:pt x="9254" y="14769"/>
                      </a:lnTo>
                      <a:close/>
                      <a:moveTo>
                        <a:pt x="2513" y="14218"/>
                      </a:moveTo>
                      <a:lnTo>
                        <a:pt x="2433" y="14566"/>
                      </a:lnTo>
                      <a:lnTo>
                        <a:pt x="3191" y="14972"/>
                      </a:lnTo>
                      <a:lnTo>
                        <a:pt x="3271" y="14624"/>
                      </a:lnTo>
                      <a:close/>
                      <a:moveTo>
                        <a:pt x="15617" y="13724"/>
                      </a:moveTo>
                      <a:lnTo>
                        <a:pt x="15477" y="14827"/>
                      </a:lnTo>
                      <a:lnTo>
                        <a:pt x="15756" y="14885"/>
                      </a:lnTo>
                      <a:lnTo>
                        <a:pt x="15896" y="13782"/>
                      </a:lnTo>
                      <a:close/>
                      <a:moveTo>
                        <a:pt x="7036" y="13666"/>
                      </a:moveTo>
                      <a:cubicBezTo>
                        <a:pt x="6795" y="13874"/>
                        <a:pt x="6603" y="14082"/>
                        <a:pt x="6380" y="14324"/>
                      </a:cubicBezTo>
                      <a:lnTo>
                        <a:pt x="6507" y="14566"/>
                      </a:lnTo>
                      <a:cubicBezTo>
                        <a:pt x="6747" y="14359"/>
                        <a:pt x="6940" y="14151"/>
                        <a:pt x="7162" y="13909"/>
                      </a:cubicBezTo>
                      <a:close/>
                      <a:moveTo>
                        <a:pt x="9354" y="11983"/>
                      </a:moveTo>
                      <a:lnTo>
                        <a:pt x="9254" y="12825"/>
                      </a:lnTo>
                      <a:lnTo>
                        <a:pt x="9494" y="12883"/>
                      </a:lnTo>
                      <a:lnTo>
                        <a:pt x="9593" y="12070"/>
                      </a:lnTo>
                      <a:close/>
                      <a:moveTo>
                        <a:pt x="15996" y="10735"/>
                      </a:moveTo>
                      <a:lnTo>
                        <a:pt x="15856" y="11838"/>
                      </a:lnTo>
                      <a:lnTo>
                        <a:pt x="16095" y="11925"/>
                      </a:lnTo>
                      <a:lnTo>
                        <a:pt x="16235" y="10822"/>
                      </a:lnTo>
                      <a:close/>
                      <a:moveTo>
                        <a:pt x="10546" y="10474"/>
                      </a:moveTo>
                      <a:cubicBezTo>
                        <a:pt x="10305" y="10612"/>
                        <a:pt x="10113" y="10820"/>
                        <a:pt x="9873" y="11027"/>
                      </a:cubicBezTo>
                      <a:lnTo>
                        <a:pt x="10017" y="11373"/>
                      </a:lnTo>
                      <a:cubicBezTo>
                        <a:pt x="10209" y="11166"/>
                        <a:pt x="10450" y="10958"/>
                        <a:pt x="10672" y="10777"/>
                      </a:cubicBezTo>
                      <a:close/>
                      <a:moveTo>
                        <a:pt x="11764" y="8529"/>
                      </a:moveTo>
                      <a:lnTo>
                        <a:pt x="11668" y="8873"/>
                      </a:lnTo>
                      <a:cubicBezTo>
                        <a:pt x="11668" y="8873"/>
                        <a:pt x="11668" y="8873"/>
                        <a:pt x="12101" y="9217"/>
                      </a:cubicBezTo>
                      <a:cubicBezTo>
                        <a:pt x="11956" y="9354"/>
                        <a:pt x="11812" y="9423"/>
                        <a:pt x="11686" y="9595"/>
                      </a:cubicBezTo>
                      <a:lnTo>
                        <a:pt x="11812" y="9835"/>
                      </a:lnTo>
                      <a:cubicBezTo>
                        <a:pt x="12052" y="9698"/>
                        <a:pt x="12245" y="9491"/>
                        <a:pt x="12479" y="9328"/>
                      </a:cubicBezTo>
                      <a:lnTo>
                        <a:pt x="12437" y="9148"/>
                      </a:lnTo>
                      <a:lnTo>
                        <a:pt x="12473" y="9070"/>
                      </a:lnTo>
                      <a:lnTo>
                        <a:pt x="12389" y="9010"/>
                      </a:lnTo>
                      <a:cubicBezTo>
                        <a:pt x="12389" y="9010"/>
                        <a:pt x="12389" y="9010"/>
                        <a:pt x="11764" y="8529"/>
                      </a:cubicBezTo>
                      <a:close/>
                      <a:moveTo>
                        <a:pt x="16375" y="7774"/>
                      </a:moveTo>
                      <a:lnTo>
                        <a:pt x="16235" y="8877"/>
                      </a:lnTo>
                      <a:lnTo>
                        <a:pt x="16474" y="8935"/>
                      </a:lnTo>
                      <a:lnTo>
                        <a:pt x="16614" y="7833"/>
                      </a:lnTo>
                      <a:close/>
                      <a:moveTo>
                        <a:pt x="14244" y="7687"/>
                      </a:moveTo>
                      <a:cubicBezTo>
                        <a:pt x="14003" y="7828"/>
                        <a:pt x="13763" y="8038"/>
                        <a:pt x="13540" y="8222"/>
                      </a:cubicBezTo>
                      <a:lnTo>
                        <a:pt x="13667" y="8529"/>
                      </a:lnTo>
                      <a:cubicBezTo>
                        <a:pt x="13859" y="8389"/>
                        <a:pt x="14100" y="8178"/>
                        <a:pt x="14328" y="7994"/>
                      </a:cubicBezTo>
                      <a:close/>
                      <a:moveTo>
                        <a:pt x="9972" y="7078"/>
                      </a:moveTo>
                      <a:lnTo>
                        <a:pt x="9873" y="7426"/>
                      </a:lnTo>
                      <a:lnTo>
                        <a:pt x="10531" y="7978"/>
                      </a:lnTo>
                      <a:lnTo>
                        <a:pt x="10690" y="7629"/>
                      </a:lnTo>
                      <a:close/>
                      <a:moveTo>
                        <a:pt x="16180" y="6526"/>
                      </a:moveTo>
                      <a:cubicBezTo>
                        <a:pt x="15894" y="6664"/>
                        <a:pt x="15655" y="6801"/>
                        <a:pt x="15429" y="6981"/>
                      </a:cubicBezTo>
                      <a:lnTo>
                        <a:pt x="15512" y="7281"/>
                      </a:lnTo>
                      <a:cubicBezTo>
                        <a:pt x="15751" y="7144"/>
                        <a:pt x="15989" y="7007"/>
                        <a:pt x="16263" y="6827"/>
                      </a:cubicBezTo>
                      <a:close/>
                      <a:moveTo>
                        <a:pt x="8157" y="5627"/>
                      </a:moveTo>
                      <a:lnTo>
                        <a:pt x="8078" y="5888"/>
                      </a:lnTo>
                      <a:lnTo>
                        <a:pt x="8736" y="6439"/>
                      </a:lnTo>
                      <a:lnTo>
                        <a:pt x="8835" y="6178"/>
                      </a:lnTo>
                      <a:close/>
                      <a:moveTo>
                        <a:pt x="18134" y="5540"/>
                      </a:moveTo>
                      <a:cubicBezTo>
                        <a:pt x="17896" y="5679"/>
                        <a:pt x="17658" y="5749"/>
                        <a:pt x="17384" y="5931"/>
                      </a:cubicBezTo>
                      <a:lnTo>
                        <a:pt x="17467" y="6236"/>
                      </a:lnTo>
                      <a:cubicBezTo>
                        <a:pt x="17705" y="6097"/>
                        <a:pt x="17943" y="6027"/>
                        <a:pt x="18217" y="5844"/>
                      </a:cubicBezTo>
                      <a:close/>
                      <a:moveTo>
                        <a:pt x="17850" y="4640"/>
                      </a:moveTo>
                      <a:lnTo>
                        <a:pt x="17711" y="4930"/>
                      </a:lnTo>
                      <a:lnTo>
                        <a:pt x="18309" y="5627"/>
                      </a:lnTo>
                      <a:lnTo>
                        <a:pt x="18469" y="5336"/>
                      </a:lnTo>
                      <a:close/>
                      <a:moveTo>
                        <a:pt x="16175" y="2782"/>
                      </a:moveTo>
                      <a:lnTo>
                        <a:pt x="16035" y="3131"/>
                      </a:lnTo>
                      <a:lnTo>
                        <a:pt x="16654" y="3827"/>
                      </a:lnTo>
                      <a:lnTo>
                        <a:pt x="16793" y="3479"/>
                      </a:lnTo>
                      <a:close/>
                      <a:moveTo>
                        <a:pt x="9972" y="1883"/>
                      </a:moveTo>
                      <a:lnTo>
                        <a:pt x="9833" y="2144"/>
                      </a:lnTo>
                      <a:lnTo>
                        <a:pt x="14998" y="7629"/>
                      </a:lnTo>
                      <a:lnTo>
                        <a:pt x="15198" y="7281"/>
                      </a:lnTo>
                      <a:close/>
                      <a:moveTo>
                        <a:pt x="14580" y="983"/>
                      </a:moveTo>
                      <a:lnTo>
                        <a:pt x="14420" y="1244"/>
                      </a:lnTo>
                      <a:lnTo>
                        <a:pt x="15038" y="1941"/>
                      </a:lnTo>
                      <a:lnTo>
                        <a:pt x="15198" y="1679"/>
                      </a:lnTo>
                      <a:close/>
                      <a:moveTo>
                        <a:pt x="13925" y="1"/>
                      </a:moveTo>
                      <a:cubicBezTo>
                        <a:pt x="15839" y="42"/>
                        <a:pt x="17773" y="1483"/>
                        <a:pt x="19606" y="4987"/>
                      </a:cubicBezTo>
                      <a:cubicBezTo>
                        <a:pt x="19511" y="4987"/>
                        <a:pt x="19464" y="4987"/>
                        <a:pt x="19369" y="5057"/>
                      </a:cubicBezTo>
                      <a:cubicBezTo>
                        <a:pt x="19369" y="5057"/>
                        <a:pt x="19369" y="5057"/>
                        <a:pt x="19381" y="5100"/>
                      </a:cubicBezTo>
                      <a:lnTo>
                        <a:pt x="19464" y="5403"/>
                      </a:lnTo>
                      <a:cubicBezTo>
                        <a:pt x="19559" y="5334"/>
                        <a:pt x="19654" y="5334"/>
                        <a:pt x="19796" y="5264"/>
                      </a:cubicBezTo>
                      <a:cubicBezTo>
                        <a:pt x="19891" y="5541"/>
                        <a:pt x="20033" y="5818"/>
                        <a:pt x="20128" y="6026"/>
                      </a:cubicBezTo>
                      <a:cubicBezTo>
                        <a:pt x="21600" y="11148"/>
                        <a:pt x="20556" y="14540"/>
                        <a:pt x="18277" y="16825"/>
                      </a:cubicBezTo>
                      <a:cubicBezTo>
                        <a:pt x="18277" y="16825"/>
                        <a:pt x="18277" y="16825"/>
                        <a:pt x="19701" y="6234"/>
                      </a:cubicBezTo>
                      <a:cubicBezTo>
                        <a:pt x="19701" y="6234"/>
                        <a:pt x="19701" y="6234"/>
                        <a:pt x="19416" y="6164"/>
                      </a:cubicBezTo>
                      <a:lnTo>
                        <a:pt x="17992" y="17102"/>
                      </a:lnTo>
                      <a:cubicBezTo>
                        <a:pt x="16331" y="18555"/>
                        <a:pt x="14099" y="19525"/>
                        <a:pt x="11773" y="20148"/>
                      </a:cubicBezTo>
                      <a:cubicBezTo>
                        <a:pt x="11773" y="20148"/>
                        <a:pt x="11773" y="20148"/>
                        <a:pt x="13197" y="9487"/>
                      </a:cubicBezTo>
                      <a:cubicBezTo>
                        <a:pt x="13197" y="9487"/>
                        <a:pt x="13197" y="9487"/>
                        <a:pt x="12913" y="9418"/>
                      </a:cubicBezTo>
                      <a:cubicBezTo>
                        <a:pt x="12913" y="9418"/>
                        <a:pt x="12913" y="9418"/>
                        <a:pt x="11488" y="20286"/>
                      </a:cubicBezTo>
                      <a:cubicBezTo>
                        <a:pt x="10491" y="20494"/>
                        <a:pt x="9542" y="20701"/>
                        <a:pt x="8545" y="20840"/>
                      </a:cubicBezTo>
                      <a:cubicBezTo>
                        <a:pt x="8545" y="20840"/>
                        <a:pt x="8545" y="20840"/>
                        <a:pt x="8545" y="20814"/>
                      </a:cubicBezTo>
                      <a:lnTo>
                        <a:pt x="8545" y="20632"/>
                      </a:lnTo>
                      <a:cubicBezTo>
                        <a:pt x="8545" y="20632"/>
                        <a:pt x="8545" y="20632"/>
                        <a:pt x="8515" y="20632"/>
                      </a:cubicBezTo>
                      <a:lnTo>
                        <a:pt x="8308" y="20632"/>
                      </a:lnTo>
                      <a:cubicBezTo>
                        <a:pt x="8308" y="20632"/>
                        <a:pt x="8308" y="20632"/>
                        <a:pt x="8302" y="20667"/>
                      </a:cubicBezTo>
                      <a:lnTo>
                        <a:pt x="8260" y="20909"/>
                      </a:lnTo>
                      <a:cubicBezTo>
                        <a:pt x="7263" y="21047"/>
                        <a:pt x="6266" y="21186"/>
                        <a:pt x="5317" y="21255"/>
                      </a:cubicBezTo>
                      <a:cubicBezTo>
                        <a:pt x="5317" y="21255"/>
                        <a:pt x="5317" y="21255"/>
                        <a:pt x="6171" y="15025"/>
                      </a:cubicBezTo>
                      <a:cubicBezTo>
                        <a:pt x="6171" y="15025"/>
                        <a:pt x="6171" y="15025"/>
                        <a:pt x="6142" y="15016"/>
                      </a:cubicBezTo>
                      <a:lnTo>
                        <a:pt x="5934" y="14956"/>
                      </a:lnTo>
                      <a:cubicBezTo>
                        <a:pt x="5934" y="14956"/>
                        <a:pt x="5934" y="14956"/>
                        <a:pt x="5032" y="21255"/>
                      </a:cubicBezTo>
                      <a:cubicBezTo>
                        <a:pt x="3181" y="21463"/>
                        <a:pt x="1472" y="21463"/>
                        <a:pt x="285" y="21532"/>
                      </a:cubicBezTo>
                      <a:lnTo>
                        <a:pt x="570" y="21186"/>
                      </a:lnTo>
                      <a:cubicBezTo>
                        <a:pt x="570" y="21186"/>
                        <a:pt x="570" y="21186"/>
                        <a:pt x="546" y="21151"/>
                      </a:cubicBezTo>
                      <a:lnTo>
                        <a:pt x="380" y="20909"/>
                      </a:lnTo>
                      <a:cubicBezTo>
                        <a:pt x="237" y="21117"/>
                        <a:pt x="95" y="21255"/>
                        <a:pt x="0" y="21394"/>
                      </a:cubicBezTo>
                      <a:cubicBezTo>
                        <a:pt x="285" y="20286"/>
                        <a:pt x="665" y="18971"/>
                        <a:pt x="1139" y="17517"/>
                      </a:cubicBezTo>
                      <a:cubicBezTo>
                        <a:pt x="1139" y="17517"/>
                        <a:pt x="1139" y="17517"/>
                        <a:pt x="3038" y="18694"/>
                      </a:cubicBezTo>
                      <a:cubicBezTo>
                        <a:pt x="3038" y="18694"/>
                        <a:pt x="3038" y="18694"/>
                        <a:pt x="3050" y="18651"/>
                      </a:cubicBezTo>
                      <a:lnTo>
                        <a:pt x="3133" y="18348"/>
                      </a:lnTo>
                      <a:cubicBezTo>
                        <a:pt x="3133" y="18348"/>
                        <a:pt x="3133" y="18348"/>
                        <a:pt x="1234" y="17171"/>
                      </a:cubicBezTo>
                      <a:cubicBezTo>
                        <a:pt x="2136" y="14540"/>
                        <a:pt x="3418" y="11495"/>
                        <a:pt x="4937" y="8656"/>
                      </a:cubicBezTo>
                      <a:cubicBezTo>
                        <a:pt x="4937" y="8656"/>
                        <a:pt x="4937" y="8656"/>
                        <a:pt x="8593" y="12118"/>
                      </a:cubicBezTo>
                      <a:cubicBezTo>
                        <a:pt x="8403" y="12325"/>
                        <a:pt x="8260" y="12464"/>
                        <a:pt x="8118" y="12602"/>
                      </a:cubicBezTo>
                      <a:cubicBezTo>
                        <a:pt x="8118" y="12602"/>
                        <a:pt x="8118" y="12602"/>
                        <a:pt x="8136" y="12637"/>
                      </a:cubicBezTo>
                      <a:lnTo>
                        <a:pt x="8260" y="12879"/>
                      </a:lnTo>
                      <a:cubicBezTo>
                        <a:pt x="8450" y="12671"/>
                        <a:pt x="8687" y="12533"/>
                        <a:pt x="8877" y="12325"/>
                      </a:cubicBezTo>
                      <a:cubicBezTo>
                        <a:pt x="8877" y="12325"/>
                        <a:pt x="8877" y="12325"/>
                        <a:pt x="8871" y="12308"/>
                      </a:cubicBezTo>
                      <a:lnTo>
                        <a:pt x="8830" y="12187"/>
                      </a:lnTo>
                      <a:cubicBezTo>
                        <a:pt x="8830" y="12187"/>
                        <a:pt x="8830" y="12187"/>
                        <a:pt x="8842" y="12161"/>
                      </a:cubicBezTo>
                      <a:lnTo>
                        <a:pt x="8925" y="11979"/>
                      </a:lnTo>
                      <a:cubicBezTo>
                        <a:pt x="8925" y="11979"/>
                        <a:pt x="8925" y="11979"/>
                        <a:pt x="5080" y="8379"/>
                      </a:cubicBezTo>
                      <a:cubicBezTo>
                        <a:pt x="7602" y="3750"/>
                        <a:pt x="10735" y="-68"/>
                        <a:pt x="13925" y="1"/>
                      </a:cubicBezTo>
                      <a:close/>
                    </a:path>
                  </a:pathLst>
                </a:custGeom>
                <a:solidFill>
                  <a:srgbClr val="95BE3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38" name="Shape 138"/>
                <p:cNvSpPr/>
                <p:nvPr/>
              </p:nvSpPr>
              <p:spPr>
                <a:xfrm rot="18641655">
                  <a:off x="736229" y="5490689"/>
                  <a:ext cx="998539" cy="4857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0" h="21532" extrusionOk="0">
                      <a:moveTo>
                        <a:pt x="1992" y="18978"/>
                      </a:moveTo>
                      <a:cubicBezTo>
                        <a:pt x="1755" y="19256"/>
                        <a:pt x="1566" y="19465"/>
                        <a:pt x="1376" y="19674"/>
                      </a:cubicBezTo>
                      <a:lnTo>
                        <a:pt x="1566" y="20023"/>
                      </a:lnTo>
                      <a:cubicBezTo>
                        <a:pt x="1755" y="19744"/>
                        <a:pt x="1945" y="19535"/>
                        <a:pt x="2134" y="19256"/>
                      </a:cubicBezTo>
                      <a:close/>
                      <a:moveTo>
                        <a:pt x="8636" y="17672"/>
                      </a:moveTo>
                      <a:lnTo>
                        <a:pt x="8556" y="18775"/>
                      </a:lnTo>
                      <a:lnTo>
                        <a:pt x="8776" y="18833"/>
                      </a:lnTo>
                      <a:lnTo>
                        <a:pt x="8935" y="17672"/>
                      </a:lnTo>
                      <a:close/>
                      <a:moveTo>
                        <a:pt x="3617" y="17120"/>
                      </a:moveTo>
                      <a:cubicBezTo>
                        <a:pt x="3425" y="17394"/>
                        <a:pt x="3232" y="17599"/>
                        <a:pt x="3016" y="17839"/>
                      </a:cubicBezTo>
                      <a:lnTo>
                        <a:pt x="3184" y="18078"/>
                      </a:lnTo>
                      <a:cubicBezTo>
                        <a:pt x="3377" y="17873"/>
                        <a:pt x="3569" y="17668"/>
                        <a:pt x="3785" y="17360"/>
                      </a:cubicBezTo>
                      <a:close/>
                      <a:moveTo>
                        <a:pt x="15278" y="16685"/>
                      </a:moveTo>
                      <a:lnTo>
                        <a:pt x="15138" y="17817"/>
                      </a:lnTo>
                      <a:lnTo>
                        <a:pt x="15377" y="17875"/>
                      </a:lnTo>
                      <a:lnTo>
                        <a:pt x="15517" y="16772"/>
                      </a:lnTo>
                      <a:close/>
                      <a:moveTo>
                        <a:pt x="4475" y="15176"/>
                      </a:moveTo>
                      <a:cubicBezTo>
                        <a:pt x="4475" y="15176"/>
                        <a:pt x="4475" y="15176"/>
                        <a:pt x="4428" y="15589"/>
                      </a:cubicBezTo>
                      <a:cubicBezTo>
                        <a:pt x="4428" y="15589"/>
                        <a:pt x="4428" y="15589"/>
                        <a:pt x="4852" y="15796"/>
                      </a:cubicBezTo>
                      <a:cubicBezTo>
                        <a:pt x="4805" y="15865"/>
                        <a:pt x="4758" y="15934"/>
                        <a:pt x="4687" y="16037"/>
                      </a:cubicBezTo>
                      <a:lnTo>
                        <a:pt x="4852" y="16279"/>
                      </a:lnTo>
                      <a:cubicBezTo>
                        <a:pt x="5041" y="16072"/>
                        <a:pt x="5229" y="15865"/>
                        <a:pt x="5447" y="15615"/>
                      </a:cubicBezTo>
                      <a:lnTo>
                        <a:pt x="5323" y="15314"/>
                      </a:lnTo>
                      <a:cubicBezTo>
                        <a:pt x="5229" y="15382"/>
                        <a:pt x="5182" y="15451"/>
                        <a:pt x="5135" y="15520"/>
                      </a:cubicBezTo>
                      <a:cubicBezTo>
                        <a:pt x="5135" y="15520"/>
                        <a:pt x="5135" y="15520"/>
                        <a:pt x="4475" y="15176"/>
                      </a:cubicBezTo>
                      <a:close/>
                      <a:moveTo>
                        <a:pt x="9015" y="14682"/>
                      </a:moveTo>
                      <a:lnTo>
                        <a:pt x="8875" y="15785"/>
                      </a:lnTo>
                      <a:lnTo>
                        <a:pt x="9115" y="15872"/>
                      </a:lnTo>
                      <a:lnTo>
                        <a:pt x="9254" y="14769"/>
                      </a:lnTo>
                      <a:close/>
                      <a:moveTo>
                        <a:pt x="2513" y="14218"/>
                      </a:moveTo>
                      <a:lnTo>
                        <a:pt x="2433" y="14566"/>
                      </a:lnTo>
                      <a:lnTo>
                        <a:pt x="3191" y="14972"/>
                      </a:lnTo>
                      <a:lnTo>
                        <a:pt x="3271" y="14624"/>
                      </a:lnTo>
                      <a:close/>
                      <a:moveTo>
                        <a:pt x="15617" y="13724"/>
                      </a:moveTo>
                      <a:lnTo>
                        <a:pt x="15477" y="14827"/>
                      </a:lnTo>
                      <a:lnTo>
                        <a:pt x="15756" y="14885"/>
                      </a:lnTo>
                      <a:lnTo>
                        <a:pt x="15896" y="13782"/>
                      </a:lnTo>
                      <a:close/>
                      <a:moveTo>
                        <a:pt x="7036" y="13666"/>
                      </a:moveTo>
                      <a:cubicBezTo>
                        <a:pt x="6795" y="13874"/>
                        <a:pt x="6603" y="14082"/>
                        <a:pt x="6380" y="14324"/>
                      </a:cubicBezTo>
                      <a:lnTo>
                        <a:pt x="6507" y="14566"/>
                      </a:lnTo>
                      <a:cubicBezTo>
                        <a:pt x="6747" y="14359"/>
                        <a:pt x="6940" y="14151"/>
                        <a:pt x="7162" y="13909"/>
                      </a:cubicBezTo>
                      <a:close/>
                      <a:moveTo>
                        <a:pt x="9354" y="11983"/>
                      </a:moveTo>
                      <a:lnTo>
                        <a:pt x="9254" y="12825"/>
                      </a:lnTo>
                      <a:lnTo>
                        <a:pt x="9494" y="12883"/>
                      </a:lnTo>
                      <a:lnTo>
                        <a:pt x="9593" y="12070"/>
                      </a:lnTo>
                      <a:close/>
                      <a:moveTo>
                        <a:pt x="15996" y="10735"/>
                      </a:moveTo>
                      <a:lnTo>
                        <a:pt x="15856" y="11838"/>
                      </a:lnTo>
                      <a:lnTo>
                        <a:pt x="16095" y="11925"/>
                      </a:lnTo>
                      <a:lnTo>
                        <a:pt x="16235" y="10822"/>
                      </a:lnTo>
                      <a:close/>
                      <a:moveTo>
                        <a:pt x="10546" y="10474"/>
                      </a:moveTo>
                      <a:cubicBezTo>
                        <a:pt x="10305" y="10612"/>
                        <a:pt x="10113" y="10820"/>
                        <a:pt x="9873" y="11027"/>
                      </a:cubicBezTo>
                      <a:lnTo>
                        <a:pt x="10017" y="11373"/>
                      </a:lnTo>
                      <a:cubicBezTo>
                        <a:pt x="10209" y="11166"/>
                        <a:pt x="10450" y="10958"/>
                        <a:pt x="10672" y="10777"/>
                      </a:cubicBezTo>
                      <a:close/>
                      <a:moveTo>
                        <a:pt x="11764" y="8529"/>
                      </a:moveTo>
                      <a:lnTo>
                        <a:pt x="11668" y="8873"/>
                      </a:lnTo>
                      <a:cubicBezTo>
                        <a:pt x="11668" y="8873"/>
                        <a:pt x="11668" y="8873"/>
                        <a:pt x="12101" y="9217"/>
                      </a:cubicBezTo>
                      <a:cubicBezTo>
                        <a:pt x="11956" y="9354"/>
                        <a:pt x="11812" y="9423"/>
                        <a:pt x="11686" y="9595"/>
                      </a:cubicBezTo>
                      <a:lnTo>
                        <a:pt x="11812" y="9835"/>
                      </a:lnTo>
                      <a:cubicBezTo>
                        <a:pt x="12052" y="9698"/>
                        <a:pt x="12245" y="9491"/>
                        <a:pt x="12479" y="9328"/>
                      </a:cubicBezTo>
                      <a:lnTo>
                        <a:pt x="12437" y="9148"/>
                      </a:lnTo>
                      <a:lnTo>
                        <a:pt x="12473" y="9070"/>
                      </a:lnTo>
                      <a:lnTo>
                        <a:pt x="12389" y="9010"/>
                      </a:lnTo>
                      <a:cubicBezTo>
                        <a:pt x="12389" y="9010"/>
                        <a:pt x="12389" y="9010"/>
                        <a:pt x="11764" y="8529"/>
                      </a:cubicBezTo>
                      <a:close/>
                      <a:moveTo>
                        <a:pt x="16375" y="7774"/>
                      </a:moveTo>
                      <a:lnTo>
                        <a:pt x="16235" y="8877"/>
                      </a:lnTo>
                      <a:lnTo>
                        <a:pt x="16474" y="8935"/>
                      </a:lnTo>
                      <a:lnTo>
                        <a:pt x="16614" y="7833"/>
                      </a:lnTo>
                      <a:close/>
                      <a:moveTo>
                        <a:pt x="14244" y="7687"/>
                      </a:moveTo>
                      <a:cubicBezTo>
                        <a:pt x="14003" y="7828"/>
                        <a:pt x="13763" y="8038"/>
                        <a:pt x="13540" y="8222"/>
                      </a:cubicBezTo>
                      <a:lnTo>
                        <a:pt x="13667" y="8529"/>
                      </a:lnTo>
                      <a:cubicBezTo>
                        <a:pt x="13859" y="8389"/>
                        <a:pt x="14100" y="8178"/>
                        <a:pt x="14328" y="7994"/>
                      </a:cubicBezTo>
                      <a:close/>
                      <a:moveTo>
                        <a:pt x="9972" y="7078"/>
                      </a:moveTo>
                      <a:lnTo>
                        <a:pt x="9873" y="7426"/>
                      </a:lnTo>
                      <a:lnTo>
                        <a:pt x="10531" y="7978"/>
                      </a:lnTo>
                      <a:lnTo>
                        <a:pt x="10690" y="7629"/>
                      </a:lnTo>
                      <a:close/>
                      <a:moveTo>
                        <a:pt x="16180" y="6526"/>
                      </a:moveTo>
                      <a:cubicBezTo>
                        <a:pt x="15894" y="6664"/>
                        <a:pt x="15655" y="6801"/>
                        <a:pt x="15429" y="6981"/>
                      </a:cubicBezTo>
                      <a:lnTo>
                        <a:pt x="15512" y="7281"/>
                      </a:lnTo>
                      <a:cubicBezTo>
                        <a:pt x="15751" y="7144"/>
                        <a:pt x="15989" y="7007"/>
                        <a:pt x="16263" y="6827"/>
                      </a:cubicBezTo>
                      <a:close/>
                      <a:moveTo>
                        <a:pt x="8157" y="5627"/>
                      </a:moveTo>
                      <a:lnTo>
                        <a:pt x="8078" y="5888"/>
                      </a:lnTo>
                      <a:lnTo>
                        <a:pt x="8736" y="6439"/>
                      </a:lnTo>
                      <a:lnTo>
                        <a:pt x="8835" y="6178"/>
                      </a:lnTo>
                      <a:close/>
                      <a:moveTo>
                        <a:pt x="18134" y="5540"/>
                      </a:moveTo>
                      <a:cubicBezTo>
                        <a:pt x="17896" y="5679"/>
                        <a:pt x="17658" y="5749"/>
                        <a:pt x="17384" y="5931"/>
                      </a:cubicBezTo>
                      <a:lnTo>
                        <a:pt x="17467" y="6236"/>
                      </a:lnTo>
                      <a:cubicBezTo>
                        <a:pt x="17705" y="6097"/>
                        <a:pt x="17944" y="6027"/>
                        <a:pt x="18217" y="5844"/>
                      </a:cubicBezTo>
                      <a:close/>
                      <a:moveTo>
                        <a:pt x="17850" y="4640"/>
                      </a:moveTo>
                      <a:lnTo>
                        <a:pt x="17711" y="4930"/>
                      </a:lnTo>
                      <a:lnTo>
                        <a:pt x="18309" y="5627"/>
                      </a:lnTo>
                      <a:lnTo>
                        <a:pt x="18469" y="5336"/>
                      </a:lnTo>
                      <a:close/>
                      <a:moveTo>
                        <a:pt x="16175" y="2782"/>
                      </a:moveTo>
                      <a:lnTo>
                        <a:pt x="16035" y="3131"/>
                      </a:lnTo>
                      <a:lnTo>
                        <a:pt x="16654" y="3827"/>
                      </a:lnTo>
                      <a:lnTo>
                        <a:pt x="16793" y="3479"/>
                      </a:lnTo>
                      <a:close/>
                      <a:moveTo>
                        <a:pt x="9972" y="1883"/>
                      </a:moveTo>
                      <a:lnTo>
                        <a:pt x="9833" y="2144"/>
                      </a:lnTo>
                      <a:lnTo>
                        <a:pt x="14998" y="7629"/>
                      </a:lnTo>
                      <a:lnTo>
                        <a:pt x="15198" y="7281"/>
                      </a:lnTo>
                      <a:close/>
                      <a:moveTo>
                        <a:pt x="14580" y="983"/>
                      </a:moveTo>
                      <a:lnTo>
                        <a:pt x="14420" y="1244"/>
                      </a:lnTo>
                      <a:lnTo>
                        <a:pt x="15038" y="1941"/>
                      </a:lnTo>
                      <a:lnTo>
                        <a:pt x="15198" y="1679"/>
                      </a:lnTo>
                      <a:close/>
                      <a:moveTo>
                        <a:pt x="13925" y="1"/>
                      </a:moveTo>
                      <a:cubicBezTo>
                        <a:pt x="15839" y="42"/>
                        <a:pt x="17773" y="1483"/>
                        <a:pt x="19606" y="4987"/>
                      </a:cubicBezTo>
                      <a:cubicBezTo>
                        <a:pt x="19511" y="4987"/>
                        <a:pt x="19464" y="4987"/>
                        <a:pt x="19369" y="5057"/>
                      </a:cubicBezTo>
                      <a:cubicBezTo>
                        <a:pt x="19369" y="5057"/>
                        <a:pt x="19369" y="5057"/>
                        <a:pt x="19381" y="5100"/>
                      </a:cubicBezTo>
                      <a:lnTo>
                        <a:pt x="19464" y="5403"/>
                      </a:lnTo>
                      <a:cubicBezTo>
                        <a:pt x="19559" y="5334"/>
                        <a:pt x="19654" y="5334"/>
                        <a:pt x="19796" y="5264"/>
                      </a:cubicBezTo>
                      <a:cubicBezTo>
                        <a:pt x="19891" y="5541"/>
                        <a:pt x="20033" y="5818"/>
                        <a:pt x="20128" y="6026"/>
                      </a:cubicBezTo>
                      <a:cubicBezTo>
                        <a:pt x="21600" y="11148"/>
                        <a:pt x="20556" y="14540"/>
                        <a:pt x="18277" y="16825"/>
                      </a:cubicBezTo>
                      <a:cubicBezTo>
                        <a:pt x="18277" y="16825"/>
                        <a:pt x="18277" y="16825"/>
                        <a:pt x="19701" y="6234"/>
                      </a:cubicBezTo>
                      <a:cubicBezTo>
                        <a:pt x="19701" y="6234"/>
                        <a:pt x="19701" y="6234"/>
                        <a:pt x="19416" y="6164"/>
                      </a:cubicBezTo>
                      <a:lnTo>
                        <a:pt x="17992" y="17102"/>
                      </a:lnTo>
                      <a:cubicBezTo>
                        <a:pt x="16331" y="18555"/>
                        <a:pt x="14099" y="19525"/>
                        <a:pt x="11773" y="20148"/>
                      </a:cubicBezTo>
                      <a:cubicBezTo>
                        <a:pt x="11773" y="20148"/>
                        <a:pt x="11773" y="20148"/>
                        <a:pt x="13197" y="9487"/>
                      </a:cubicBezTo>
                      <a:cubicBezTo>
                        <a:pt x="13197" y="9487"/>
                        <a:pt x="13197" y="9487"/>
                        <a:pt x="12913" y="9418"/>
                      </a:cubicBezTo>
                      <a:cubicBezTo>
                        <a:pt x="12913" y="9418"/>
                        <a:pt x="12913" y="9418"/>
                        <a:pt x="11488" y="20286"/>
                      </a:cubicBezTo>
                      <a:cubicBezTo>
                        <a:pt x="10491" y="20494"/>
                        <a:pt x="9542" y="20701"/>
                        <a:pt x="8545" y="20840"/>
                      </a:cubicBezTo>
                      <a:cubicBezTo>
                        <a:pt x="8545" y="20840"/>
                        <a:pt x="8545" y="20840"/>
                        <a:pt x="8545" y="20814"/>
                      </a:cubicBezTo>
                      <a:lnTo>
                        <a:pt x="8545" y="20632"/>
                      </a:lnTo>
                      <a:cubicBezTo>
                        <a:pt x="8545" y="20632"/>
                        <a:pt x="8545" y="20632"/>
                        <a:pt x="8515" y="20632"/>
                      </a:cubicBezTo>
                      <a:lnTo>
                        <a:pt x="8308" y="20632"/>
                      </a:lnTo>
                      <a:cubicBezTo>
                        <a:pt x="8308" y="20632"/>
                        <a:pt x="8308" y="20632"/>
                        <a:pt x="8302" y="20667"/>
                      </a:cubicBezTo>
                      <a:lnTo>
                        <a:pt x="8260" y="20909"/>
                      </a:lnTo>
                      <a:cubicBezTo>
                        <a:pt x="7263" y="21047"/>
                        <a:pt x="6266" y="21186"/>
                        <a:pt x="5317" y="21255"/>
                      </a:cubicBezTo>
                      <a:cubicBezTo>
                        <a:pt x="5317" y="21255"/>
                        <a:pt x="5317" y="21255"/>
                        <a:pt x="6171" y="15025"/>
                      </a:cubicBezTo>
                      <a:cubicBezTo>
                        <a:pt x="6171" y="15025"/>
                        <a:pt x="6171" y="15025"/>
                        <a:pt x="6142" y="15016"/>
                      </a:cubicBezTo>
                      <a:lnTo>
                        <a:pt x="5934" y="14956"/>
                      </a:lnTo>
                      <a:cubicBezTo>
                        <a:pt x="5934" y="14956"/>
                        <a:pt x="5934" y="14956"/>
                        <a:pt x="5032" y="21255"/>
                      </a:cubicBezTo>
                      <a:cubicBezTo>
                        <a:pt x="3181" y="21463"/>
                        <a:pt x="1472" y="21463"/>
                        <a:pt x="285" y="21532"/>
                      </a:cubicBezTo>
                      <a:lnTo>
                        <a:pt x="570" y="21186"/>
                      </a:lnTo>
                      <a:cubicBezTo>
                        <a:pt x="570" y="21186"/>
                        <a:pt x="570" y="21186"/>
                        <a:pt x="546" y="21151"/>
                      </a:cubicBezTo>
                      <a:lnTo>
                        <a:pt x="380" y="20909"/>
                      </a:lnTo>
                      <a:cubicBezTo>
                        <a:pt x="237" y="21117"/>
                        <a:pt x="95" y="21255"/>
                        <a:pt x="0" y="21394"/>
                      </a:cubicBezTo>
                      <a:cubicBezTo>
                        <a:pt x="285" y="20286"/>
                        <a:pt x="665" y="18971"/>
                        <a:pt x="1139" y="17517"/>
                      </a:cubicBezTo>
                      <a:cubicBezTo>
                        <a:pt x="1139" y="17517"/>
                        <a:pt x="1139" y="17517"/>
                        <a:pt x="3038" y="18694"/>
                      </a:cubicBezTo>
                      <a:cubicBezTo>
                        <a:pt x="3038" y="18694"/>
                        <a:pt x="3038" y="18694"/>
                        <a:pt x="3050" y="18651"/>
                      </a:cubicBezTo>
                      <a:lnTo>
                        <a:pt x="3133" y="18348"/>
                      </a:lnTo>
                      <a:cubicBezTo>
                        <a:pt x="3133" y="18348"/>
                        <a:pt x="3133" y="18348"/>
                        <a:pt x="1234" y="17171"/>
                      </a:cubicBezTo>
                      <a:cubicBezTo>
                        <a:pt x="2136" y="14540"/>
                        <a:pt x="3418" y="11495"/>
                        <a:pt x="4937" y="8656"/>
                      </a:cubicBezTo>
                      <a:cubicBezTo>
                        <a:pt x="4937" y="8656"/>
                        <a:pt x="4937" y="8656"/>
                        <a:pt x="8593" y="12118"/>
                      </a:cubicBezTo>
                      <a:cubicBezTo>
                        <a:pt x="8403" y="12325"/>
                        <a:pt x="8260" y="12464"/>
                        <a:pt x="8118" y="12602"/>
                      </a:cubicBezTo>
                      <a:cubicBezTo>
                        <a:pt x="8118" y="12602"/>
                        <a:pt x="8118" y="12602"/>
                        <a:pt x="8136" y="12637"/>
                      </a:cubicBezTo>
                      <a:lnTo>
                        <a:pt x="8260" y="12879"/>
                      </a:lnTo>
                      <a:cubicBezTo>
                        <a:pt x="8450" y="12671"/>
                        <a:pt x="8687" y="12533"/>
                        <a:pt x="8877" y="12325"/>
                      </a:cubicBezTo>
                      <a:cubicBezTo>
                        <a:pt x="8877" y="12325"/>
                        <a:pt x="8877" y="12325"/>
                        <a:pt x="8871" y="12308"/>
                      </a:cubicBezTo>
                      <a:lnTo>
                        <a:pt x="8830" y="12187"/>
                      </a:lnTo>
                      <a:cubicBezTo>
                        <a:pt x="8830" y="12187"/>
                        <a:pt x="8830" y="12187"/>
                        <a:pt x="8842" y="12161"/>
                      </a:cubicBezTo>
                      <a:lnTo>
                        <a:pt x="8925" y="11979"/>
                      </a:lnTo>
                      <a:cubicBezTo>
                        <a:pt x="8925" y="11979"/>
                        <a:pt x="8925" y="11979"/>
                        <a:pt x="5080" y="8379"/>
                      </a:cubicBezTo>
                      <a:cubicBezTo>
                        <a:pt x="7602" y="3750"/>
                        <a:pt x="10735" y="-68"/>
                        <a:pt x="13925" y="1"/>
                      </a:cubicBezTo>
                      <a:close/>
                    </a:path>
                  </a:pathLst>
                </a:custGeom>
                <a:solidFill>
                  <a:srgbClr val="95BE3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39" name="Shape 139"/>
                <p:cNvSpPr/>
                <p:nvPr/>
              </p:nvSpPr>
              <p:spPr>
                <a:xfrm rot="288768">
                  <a:off x="243310" y="4873946"/>
                  <a:ext cx="784227" cy="8143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0" h="21532" extrusionOk="0">
                      <a:moveTo>
                        <a:pt x="1992" y="18978"/>
                      </a:moveTo>
                      <a:cubicBezTo>
                        <a:pt x="1755" y="19256"/>
                        <a:pt x="1566" y="19465"/>
                        <a:pt x="1376" y="19674"/>
                      </a:cubicBezTo>
                      <a:lnTo>
                        <a:pt x="1566" y="20023"/>
                      </a:lnTo>
                      <a:cubicBezTo>
                        <a:pt x="1755" y="19744"/>
                        <a:pt x="1945" y="19535"/>
                        <a:pt x="2134" y="19256"/>
                      </a:cubicBezTo>
                      <a:close/>
                      <a:moveTo>
                        <a:pt x="8636" y="17672"/>
                      </a:moveTo>
                      <a:lnTo>
                        <a:pt x="8556" y="18775"/>
                      </a:lnTo>
                      <a:lnTo>
                        <a:pt x="8776" y="18833"/>
                      </a:lnTo>
                      <a:lnTo>
                        <a:pt x="8935" y="17672"/>
                      </a:lnTo>
                      <a:close/>
                      <a:moveTo>
                        <a:pt x="3617" y="17120"/>
                      </a:moveTo>
                      <a:cubicBezTo>
                        <a:pt x="3425" y="17394"/>
                        <a:pt x="3232" y="17599"/>
                        <a:pt x="3016" y="17839"/>
                      </a:cubicBezTo>
                      <a:lnTo>
                        <a:pt x="3184" y="18078"/>
                      </a:lnTo>
                      <a:cubicBezTo>
                        <a:pt x="3377" y="17873"/>
                        <a:pt x="3569" y="17668"/>
                        <a:pt x="3785" y="17360"/>
                      </a:cubicBezTo>
                      <a:close/>
                      <a:moveTo>
                        <a:pt x="15278" y="16685"/>
                      </a:moveTo>
                      <a:lnTo>
                        <a:pt x="15138" y="17817"/>
                      </a:lnTo>
                      <a:lnTo>
                        <a:pt x="15377" y="17875"/>
                      </a:lnTo>
                      <a:lnTo>
                        <a:pt x="15517" y="16772"/>
                      </a:lnTo>
                      <a:close/>
                      <a:moveTo>
                        <a:pt x="4475" y="15176"/>
                      </a:moveTo>
                      <a:cubicBezTo>
                        <a:pt x="4475" y="15176"/>
                        <a:pt x="4475" y="15176"/>
                        <a:pt x="4428" y="15589"/>
                      </a:cubicBezTo>
                      <a:cubicBezTo>
                        <a:pt x="4428" y="15589"/>
                        <a:pt x="4428" y="15589"/>
                        <a:pt x="4852" y="15796"/>
                      </a:cubicBezTo>
                      <a:cubicBezTo>
                        <a:pt x="4805" y="15865"/>
                        <a:pt x="4758" y="15934"/>
                        <a:pt x="4687" y="16037"/>
                      </a:cubicBezTo>
                      <a:lnTo>
                        <a:pt x="4852" y="16279"/>
                      </a:lnTo>
                      <a:cubicBezTo>
                        <a:pt x="5041" y="16072"/>
                        <a:pt x="5229" y="15865"/>
                        <a:pt x="5447" y="15615"/>
                      </a:cubicBezTo>
                      <a:lnTo>
                        <a:pt x="5323" y="15314"/>
                      </a:lnTo>
                      <a:cubicBezTo>
                        <a:pt x="5229" y="15382"/>
                        <a:pt x="5182" y="15451"/>
                        <a:pt x="5135" y="15520"/>
                      </a:cubicBezTo>
                      <a:cubicBezTo>
                        <a:pt x="5135" y="15520"/>
                        <a:pt x="5135" y="15520"/>
                        <a:pt x="4475" y="15176"/>
                      </a:cubicBezTo>
                      <a:close/>
                      <a:moveTo>
                        <a:pt x="9015" y="14682"/>
                      </a:moveTo>
                      <a:lnTo>
                        <a:pt x="8875" y="15785"/>
                      </a:lnTo>
                      <a:lnTo>
                        <a:pt x="9115" y="15872"/>
                      </a:lnTo>
                      <a:lnTo>
                        <a:pt x="9254" y="14769"/>
                      </a:lnTo>
                      <a:close/>
                      <a:moveTo>
                        <a:pt x="2513" y="14218"/>
                      </a:moveTo>
                      <a:lnTo>
                        <a:pt x="2433" y="14566"/>
                      </a:lnTo>
                      <a:lnTo>
                        <a:pt x="3191" y="14972"/>
                      </a:lnTo>
                      <a:lnTo>
                        <a:pt x="3271" y="14624"/>
                      </a:lnTo>
                      <a:close/>
                      <a:moveTo>
                        <a:pt x="15617" y="13724"/>
                      </a:moveTo>
                      <a:lnTo>
                        <a:pt x="15477" y="14827"/>
                      </a:lnTo>
                      <a:lnTo>
                        <a:pt x="15756" y="14885"/>
                      </a:lnTo>
                      <a:lnTo>
                        <a:pt x="15896" y="13782"/>
                      </a:lnTo>
                      <a:close/>
                      <a:moveTo>
                        <a:pt x="7036" y="13666"/>
                      </a:moveTo>
                      <a:cubicBezTo>
                        <a:pt x="6795" y="13874"/>
                        <a:pt x="6603" y="14082"/>
                        <a:pt x="6380" y="14324"/>
                      </a:cubicBezTo>
                      <a:lnTo>
                        <a:pt x="6507" y="14566"/>
                      </a:lnTo>
                      <a:cubicBezTo>
                        <a:pt x="6747" y="14359"/>
                        <a:pt x="6940" y="14151"/>
                        <a:pt x="7162" y="13909"/>
                      </a:cubicBezTo>
                      <a:close/>
                      <a:moveTo>
                        <a:pt x="9354" y="11983"/>
                      </a:moveTo>
                      <a:lnTo>
                        <a:pt x="9254" y="12825"/>
                      </a:lnTo>
                      <a:lnTo>
                        <a:pt x="9494" y="12883"/>
                      </a:lnTo>
                      <a:lnTo>
                        <a:pt x="9593" y="12070"/>
                      </a:lnTo>
                      <a:close/>
                      <a:moveTo>
                        <a:pt x="15996" y="10735"/>
                      </a:moveTo>
                      <a:lnTo>
                        <a:pt x="15856" y="11838"/>
                      </a:lnTo>
                      <a:lnTo>
                        <a:pt x="16095" y="11925"/>
                      </a:lnTo>
                      <a:lnTo>
                        <a:pt x="16235" y="10822"/>
                      </a:lnTo>
                      <a:close/>
                      <a:moveTo>
                        <a:pt x="10546" y="10474"/>
                      </a:moveTo>
                      <a:cubicBezTo>
                        <a:pt x="10305" y="10612"/>
                        <a:pt x="10113" y="10820"/>
                        <a:pt x="9873" y="11027"/>
                      </a:cubicBezTo>
                      <a:lnTo>
                        <a:pt x="10017" y="11373"/>
                      </a:lnTo>
                      <a:cubicBezTo>
                        <a:pt x="10209" y="11166"/>
                        <a:pt x="10450" y="10958"/>
                        <a:pt x="10672" y="10777"/>
                      </a:cubicBezTo>
                      <a:close/>
                      <a:moveTo>
                        <a:pt x="11764" y="8529"/>
                      </a:moveTo>
                      <a:lnTo>
                        <a:pt x="11668" y="8873"/>
                      </a:lnTo>
                      <a:cubicBezTo>
                        <a:pt x="11668" y="8873"/>
                        <a:pt x="11668" y="8873"/>
                        <a:pt x="12101" y="9217"/>
                      </a:cubicBezTo>
                      <a:cubicBezTo>
                        <a:pt x="11956" y="9354"/>
                        <a:pt x="11812" y="9423"/>
                        <a:pt x="11686" y="9595"/>
                      </a:cubicBezTo>
                      <a:lnTo>
                        <a:pt x="11812" y="9835"/>
                      </a:lnTo>
                      <a:cubicBezTo>
                        <a:pt x="12052" y="9698"/>
                        <a:pt x="12245" y="9491"/>
                        <a:pt x="12479" y="9328"/>
                      </a:cubicBezTo>
                      <a:lnTo>
                        <a:pt x="12437" y="9148"/>
                      </a:lnTo>
                      <a:lnTo>
                        <a:pt x="12473" y="9070"/>
                      </a:lnTo>
                      <a:lnTo>
                        <a:pt x="12389" y="9010"/>
                      </a:lnTo>
                      <a:cubicBezTo>
                        <a:pt x="12389" y="9010"/>
                        <a:pt x="12389" y="9010"/>
                        <a:pt x="11764" y="8529"/>
                      </a:cubicBezTo>
                      <a:close/>
                      <a:moveTo>
                        <a:pt x="16375" y="7774"/>
                      </a:moveTo>
                      <a:lnTo>
                        <a:pt x="16235" y="8877"/>
                      </a:lnTo>
                      <a:lnTo>
                        <a:pt x="16474" y="8935"/>
                      </a:lnTo>
                      <a:lnTo>
                        <a:pt x="16614" y="7833"/>
                      </a:lnTo>
                      <a:close/>
                      <a:moveTo>
                        <a:pt x="14244" y="7687"/>
                      </a:moveTo>
                      <a:cubicBezTo>
                        <a:pt x="14003" y="7828"/>
                        <a:pt x="13763" y="8038"/>
                        <a:pt x="13540" y="8222"/>
                      </a:cubicBezTo>
                      <a:lnTo>
                        <a:pt x="13667" y="8529"/>
                      </a:lnTo>
                      <a:cubicBezTo>
                        <a:pt x="13859" y="8389"/>
                        <a:pt x="14100" y="8178"/>
                        <a:pt x="14328" y="7994"/>
                      </a:cubicBezTo>
                      <a:close/>
                      <a:moveTo>
                        <a:pt x="9972" y="7078"/>
                      </a:moveTo>
                      <a:lnTo>
                        <a:pt x="9873" y="7426"/>
                      </a:lnTo>
                      <a:lnTo>
                        <a:pt x="10531" y="7978"/>
                      </a:lnTo>
                      <a:lnTo>
                        <a:pt x="10690" y="7629"/>
                      </a:lnTo>
                      <a:close/>
                      <a:moveTo>
                        <a:pt x="16180" y="6526"/>
                      </a:moveTo>
                      <a:cubicBezTo>
                        <a:pt x="15894" y="6664"/>
                        <a:pt x="15655" y="6801"/>
                        <a:pt x="15429" y="6981"/>
                      </a:cubicBezTo>
                      <a:lnTo>
                        <a:pt x="15512" y="7281"/>
                      </a:lnTo>
                      <a:cubicBezTo>
                        <a:pt x="15751" y="7144"/>
                        <a:pt x="15989" y="7007"/>
                        <a:pt x="16263" y="6827"/>
                      </a:cubicBezTo>
                      <a:close/>
                      <a:moveTo>
                        <a:pt x="8157" y="5627"/>
                      </a:moveTo>
                      <a:lnTo>
                        <a:pt x="8078" y="5888"/>
                      </a:lnTo>
                      <a:lnTo>
                        <a:pt x="8736" y="6439"/>
                      </a:lnTo>
                      <a:lnTo>
                        <a:pt x="8835" y="6178"/>
                      </a:lnTo>
                      <a:close/>
                      <a:moveTo>
                        <a:pt x="18134" y="5540"/>
                      </a:moveTo>
                      <a:cubicBezTo>
                        <a:pt x="17896" y="5679"/>
                        <a:pt x="17658" y="5749"/>
                        <a:pt x="17384" y="5931"/>
                      </a:cubicBezTo>
                      <a:lnTo>
                        <a:pt x="17467" y="6236"/>
                      </a:lnTo>
                      <a:cubicBezTo>
                        <a:pt x="17705" y="6097"/>
                        <a:pt x="17944" y="6027"/>
                        <a:pt x="18217" y="5844"/>
                      </a:cubicBezTo>
                      <a:close/>
                      <a:moveTo>
                        <a:pt x="17850" y="4640"/>
                      </a:moveTo>
                      <a:lnTo>
                        <a:pt x="17711" y="4930"/>
                      </a:lnTo>
                      <a:lnTo>
                        <a:pt x="18309" y="5627"/>
                      </a:lnTo>
                      <a:lnTo>
                        <a:pt x="18469" y="5336"/>
                      </a:lnTo>
                      <a:close/>
                      <a:moveTo>
                        <a:pt x="16175" y="2782"/>
                      </a:moveTo>
                      <a:lnTo>
                        <a:pt x="16035" y="3131"/>
                      </a:lnTo>
                      <a:lnTo>
                        <a:pt x="16654" y="3827"/>
                      </a:lnTo>
                      <a:lnTo>
                        <a:pt x="16793" y="3479"/>
                      </a:lnTo>
                      <a:close/>
                      <a:moveTo>
                        <a:pt x="9972" y="1883"/>
                      </a:moveTo>
                      <a:lnTo>
                        <a:pt x="9833" y="2144"/>
                      </a:lnTo>
                      <a:lnTo>
                        <a:pt x="14998" y="7629"/>
                      </a:lnTo>
                      <a:lnTo>
                        <a:pt x="15198" y="7281"/>
                      </a:lnTo>
                      <a:close/>
                      <a:moveTo>
                        <a:pt x="14580" y="983"/>
                      </a:moveTo>
                      <a:lnTo>
                        <a:pt x="14420" y="1244"/>
                      </a:lnTo>
                      <a:lnTo>
                        <a:pt x="15038" y="1941"/>
                      </a:lnTo>
                      <a:lnTo>
                        <a:pt x="15198" y="1679"/>
                      </a:lnTo>
                      <a:close/>
                      <a:moveTo>
                        <a:pt x="13925" y="1"/>
                      </a:moveTo>
                      <a:cubicBezTo>
                        <a:pt x="15839" y="42"/>
                        <a:pt x="17773" y="1483"/>
                        <a:pt x="19606" y="4987"/>
                      </a:cubicBezTo>
                      <a:cubicBezTo>
                        <a:pt x="19511" y="4987"/>
                        <a:pt x="19464" y="4987"/>
                        <a:pt x="19369" y="5057"/>
                      </a:cubicBezTo>
                      <a:cubicBezTo>
                        <a:pt x="19369" y="5057"/>
                        <a:pt x="19369" y="5057"/>
                        <a:pt x="19381" y="5100"/>
                      </a:cubicBezTo>
                      <a:lnTo>
                        <a:pt x="19464" y="5403"/>
                      </a:lnTo>
                      <a:cubicBezTo>
                        <a:pt x="19559" y="5334"/>
                        <a:pt x="19654" y="5334"/>
                        <a:pt x="19796" y="5264"/>
                      </a:cubicBezTo>
                      <a:cubicBezTo>
                        <a:pt x="19891" y="5541"/>
                        <a:pt x="20033" y="5818"/>
                        <a:pt x="20128" y="6026"/>
                      </a:cubicBezTo>
                      <a:cubicBezTo>
                        <a:pt x="21600" y="11148"/>
                        <a:pt x="20556" y="14540"/>
                        <a:pt x="18277" y="16825"/>
                      </a:cubicBezTo>
                      <a:cubicBezTo>
                        <a:pt x="18277" y="16825"/>
                        <a:pt x="18277" y="16825"/>
                        <a:pt x="19701" y="6234"/>
                      </a:cubicBezTo>
                      <a:cubicBezTo>
                        <a:pt x="19701" y="6234"/>
                        <a:pt x="19701" y="6234"/>
                        <a:pt x="19416" y="6164"/>
                      </a:cubicBezTo>
                      <a:lnTo>
                        <a:pt x="17992" y="17102"/>
                      </a:lnTo>
                      <a:cubicBezTo>
                        <a:pt x="16331" y="18555"/>
                        <a:pt x="14099" y="19525"/>
                        <a:pt x="11773" y="20148"/>
                      </a:cubicBezTo>
                      <a:cubicBezTo>
                        <a:pt x="11773" y="20148"/>
                        <a:pt x="11773" y="20148"/>
                        <a:pt x="13197" y="9487"/>
                      </a:cubicBezTo>
                      <a:cubicBezTo>
                        <a:pt x="13197" y="9487"/>
                        <a:pt x="13197" y="9487"/>
                        <a:pt x="12913" y="9418"/>
                      </a:cubicBezTo>
                      <a:cubicBezTo>
                        <a:pt x="12913" y="9418"/>
                        <a:pt x="12913" y="9418"/>
                        <a:pt x="11488" y="20286"/>
                      </a:cubicBezTo>
                      <a:cubicBezTo>
                        <a:pt x="10491" y="20494"/>
                        <a:pt x="9542" y="20701"/>
                        <a:pt x="8545" y="20840"/>
                      </a:cubicBezTo>
                      <a:cubicBezTo>
                        <a:pt x="8545" y="20840"/>
                        <a:pt x="8545" y="20840"/>
                        <a:pt x="8545" y="20814"/>
                      </a:cubicBezTo>
                      <a:lnTo>
                        <a:pt x="8545" y="20632"/>
                      </a:lnTo>
                      <a:cubicBezTo>
                        <a:pt x="8545" y="20632"/>
                        <a:pt x="8545" y="20632"/>
                        <a:pt x="8515" y="20632"/>
                      </a:cubicBezTo>
                      <a:lnTo>
                        <a:pt x="8308" y="20632"/>
                      </a:lnTo>
                      <a:cubicBezTo>
                        <a:pt x="8308" y="20632"/>
                        <a:pt x="8308" y="20632"/>
                        <a:pt x="8302" y="20667"/>
                      </a:cubicBezTo>
                      <a:lnTo>
                        <a:pt x="8260" y="20909"/>
                      </a:lnTo>
                      <a:cubicBezTo>
                        <a:pt x="7263" y="21047"/>
                        <a:pt x="6266" y="21186"/>
                        <a:pt x="5317" y="21255"/>
                      </a:cubicBezTo>
                      <a:cubicBezTo>
                        <a:pt x="5317" y="21255"/>
                        <a:pt x="5317" y="21255"/>
                        <a:pt x="6171" y="15025"/>
                      </a:cubicBezTo>
                      <a:cubicBezTo>
                        <a:pt x="6171" y="15025"/>
                        <a:pt x="6171" y="15025"/>
                        <a:pt x="6142" y="15016"/>
                      </a:cubicBezTo>
                      <a:lnTo>
                        <a:pt x="5934" y="14956"/>
                      </a:lnTo>
                      <a:cubicBezTo>
                        <a:pt x="5934" y="14956"/>
                        <a:pt x="5934" y="14956"/>
                        <a:pt x="5032" y="21255"/>
                      </a:cubicBezTo>
                      <a:cubicBezTo>
                        <a:pt x="3181" y="21463"/>
                        <a:pt x="1472" y="21463"/>
                        <a:pt x="285" y="21532"/>
                      </a:cubicBezTo>
                      <a:lnTo>
                        <a:pt x="570" y="21186"/>
                      </a:lnTo>
                      <a:cubicBezTo>
                        <a:pt x="570" y="21186"/>
                        <a:pt x="570" y="21186"/>
                        <a:pt x="546" y="21151"/>
                      </a:cubicBezTo>
                      <a:lnTo>
                        <a:pt x="380" y="20909"/>
                      </a:lnTo>
                      <a:cubicBezTo>
                        <a:pt x="237" y="21117"/>
                        <a:pt x="95" y="21255"/>
                        <a:pt x="0" y="21394"/>
                      </a:cubicBezTo>
                      <a:cubicBezTo>
                        <a:pt x="285" y="20286"/>
                        <a:pt x="665" y="18971"/>
                        <a:pt x="1139" y="17517"/>
                      </a:cubicBezTo>
                      <a:cubicBezTo>
                        <a:pt x="1139" y="17517"/>
                        <a:pt x="1139" y="17517"/>
                        <a:pt x="3038" y="18694"/>
                      </a:cubicBezTo>
                      <a:cubicBezTo>
                        <a:pt x="3038" y="18694"/>
                        <a:pt x="3038" y="18694"/>
                        <a:pt x="3050" y="18651"/>
                      </a:cubicBezTo>
                      <a:lnTo>
                        <a:pt x="3133" y="18348"/>
                      </a:lnTo>
                      <a:cubicBezTo>
                        <a:pt x="3133" y="18348"/>
                        <a:pt x="3133" y="18348"/>
                        <a:pt x="1234" y="17171"/>
                      </a:cubicBezTo>
                      <a:cubicBezTo>
                        <a:pt x="2136" y="14540"/>
                        <a:pt x="3418" y="11495"/>
                        <a:pt x="4937" y="8656"/>
                      </a:cubicBezTo>
                      <a:cubicBezTo>
                        <a:pt x="4937" y="8656"/>
                        <a:pt x="4937" y="8656"/>
                        <a:pt x="8593" y="12118"/>
                      </a:cubicBezTo>
                      <a:cubicBezTo>
                        <a:pt x="8403" y="12325"/>
                        <a:pt x="8260" y="12464"/>
                        <a:pt x="8118" y="12602"/>
                      </a:cubicBezTo>
                      <a:cubicBezTo>
                        <a:pt x="8118" y="12602"/>
                        <a:pt x="8118" y="12602"/>
                        <a:pt x="8136" y="12637"/>
                      </a:cubicBezTo>
                      <a:lnTo>
                        <a:pt x="8260" y="12879"/>
                      </a:lnTo>
                      <a:cubicBezTo>
                        <a:pt x="8450" y="12671"/>
                        <a:pt x="8687" y="12533"/>
                        <a:pt x="8877" y="12325"/>
                      </a:cubicBezTo>
                      <a:cubicBezTo>
                        <a:pt x="8877" y="12325"/>
                        <a:pt x="8877" y="12325"/>
                        <a:pt x="8871" y="12308"/>
                      </a:cubicBezTo>
                      <a:lnTo>
                        <a:pt x="8830" y="12187"/>
                      </a:lnTo>
                      <a:cubicBezTo>
                        <a:pt x="8830" y="12187"/>
                        <a:pt x="8830" y="12187"/>
                        <a:pt x="8842" y="12161"/>
                      </a:cubicBezTo>
                      <a:lnTo>
                        <a:pt x="8925" y="11979"/>
                      </a:lnTo>
                      <a:cubicBezTo>
                        <a:pt x="8925" y="11979"/>
                        <a:pt x="8925" y="11979"/>
                        <a:pt x="5080" y="8379"/>
                      </a:cubicBezTo>
                      <a:cubicBezTo>
                        <a:pt x="7602" y="3750"/>
                        <a:pt x="10735" y="-68"/>
                        <a:pt x="13925" y="1"/>
                      </a:cubicBezTo>
                      <a:close/>
                    </a:path>
                  </a:pathLst>
                </a:custGeom>
                <a:solidFill>
                  <a:srgbClr val="95BE3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40" name="Shape 140"/>
                <p:cNvSpPr/>
                <p:nvPr/>
              </p:nvSpPr>
              <p:spPr>
                <a:xfrm rot="2814573" flipH="1">
                  <a:off x="2308648" y="5421632"/>
                  <a:ext cx="903289" cy="5318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0" h="21532" extrusionOk="0">
                      <a:moveTo>
                        <a:pt x="1992" y="18978"/>
                      </a:moveTo>
                      <a:cubicBezTo>
                        <a:pt x="1755" y="19256"/>
                        <a:pt x="1566" y="19465"/>
                        <a:pt x="1376" y="19674"/>
                      </a:cubicBezTo>
                      <a:lnTo>
                        <a:pt x="1566" y="20023"/>
                      </a:lnTo>
                      <a:cubicBezTo>
                        <a:pt x="1755" y="19744"/>
                        <a:pt x="1945" y="19535"/>
                        <a:pt x="2134" y="19256"/>
                      </a:cubicBezTo>
                      <a:close/>
                      <a:moveTo>
                        <a:pt x="8636" y="17672"/>
                      </a:moveTo>
                      <a:lnTo>
                        <a:pt x="8556" y="18775"/>
                      </a:lnTo>
                      <a:lnTo>
                        <a:pt x="8776" y="18833"/>
                      </a:lnTo>
                      <a:lnTo>
                        <a:pt x="8935" y="17672"/>
                      </a:lnTo>
                      <a:close/>
                      <a:moveTo>
                        <a:pt x="3617" y="17120"/>
                      </a:moveTo>
                      <a:cubicBezTo>
                        <a:pt x="3425" y="17394"/>
                        <a:pt x="3232" y="17599"/>
                        <a:pt x="3016" y="17839"/>
                      </a:cubicBezTo>
                      <a:lnTo>
                        <a:pt x="3184" y="18078"/>
                      </a:lnTo>
                      <a:cubicBezTo>
                        <a:pt x="3377" y="17873"/>
                        <a:pt x="3569" y="17668"/>
                        <a:pt x="3785" y="17360"/>
                      </a:cubicBezTo>
                      <a:close/>
                      <a:moveTo>
                        <a:pt x="15278" y="16685"/>
                      </a:moveTo>
                      <a:lnTo>
                        <a:pt x="15138" y="17817"/>
                      </a:lnTo>
                      <a:lnTo>
                        <a:pt x="15377" y="17875"/>
                      </a:lnTo>
                      <a:lnTo>
                        <a:pt x="15517" y="16772"/>
                      </a:lnTo>
                      <a:close/>
                      <a:moveTo>
                        <a:pt x="4475" y="15176"/>
                      </a:moveTo>
                      <a:cubicBezTo>
                        <a:pt x="4475" y="15176"/>
                        <a:pt x="4475" y="15176"/>
                        <a:pt x="4428" y="15589"/>
                      </a:cubicBezTo>
                      <a:cubicBezTo>
                        <a:pt x="4428" y="15589"/>
                        <a:pt x="4428" y="15589"/>
                        <a:pt x="4852" y="15796"/>
                      </a:cubicBezTo>
                      <a:cubicBezTo>
                        <a:pt x="4805" y="15865"/>
                        <a:pt x="4758" y="15934"/>
                        <a:pt x="4687" y="16037"/>
                      </a:cubicBezTo>
                      <a:lnTo>
                        <a:pt x="4852" y="16279"/>
                      </a:lnTo>
                      <a:cubicBezTo>
                        <a:pt x="5041" y="16072"/>
                        <a:pt x="5229" y="15865"/>
                        <a:pt x="5447" y="15615"/>
                      </a:cubicBezTo>
                      <a:lnTo>
                        <a:pt x="5323" y="15314"/>
                      </a:lnTo>
                      <a:cubicBezTo>
                        <a:pt x="5229" y="15382"/>
                        <a:pt x="5182" y="15451"/>
                        <a:pt x="5135" y="15520"/>
                      </a:cubicBezTo>
                      <a:cubicBezTo>
                        <a:pt x="5135" y="15520"/>
                        <a:pt x="5135" y="15520"/>
                        <a:pt x="4475" y="15176"/>
                      </a:cubicBezTo>
                      <a:close/>
                      <a:moveTo>
                        <a:pt x="9015" y="14682"/>
                      </a:moveTo>
                      <a:lnTo>
                        <a:pt x="8875" y="15785"/>
                      </a:lnTo>
                      <a:lnTo>
                        <a:pt x="9115" y="15872"/>
                      </a:lnTo>
                      <a:lnTo>
                        <a:pt x="9254" y="14769"/>
                      </a:lnTo>
                      <a:close/>
                      <a:moveTo>
                        <a:pt x="2513" y="14218"/>
                      </a:moveTo>
                      <a:lnTo>
                        <a:pt x="2433" y="14566"/>
                      </a:lnTo>
                      <a:lnTo>
                        <a:pt x="3191" y="14972"/>
                      </a:lnTo>
                      <a:lnTo>
                        <a:pt x="3271" y="14624"/>
                      </a:lnTo>
                      <a:close/>
                      <a:moveTo>
                        <a:pt x="15617" y="13724"/>
                      </a:moveTo>
                      <a:lnTo>
                        <a:pt x="15477" y="14827"/>
                      </a:lnTo>
                      <a:lnTo>
                        <a:pt x="15756" y="14885"/>
                      </a:lnTo>
                      <a:lnTo>
                        <a:pt x="15896" y="13782"/>
                      </a:lnTo>
                      <a:close/>
                      <a:moveTo>
                        <a:pt x="7036" y="13666"/>
                      </a:moveTo>
                      <a:cubicBezTo>
                        <a:pt x="6795" y="13874"/>
                        <a:pt x="6603" y="14082"/>
                        <a:pt x="6380" y="14324"/>
                      </a:cubicBezTo>
                      <a:lnTo>
                        <a:pt x="6507" y="14566"/>
                      </a:lnTo>
                      <a:cubicBezTo>
                        <a:pt x="6747" y="14359"/>
                        <a:pt x="6940" y="14151"/>
                        <a:pt x="7162" y="13909"/>
                      </a:cubicBezTo>
                      <a:close/>
                      <a:moveTo>
                        <a:pt x="9354" y="11983"/>
                      </a:moveTo>
                      <a:lnTo>
                        <a:pt x="9254" y="12825"/>
                      </a:lnTo>
                      <a:lnTo>
                        <a:pt x="9494" y="12883"/>
                      </a:lnTo>
                      <a:lnTo>
                        <a:pt x="9593" y="12070"/>
                      </a:lnTo>
                      <a:close/>
                      <a:moveTo>
                        <a:pt x="15996" y="10735"/>
                      </a:moveTo>
                      <a:lnTo>
                        <a:pt x="15856" y="11838"/>
                      </a:lnTo>
                      <a:lnTo>
                        <a:pt x="16095" y="11925"/>
                      </a:lnTo>
                      <a:lnTo>
                        <a:pt x="16235" y="10822"/>
                      </a:lnTo>
                      <a:close/>
                      <a:moveTo>
                        <a:pt x="10546" y="10474"/>
                      </a:moveTo>
                      <a:cubicBezTo>
                        <a:pt x="10305" y="10612"/>
                        <a:pt x="10113" y="10820"/>
                        <a:pt x="9873" y="11027"/>
                      </a:cubicBezTo>
                      <a:lnTo>
                        <a:pt x="10017" y="11373"/>
                      </a:lnTo>
                      <a:cubicBezTo>
                        <a:pt x="10209" y="11166"/>
                        <a:pt x="10450" y="10958"/>
                        <a:pt x="10672" y="10777"/>
                      </a:cubicBezTo>
                      <a:close/>
                      <a:moveTo>
                        <a:pt x="11764" y="8529"/>
                      </a:moveTo>
                      <a:lnTo>
                        <a:pt x="11668" y="8873"/>
                      </a:lnTo>
                      <a:cubicBezTo>
                        <a:pt x="11668" y="8873"/>
                        <a:pt x="11668" y="8873"/>
                        <a:pt x="12101" y="9217"/>
                      </a:cubicBezTo>
                      <a:cubicBezTo>
                        <a:pt x="11956" y="9354"/>
                        <a:pt x="11812" y="9423"/>
                        <a:pt x="11686" y="9595"/>
                      </a:cubicBezTo>
                      <a:lnTo>
                        <a:pt x="11812" y="9835"/>
                      </a:lnTo>
                      <a:cubicBezTo>
                        <a:pt x="12052" y="9698"/>
                        <a:pt x="12245" y="9491"/>
                        <a:pt x="12479" y="9328"/>
                      </a:cubicBezTo>
                      <a:lnTo>
                        <a:pt x="12437" y="9148"/>
                      </a:lnTo>
                      <a:lnTo>
                        <a:pt x="12473" y="9070"/>
                      </a:lnTo>
                      <a:lnTo>
                        <a:pt x="12389" y="9010"/>
                      </a:lnTo>
                      <a:cubicBezTo>
                        <a:pt x="12389" y="9010"/>
                        <a:pt x="12389" y="9010"/>
                        <a:pt x="11764" y="8529"/>
                      </a:cubicBezTo>
                      <a:close/>
                      <a:moveTo>
                        <a:pt x="16375" y="7774"/>
                      </a:moveTo>
                      <a:lnTo>
                        <a:pt x="16235" y="8877"/>
                      </a:lnTo>
                      <a:lnTo>
                        <a:pt x="16474" y="8935"/>
                      </a:lnTo>
                      <a:lnTo>
                        <a:pt x="16614" y="7833"/>
                      </a:lnTo>
                      <a:close/>
                      <a:moveTo>
                        <a:pt x="14244" y="7687"/>
                      </a:moveTo>
                      <a:cubicBezTo>
                        <a:pt x="14003" y="7828"/>
                        <a:pt x="13763" y="8038"/>
                        <a:pt x="13540" y="8222"/>
                      </a:cubicBezTo>
                      <a:lnTo>
                        <a:pt x="13667" y="8529"/>
                      </a:lnTo>
                      <a:cubicBezTo>
                        <a:pt x="13859" y="8389"/>
                        <a:pt x="14100" y="8178"/>
                        <a:pt x="14328" y="7994"/>
                      </a:cubicBezTo>
                      <a:close/>
                      <a:moveTo>
                        <a:pt x="9972" y="7078"/>
                      </a:moveTo>
                      <a:lnTo>
                        <a:pt x="9873" y="7426"/>
                      </a:lnTo>
                      <a:lnTo>
                        <a:pt x="10531" y="7978"/>
                      </a:lnTo>
                      <a:lnTo>
                        <a:pt x="10690" y="7629"/>
                      </a:lnTo>
                      <a:close/>
                      <a:moveTo>
                        <a:pt x="16180" y="6526"/>
                      </a:moveTo>
                      <a:cubicBezTo>
                        <a:pt x="15894" y="6664"/>
                        <a:pt x="15655" y="6801"/>
                        <a:pt x="15429" y="6981"/>
                      </a:cubicBezTo>
                      <a:lnTo>
                        <a:pt x="15512" y="7281"/>
                      </a:lnTo>
                      <a:cubicBezTo>
                        <a:pt x="15751" y="7144"/>
                        <a:pt x="15989" y="7007"/>
                        <a:pt x="16263" y="6827"/>
                      </a:cubicBezTo>
                      <a:close/>
                      <a:moveTo>
                        <a:pt x="8157" y="5627"/>
                      </a:moveTo>
                      <a:lnTo>
                        <a:pt x="8078" y="5888"/>
                      </a:lnTo>
                      <a:lnTo>
                        <a:pt x="8736" y="6439"/>
                      </a:lnTo>
                      <a:lnTo>
                        <a:pt x="8835" y="6178"/>
                      </a:lnTo>
                      <a:close/>
                      <a:moveTo>
                        <a:pt x="18134" y="5540"/>
                      </a:moveTo>
                      <a:cubicBezTo>
                        <a:pt x="17896" y="5679"/>
                        <a:pt x="17658" y="5749"/>
                        <a:pt x="17384" y="5931"/>
                      </a:cubicBezTo>
                      <a:lnTo>
                        <a:pt x="17467" y="6236"/>
                      </a:lnTo>
                      <a:cubicBezTo>
                        <a:pt x="17705" y="6097"/>
                        <a:pt x="17944" y="6027"/>
                        <a:pt x="18217" y="5844"/>
                      </a:cubicBezTo>
                      <a:close/>
                      <a:moveTo>
                        <a:pt x="17850" y="4640"/>
                      </a:moveTo>
                      <a:lnTo>
                        <a:pt x="17711" y="4930"/>
                      </a:lnTo>
                      <a:lnTo>
                        <a:pt x="18309" y="5627"/>
                      </a:lnTo>
                      <a:lnTo>
                        <a:pt x="18469" y="5336"/>
                      </a:lnTo>
                      <a:close/>
                      <a:moveTo>
                        <a:pt x="16175" y="2782"/>
                      </a:moveTo>
                      <a:lnTo>
                        <a:pt x="16035" y="3131"/>
                      </a:lnTo>
                      <a:lnTo>
                        <a:pt x="16654" y="3827"/>
                      </a:lnTo>
                      <a:lnTo>
                        <a:pt x="16793" y="3479"/>
                      </a:lnTo>
                      <a:close/>
                      <a:moveTo>
                        <a:pt x="9972" y="1883"/>
                      </a:moveTo>
                      <a:lnTo>
                        <a:pt x="9833" y="2144"/>
                      </a:lnTo>
                      <a:lnTo>
                        <a:pt x="14998" y="7629"/>
                      </a:lnTo>
                      <a:lnTo>
                        <a:pt x="15198" y="7281"/>
                      </a:lnTo>
                      <a:close/>
                      <a:moveTo>
                        <a:pt x="14580" y="983"/>
                      </a:moveTo>
                      <a:lnTo>
                        <a:pt x="14420" y="1244"/>
                      </a:lnTo>
                      <a:lnTo>
                        <a:pt x="15038" y="1941"/>
                      </a:lnTo>
                      <a:lnTo>
                        <a:pt x="15198" y="1679"/>
                      </a:lnTo>
                      <a:close/>
                      <a:moveTo>
                        <a:pt x="13925" y="1"/>
                      </a:moveTo>
                      <a:cubicBezTo>
                        <a:pt x="15839" y="42"/>
                        <a:pt x="17773" y="1483"/>
                        <a:pt x="19606" y="4987"/>
                      </a:cubicBezTo>
                      <a:cubicBezTo>
                        <a:pt x="19511" y="4987"/>
                        <a:pt x="19464" y="4987"/>
                        <a:pt x="19369" y="5057"/>
                      </a:cubicBezTo>
                      <a:cubicBezTo>
                        <a:pt x="19369" y="5057"/>
                        <a:pt x="19369" y="5057"/>
                        <a:pt x="19381" y="5100"/>
                      </a:cubicBezTo>
                      <a:lnTo>
                        <a:pt x="19464" y="5403"/>
                      </a:lnTo>
                      <a:cubicBezTo>
                        <a:pt x="19559" y="5334"/>
                        <a:pt x="19654" y="5334"/>
                        <a:pt x="19796" y="5264"/>
                      </a:cubicBezTo>
                      <a:cubicBezTo>
                        <a:pt x="19891" y="5541"/>
                        <a:pt x="20033" y="5818"/>
                        <a:pt x="20128" y="6026"/>
                      </a:cubicBezTo>
                      <a:cubicBezTo>
                        <a:pt x="21600" y="11148"/>
                        <a:pt x="20556" y="14540"/>
                        <a:pt x="18277" y="16825"/>
                      </a:cubicBezTo>
                      <a:cubicBezTo>
                        <a:pt x="18277" y="16825"/>
                        <a:pt x="18277" y="16825"/>
                        <a:pt x="19701" y="6234"/>
                      </a:cubicBezTo>
                      <a:cubicBezTo>
                        <a:pt x="19701" y="6234"/>
                        <a:pt x="19701" y="6234"/>
                        <a:pt x="19416" y="6164"/>
                      </a:cubicBezTo>
                      <a:lnTo>
                        <a:pt x="17992" y="17102"/>
                      </a:lnTo>
                      <a:cubicBezTo>
                        <a:pt x="16331" y="18555"/>
                        <a:pt x="14099" y="19525"/>
                        <a:pt x="11773" y="20148"/>
                      </a:cubicBezTo>
                      <a:cubicBezTo>
                        <a:pt x="11773" y="20148"/>
                        <a:pt x="11773" y="20148"/>
                        <a:pt x="13197" y="9487"/>
                      </a:cubicBezTo>
                      <a:cubicBezTo>
                        <a:pt x="13197" y="9487"/>
                        <a:pt x="13197" y="9487"/>
                        <a:pt x="12913" y="9418"/>
                      </a:cubicBezTo>
                      <a:cubicBezTo>
                        <a:pt x="12913" y="9418"/>
                        <a:pt x="12913" y="9418"/>
                        <a:pt x="11488" y="20286"/>
                      </a:cubicBezTo>
                      <a:cubicBezTo>
                        <a:pt x="10491" y="20494"/>
                        <a:pt x="9542" y="20701"/>
                        <a:pt x="8545" y="20840"/>
                      </a:cubicBezTo>
                      <a:cubicBezTo>
                        <a:pt x="8545" y="20840"/>
                        <a:pt x="8545" y="20840"/>
                        <a:pt x="8545" y="20814"/>
                      </a:cubicBezTo>
                      <a:lnTo>
                        <a:pt x="8545" y="20632"/>
                      </a:lnTo>
                      <a:cubicBezTo>
                        <a:pt x="8545" y="20632"/>
                        <a:pt x="8545" y="20632"/>
                        <a:pt x="8515" y="20632"/>
                      </a:cubicBezTo>
                      <a:lnTo>
                        <a:pt x="8308" y="20632"/>
                      </a:lnTo>
                      <a:cubicBezTo>
                        <a:pt x="8308" y="20632"/>
                        <a:pt x="8308" y="20632"/>
                        <a:pt x="8302" y="20667"/>
                      </a:cubicBezTo>
                      <a:lnTo>
                        <a:pt x="8260" y="20909"/>
                      </a:lnTo>
                      <a:cubicBezTo>
                        <a:pt x="7263" y="21047"/>
                        <a:pt x="6266" y="21186"/>
                        <a:pt x="5317" y="21255"/>
                      </a:cubicBezTo>
                      <a:cubicBezTo>
                        <a:pt x="5317" y="21255"/>
                        <a:pt x="5317" y="21255"/>
                        <a:pt x="6171" y="15025"/>
                      </a:cubicBezTo>
                      <a:cubicBezTo>
                        <a:pt x="6171" y="15025"/>
                        <a:pt x="6171" y="15025"/>
                        <a:pt x="6142" y="15016"/>
                      </a:cubicBezTo>
                      <a:lnTo>
                        <a:pt x="5934" y="14956"/>
                      </a:lnTo>
                      <a:cubicBezTo>
                        <a:pt x="5934" y="14956"/>
                        <a:pt x="5934" y="14956"/>
                        <a:pt x="5032" y="21255"/>
                      </a:cubicBezTo>
                      <a:cubicBezTo>
                        <a:pt x="3181" y="21463"/>
                        <a:pt x="1472" y="21463"/>
                        <a:pt x="285" y="21532"/>
                      </a:cubicBezTo>
                      <a:lnTo>
                        <a:pt x="570" y="21186"/>
                      </a:lnTo>
                      <a:cubicBezTo>
                        <a:pt x="570" y="21186"/>
                        <a:pt x="570" y="21186"/>
                        <a:pt x="546" y="21151"/>
                      </a:cubicBezTo>
                      <a:lnTo>
                        <a:pt x="380" y="20909"/>
                      </a:lnTo>
                      <a:cubicBezTo>
                        <a:pt x="237" y="21117"/>
                        <a:pt x="95" y="21255"/>
                        <a:pt x="0" y="21394"/>
                      </a:cubicBezTo>
                      <a:cubicBezTo>
                        <a:pt x="285" y="20286"/>
                        <a:pt x="665" y="18971"/>
                        <a:pt x="1139" y="17517"/>
                      </a:cubicBezTo>
                      <a:cubicBezTo>
                        <a:pt x="1139" y="17517"/>
                        <a:pt x="1139" y="17517"/>
                        <a:pt x="3038" y="18694"/>
                      </a:cubicBezTo>
                      <a:cubicBezTo>
                        <a:pt x="3038" y="18694"/>
                        <a:pt x="3038" y="18694"/>
                        <a:pt x="3050" y="18651"/>
                      </a:cubicBezTo>
                      <a:lnTo>
                        <a:pt x="3133" y="18348"/>
                      </a:lnTo>
                      <a:cubicBezTo>
                        <a:pt x="3133" y="18348"/>
                        <a:pt x="3133" y="18348"/>
                        <a:pt x="1234" y="17171"/>
                      </a:cubicBezTo>
                      <a:cubicBezTo>
                        <a:pt x="2136" y="14540"/>
                        <a:pt x="3418" y="11495"/>
                        <a:pt x="4937" y="8656"/>
                      </a:cubicBezTo>
                      <a:cubicBezTo>
                        <a:pt x="4937" y="8656"/>
                        <a:pt x="4937" y="8656"/>
                        <a:pt x="8593" y="12118"/>
                      </a:cubicBezTo>
                      <a:cubicBezTo>
                        <a:pt x="8403" y="12325"/>
                        <a:pt x="8260" y="12464"/>
                        <a:pt x="8118" y="12602"/>
                      </a:cubicBezTo>
                      <a:cubicBezTo>
                        <a:pt x="8118" y="12602"/>
                        <a:pt x="8118" y="12602"/>
                        <a:pt x="8136" y="12637"/>
                      </a:cubicBezTo>
                      <a:lnTo>
                        <a:pt x="8260" y="12879"/>
                      </a:lnTo>
                      <a:cubicBezTo>
                        <a:pt x="8450" y="12671"/>
                        <a:pt x="8687" y="12533"/>
                        <a:pt x="8877" y="12325"/>
                      </a:cubicBezTo>
                      <a:cubicBezTo>
                        <a:pt x="8877" y="12325"/>
                        <a:pt x="8877" y="12325"/>
                        <a:pt x="8871" y="12308"/>
                      </a:cubicBezTo>
                      <a:lnTo>
                        <a:pt x="8830" y="12187"/>
                      </a:lnTo>
                      <a:cubicBezTo>
                        <a:pt x="8830" y="12187"/>
                        <a:pt x="8830" y="12187"/>
                        <a:pt x="8842" y="12161"/>
                      </a:cubicBezTo>
                      <a:lnTo>
                        <a:pt x="8925" y="11979"/>
                      </a:lnTo>
                      <a:cubicBezTo>
                        <a:pt x="8925" y="11979"/>
                        <a:pt x="8925" y="11979"/>
                        <a:pt x="5080" y="8379"/>
                      </a:cubicBezTo>
                      <a:cubicBezTo>
                        <a:pt x="7602" y="3750"/>
                        <a:pt x="10735" y="-68"/>
                        <a:pt x="13925" y="1"/>
                      </a:cubicBezTo>
                      <a:close/>
                    </a:path>
                  </a:pathLst>
                </a:custGeom>
                <a:solidFill>
                  <a:srgbClr val="7EA13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41" name="Shape 141"/>
                <p:cNvSpPr/>
                <p:nvPr/>
              </p:nvSpPr>
              <p:spPr>
                <a:xfrm rot="3159426" flipH="1">
                  <a:off x="4300960" y="5510533"/>
                  <a:ext cx="852489" cy="4143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0" h="21532" extrusionOk="0">
                      <a:moveTo>
                        <a:pt x="1992" y="18978"/>
                      </a:moveTo>
                      <a:cubicBezTo>
                        <a:pt x="1755" y="19256"/>
                        <a:pt x="1566" y="19465"/>
                        <a:pt x="1376" y="19674"/>
                      </a:cubicBezTo>
                      <a:lnTo>
                        <a:pt x="1566" y="20023"/>
                      </a:lnTo>
                      <a:cubicBezTo>
                        <a:pt x="1755" y="19744"/>
                        <a:pt x="1945" y="19535"/>
                        <a:pt x="2134" y="19256"/>
                      </a:cubicBezTo>
                      <a:close/>
                      <a:moveTo>
                        <a:pt x="8636" y="17672"/>
                      </a:moveTo>
                      <a:lnTo>
                        <a:pt x="8556" y="18775"/>
                      </a:lnTo>
                      <a:lnTo>
                        <a:pt x="8776" y="18833"/>
                      </a:lnTo>
                      <a:lnTo>
                        <a:pt x="8935" y="17672"/>
                      </a:lnTo>
                      <a:close/>
                      <a:moveTo>
                        <a:pt x="3617" y="17120"/>
                      </a:moveTo>
                      <a:cubicBezTo>
                        <a:pt x="3425" y="17394"/>
                        <a:pt x="3232" y="17599"/>
                        <a:pt x="3016" y="17839"/>
                      </a:cubicBezTo>
                      <a:lnTo>
                        <a:pt x="3184" y="18078"/>
                      </a:lnTo>
                      <a:cubicBezTo>
                        <a:pt x="3377" y="17873"/>
                        <a:pt x="3569" y="17668"/>
                        <a:pt x="3785" y="17360"/>
                      </a:cubicBezTo>
                      <a:close/>
                      <a:moveTo>
                        <a:pt x="15278" y="16685"/>
                      </a:moveTo>
                      <a:lnTo>
                        <a:pt x="15138" y="17817"/>
                      </a:lnTo>
                      <a:lnTo>
                        <a:pt x="15377" y="17875"/>
                      </a:lnTo>
                      <a:lnTo>
                        <a:pt x="15517" y="16772"/>
                      </a:lnTo>
                      <a:close/>
                      <a:moveTo>
                        <a:pt x="4475" y="15176"/>
                      </a:moveTo>
                      <a:cubicBezTo>
                        <a:pt x="4475" y="15176"/>
                        <a:pt x="4475" y="15176"/>
                        <a:pt x="4428" y="15589"/>
                      </a:cubicBezTo>
                      <a:cubicBezTo>
                        <a:pt x="4428" y="15589"/>
                        <a:pt x="4428" y="15589"/>
                        <a:pt x="4852" y="15796"/>
                      </a:cubicBezTo>
                      <a:cubicBezTo>
                        <a:pt x="4805" y="15865"/>
                        <a:pt x="4758" y="15934"/>
                        <a:pt x="4687" y="16037"/>
                      </a:cubicBezTo>
                      <a:lnTo>
                        <a:pt x="4852" y="16279"/>
                      </a:lnTo>
                      <a:cubicBezTo>
                        <a:pt x="5041" y="16072"/>
                        <a:pt x="5229" y="15865"/>
                        <a:pt x="5447" y="15615"/>
                      </a:cubicBezTo>
                      <a:lnTo>
                        <a:pt x="5323" y="15314"/>
                      </a:lnTo>
                      <a:cubicBezTo>
                        <a:pt x="5229" y="15382"/>
                        <a:pt x="5182" y="15451"/>
                        <a:pt x="5135" y="15520"/>
                      </a:cubicBezTo>
                      <a:cubicBezTo>
                        <a:pt x="5135" y="15520"/>
                        <a:pt x="5135" y="15520"/>
                        <a:pt x="4475" y="15176"/>
                      </a:cubicBezTo>
                      <a:close/>
                      <a:moveTo>
                        <a:pt x="9015" y="14682"/>
                      </a:moveTo>
                      <a:lnTo>
                        <a:pt x="8875" y="15785"/>
                      </a:lnTo>
                      <a:lnTo>
                        <a:pt x="9115" y="15872"/>
                      </a:lnTo>
                      <a:lnTo>
                        <a:pt x="9254" y="14769"/>
                      </a:lnTo>
                      <a:close/>
                      <a:moveTo>
                        <a:pt x="2513" y="14218"/>
                      </a:moveTo>
                      <a:lnTo>
                        <a:pt x="2433" y="14566"/>
                      </a:lnTo>
                      <a:lnTo>
                        <a:pt x="3191" y="14972"/>
                      </a:lnTo>
                      <a:lnTo>
                        <a:pt x="3271" y="14624"/>
                      </a:lnTo>
                      <a:close/>
                      <a:moveTo>
                        <a:pt x="15617" y="13724"/>
                      </a:moveTo>
                      <a:lnTo>
                        <a:pt x="15477" y="14827"/>
                      </a:lnTo>
                      <a:lnTo>
                        <a:pt x="15756" y="14885"/>
                      </a:lnTo>
                      <a:lnTo>
                        <a:pt x="15896" y="13782"/>
                      </a:lnTo>
                      <a:close/>
                      <a:moveTo>
                        <a:pt x="7036" y="13666"/>
                      </a:moveTo>
                      <a:cubicBezTo>
                        <a:pt x="6795" y="13874"/>
                        <a:pt x="6603" y="14082"/>
                        <a:pt x="6380" y="14324"/>
                      </a:cubicBezTo>
                      <a:lnTo>
                        <a:pt x="6507" y="14566"/>
                      </a:lnTo>
                      <a:cubicBezTo>
                        <a:pt x="6747" y="14359"/>
                        <a:pt x="6940" y="14151"/>
                        <a:pt x="7162" y="13909"/>
                      </a:cubicBezTo>
                      <a:close/>
                      <a:moveTo>
                        <a:pt x="9354" y="11983"/>
                      </a:moveTo>
                      <a:lnTo>
                        <a:pt x="9254" y="12825"/>
                      </a:lnTo>
                      <a:lnTo>
                        <a:pt x="9494" y="12883"/>
                      </a:lnTo>
                      <a:lnTo>
                        <a:pt x="9593" y="12070"/>
                      </a:lnTo>
                      <a:close/>
                      <a:moveTo>
                        <a:pt x="15996" y="10735"/>
                      </a:moveTo>
                      <a:lnTo>
                        <a:pt x="15856" y="11838"/>
                      </a:lnTo>
                      <a:lnTo>
                        <a:pt x="16095" y="11925"/>
                      </a:lnTo>
                      <a:lnTo>
                        <a:pt x="16235" y="10822"/>
                      </a:lnTo>
                      <a:close/>
                      <a:moveTo>
                        <a:pt x="10546" y="10474"/>
                      </a:moveTo>
                      <a:cubicBezTo>
                        <a:pt x="10305" y="10612"/>
                        <a:pt x="10113" y="10820"/>
                        <a:pt x="9873" y="11027"/>
                      </a:cubicBezTo>
                      <a:lnTo>
                        <a:pt x="10017" y="11373"/>
                      </a:lnTo>
                      <a:cubicBezTo>
                        <a:pt x="10209" y="11166"/>
                        <a:pt x="10450" y="10958"/>
                        <a:pt x="10672" y="10777"/>
                      </a:cubicBezTo>
                      <a:close/>
                      <a:moveTo>
                        <a:pt x="11764" y="8529"/>
                      </a:moveTo>
                      <a:lnTo>
                        <a:pt x="11668" y="8873"/>
                      </a:lnTo>
                      <a:cubicBezTo>
                        <a:pt x="11668" y="8873"/>
                        <a:pt x="11668" y="8873"/>
                        <a:pt x="12101" y="9217"/>
                      </a:cubicBezTo>
                      <a:cubicBezTo>
                        <a:pt x="11956" y="9354"/>
                        <a:pt x="11812" y="9423"/>
                        <a:pt x="11686" y="9595"/>
                      </a:cubicBezTo>
                      <a:lnTo>
                        <a:pt x="11812" y="9835"/>
                      </a:lnTo>
                      <a:cubicBezTo>
                        <a:pt x="12052" y="9698"/>
                        <a:pt x="12245" y="9491"/>
                        <a:pt x="12479" y="9328"/>
                      </a:cubicBezTo>
                      <a:lnTo>
                        <a:pt x="12437" y="9148"/>
                      </a:lnTo>
                      <a:lnTo>
                        <a:pt x="12473" y="9070"/>
                      </a:lnTo>
                      <a:lnTo>
                        <a:pt x="12389" y="9010"/>
                      </a:lnTo>
                      <a:cubicBezTo>
                        <a:pt x="12389" y="9010"/>
                        <a:pt x="12389" y="9010"/>
                        <a:pt x="11764" y="8529"/>
                      </a:cubicBezTo>
                      <a:close/>
                      <a:moveTo>
                        <a:pt x="16375" y="7774"/>
                      </a:moveTo>
                      <a:lnTo>
                        <a:pt x="16235" y="8877"/>
                      </a:lnTo>
                      <a:lnTo>
                        <a:pt x="16474" y="8935"/>
                      </a:lnTo>
                      <a:lnTo>
                        <a:pt x="16614" y="7833"/>
                      </a:lnTo>
                      <a:close/>
                      <a:moveTo>
                        <a:pt x="14244" y="7687"/>
                      </a:moveTo>
                      <a:cubicBezTo>
                        <a:pt x="14003" y="7828"/>
                        <a:pt x="13763" y="8038"/>
                        <a:pt x="13540" y="8222"/>
                      </a:cubicBezTo>
                      <a:lnTo>
                        <a:pt x="13667" y="8529"/>
                      </a:lnTo>
                      <a:cubicBezTo>
                        <a:pt x="13859" y="8389"/>
                        <a:pt x="14100" y="8178"/>
                        <a:pt x="14328" y="7994"/>
                      </a:cubicBezTo>
                      <a:close/>
                      <a:moveTo>
                        <a:pt x="9972" y="7078"/>
                      </a:moveTo>
                      <a:lnTo>
                        <a:pt x="9873" y="7426"/>
                      </a:lnTo>
                      <a:lnTo>
                        <a:pt x="10531" y="7978"/>
                      </a:lnTo>
                      <a:lnTo>
                        <a:pt x="10690" y="7629"/>
                      </a:lnTo>
                      <a:close/>
                      <a:moveTo>
                        <a:pt x="16180" y="6526"/>
                      </a:moveTo>
                      <a:cubicBezTo>
                        <a:pt x="15894" y="6664"/>
                        <a:pt x="15655" y="6801"/>
                        <a:pt x="15429" y="6981"/>
                      </a:cubicBezTo>
                      <a:lnTo>
                        <a:pt x="15512" y="7281"/>
                      </a:lnTo>
                      <a:cubicBezTo>
                        <a:pt x="15751" y="7144"/>
                        <a:pt x="15989" y="7007"/>
                        <a:pt x="16263" y="6827"/>
                      </a:cubicBezTo>
                      <a:close/>
                      <a:moveTo>
                        <a:pt x="8157" y="5627"/>
                      </a:moveTo>
                      <a:lnTo>
                        <a:pt x="8078" y="5888"/>
                      </a:lnTo>
                      <a:lnTo>
                        <a:pt x="8736" y="6439"/>
                      </a:lnTo>
                      <a:lnTo>
                        <a:pt x="8835" y="6178"/>
                      </a:lnTo>
                      <a:close/>
                      <a:moveTo>
                        <a:pt x="18134" y="5540"/>
                      </a:moveTo>
                      <a:cubicBezTo>
                        <a:pt x="17896" y="5679"/>
                        <a:pt x="17658" y="5749"/>
                        <a:pt x="17384" y="5931"/>
                      </a:cubicBezTo>
                      <a:lnTo>
                        <a:pt x="17467" y="6236"/>
                      </a:lnTo>
                      <a:cubicBezTo>
                        <a:pt x="17705" y="6097"/>
                        <a:pt x="17944" y="6027"/>
                        <a:pt x="18217" y="5844"/>
                      </a:cubicBezTo>
                      <a:close/>
                      <a:moveTo>
                        <a:pt x="17850" y="4640"/>
                      </a:moveTo>
                      <a:lnTo>
                        <a:pt x="17711" y="4930"/>
                      </a:lnTo>
                      <a:lnTo>
                        <a:pt x="18309" y="5627"/>
                      </a:lnTo>
                      <a:lnTo>
                        <a:pt x="18469" y="5336"/>
                      </a:lnTo>
                      <a:close/>
                      <a:moveTo>
                        <a:pt x="16175" y="2782"/>
                      </a:moveTo>
                      <a:lnTo>
                        <a:pt x="16035" y="3131"/>
                      </a:lnTo>
                      <a:lnTo>
                        <a:pt x="16654" y="3827"/>
                      </a:lnTo>
                      <a:lnTo>
                        <a:pt x="16793" y="3479"/>
                      </a:lnTo>
                      <a:close/>
                      <a:moveTo>
                        <a:pt x="9972" y="1883"/>
                      </a:moveTo>
                      <a:lnTo>
                        <a:pt x="9833" y="2144"/>
                      </a:lnTo>
                      <a:lnTo>
                        <a:pt x="14998" y="7629"/>
                      </a:lnTo>
                      <a:lnTo>
                        <a:pt x="15198" y="7281"/>
                      </a:lnTo>
                      <a:close/>
                      <a:moveTo>
                        <a:pt x="14580" y="983"/>
                      </a:moveTo>
                      <a:lnTo>
                        <a:pt x="14420" y="1244"/>
                      </a:lnTo>
                      <a:lnTo>
                        <a:pt x="15038" y="1941"/>
                      </a:lnTo>
                      <a:lnTo>
                        <a:pt x="15198" y="1679"/>
                      </a:lnTo>
                      <a:close/>
                      <a:moveTo>
                        <a:pt x="13925" y="1"/>
                      </a:moveTo>
                      <a:cubicBezTo>
                        <a:pt x="15839" y="42"/>
                        <a:pt x="17773" y="1483"/>
                        <a:pt x="19606" y="4987"/>
                      </a:cubicBezTo>
                      <a:cubicBezTo>
                        <a:pt x="19511" y="4987"/>
                        <a:pt x="19464" y="4987"/>
                        <a:pt x="19369" y="5057"/>
                      </a:cubicBezTo>
                      <a:cubicBezTo>
                        <a:pt x="19369" y="5057"/>
                        <a:pt x="19369" y="5057"/>
                        <a:pt x="19381" y="5100"/>
                      </a:cubicBezTo>
                      <a:lnTo>
                        <a:pt x="19464" y="5403"/>
                      </a:lnTo>
                      <a:cubicBezTo>
                        <a:pt x="19559" y="5334"/>
                        <a:pt x="19654" y="5334"/>
                        <a:pt x="19796" y="5264"/>
                      </a:cubicBezTo>
                      <a:cubicBezTo>
                        <a:pt x="19891" y="5541"/>
                        <a:pt x="20033" y="5818"/>
                        <a:pt x="20128" y="6026"/>
                      </a:cubicBezTo>
                      <a:cubicBezTo>
                        <a:pt x="21600" y="11148"/>
                        <a:pt x="20556" y="14540"/>
                        <a:pt x="18277" y="16825"/>
                      </a:cubicBezTo>
                      <a:cubicBezTo>
                        <a:pt x="18277" y="16825"/>
                        <a:pt x="18277" y="16825"/>
                        <a:pt x="19701" y="6234"/>
                      </a:cubicBezTo>
                      <a:cubicBezTo>
                        <a:pt x="19701" y="6234"/>
                        <a:pt x="19701" y="6234"/>
                        <a:pt x="19416" y="6164"/>
                      </a:cubicBezTo>
                      <a:lnTo>
                        <a:pt x="17992" y="17102"/>
                      </a:lnTo>
                      <a:cubicBezTo>
                        <a:pt x="16331" y="18555"/>
                        <a:pt x="14099" y="19525"/>
                        <a:pt x="11773" y="20148"/>
                      </a:cubicBezTo>
                      <a:cubicBezTo>
                        <a:pt x="11773" y="20148"/>
                        <a:pt x="11773" y="20148"/>
                        <a:pt x="13197" y="9487"/>
                      </a:cubicBezTo>
                      <a:cubicBezTo>
                        <a:pt x="13197" y="9487"/>
                        <a:pt x="13197" y="9487"/>
                        <a:pt x="12913" y="9418"/>
                      </a:cubicBezTo>
                      <a:cubicBezTo>
                        <a:pt x="12913" y="9418"/>
                        <a:pt x="12913" y="9418"/>
                        <a:pt x="11488" y="20286"/>
                      </a:cubicBezTo>
                      <a:cubicBezTo>
                        <a:pt x="10491" y="20494"/>
                        <a:pt x="9542" y="20701"/>
                        <a:pt x="8545" y="20840"/>
                      </a:cubicBezTo>
                      <a:cubicBezTo>
                        <a:pt x="8545" y="20840"/>
                        <a:pt x="8545" y="20840"/>
                        <a:pt x="8545" y="20814"/>
                      </a:cubicBezTo>
                      <a:lnTo>
                        <a:pt x="8545" y="20632"/>
                      </a:lnTo>
                      <a:cubicBezTo>
                        <a:pt x="8545" y="20632"/>
                        <a:pt x="8545" y="20632"/>
                        <a:pt x="8515" y="20632"/>
                      </a:cubicBezTo>
                      <a:lnTo>
                        <a:pt x="8308" y="20632"/>
                      </a:lnTo>
                      <a:cubicBezTo>
                        <a:pt x="8308" y="20632"/>
                        <a:pt x="8308" y="20632"/>
                        <a:pt x="8302" y="20667"/>
                      </a:cubicBezTo>
                      <a:lnTo>
                        <a:pt x="8260" y="20909"/>
                      </a:lnTo>
                      <a:cubicBezTo>
                        <a:pt x="7263" y="21047"/>
                        <a:pt x="6266" y="21186"/>
                        <a:pt x="5317" y="21255"/>
                      </a:cubicBezTo>
                      <a:cubicBezTo>
                        <a:pt x="5317" y="21255"/>
                        <a:pt x="5317" y="21255"/>
                        <a:pt x="6171" y="15025"/>
                      </a:cubicBezTo>
                      <a:cubicBezTo>
                        <a:pt x="6171" y="15025"/>
                        <a:pt x="6171" y="15025"/>
                        <a:pt x="6142" y="15016"/>
                      </a:cubicBezTo>
                      <a:lnTo>
                        <a:pt x="5934" y="14956"/>
                      </a:lnTo>
                      <a:cubicBezTo>
                        <a:pt x="5934" y="14956"/>
                        <a:pt x="5934" y="14956"/>
                        <a:pt x="5032" y="21255"/>
                      </a:cubicBezTo>
                      <a:cubicBezTo>
                        <a:pt x="3181" y="21463"/>
                        <a:pt x="1472" y="21463"/>
                        <a:pt x="285" y="21532"/>
                      </a:cubicBezTo>
                      <a:lnTo>
                        <a:pt x="570" y="21186"/>
                      </a:lnTo>
                      <a:cubicBezTo>
                        <a:pt x="570" y="21186"/>
                        <a:pt x="570" y="21186"/>
                        <a:pt x="546" y="21151"/>
                      </a:cubicBezTo>
                      <a:lnTo>
                        <a:pt x="380" y="20909"/>
                      </a:lnTo>
                      <a:cubicBezTo>
                        <a:pt x="237" y="21117"/>
                        <a:pt x="95" y="21255"/>
                        <a:pt x="0" y="21394"/>
                      </a:cubicBezTo>
                      <a:cubicBezTo>
                        <a:pt x="285" y="20286"/>
                        <a:pt x="665" y="18971"/>
                        <a:pt x="1139" y="17517"/>
                      </a:cubicBezTo>
                      <a:cubicBezTo>
                        <a:pt x="1139" y="17517"/>
                        <a:pt x="1139" y="17517"/>
                        <a:pt x="3038" y="18694"/>
                      </a:cubicBezTo>
                      <a:cubicBezTo>
                        <a:pt x="3038" y="18694"/>
                        <a:pt x="3038" y="18694"/>
                        <a:pt x="3050" y="18651"/>
                      </a:cubicBezTo>
                      <a:lnTo>
                        <a:pt x="3133" y="18348"/>
                      </a:lnTo>
                      <a:cubicBezTo>
                        <a:pt x="3133" y="18348"/>
                        <a:pt x="3133" y="18348"/>
                        <a:pt x="1234" y="17171"/>
                      </a:cubicBezTo>
                      <a:cubicBezTo>
                        <a:pt x="2136" y="14540"/>
                        <a:pt x="3418" y="11495"/>
                        <a:pt x="4937" y="8656"/>
                      </a:cubicBezTo>
                      <a:cubicBezTo>
                        <a:pt x="4937" y="8656"/>
                        <a:pt x="4937" y="8656"/>
                        <a:pt x="8593" y="12118"/>
                      </a:cubicBezTo>
                      <a:cubicBezTo>
                        <a:pt x="8403" y="12325"/>
                        <a:pt x="8260" y="12464"/>
                        <a:pt x="8118" y="12602"/>
                      </a:cubicBezTo>
                      <a:cubicBezTo>
                        <a:pt x="8118" y="12602"/>
                        <a:pt x="8118" y="12602"/>
                        <a:pt x="8136" y="12637"/>
                      </a:cubicBezTo>
                      <a:lnTo>
                        <a:pt x="8260" y="12879"/>
                      </a:lnTo>
                      <a:cubicBezTo>
                        <a:pt x="8450" y="12671"/>
                        <a:pt x="8687" y="12533"/>
                        <a:pt x="8877" y="12325"/>
                      </a:cubicBezTo>
                      <a:cubicBezTo>
                        <a:pt x="8877" y="12325"/>
                        <a:pt x="8877" y="12325"/>
                        <a:pt x="8871" y="12308"/>
                      </a:cubicBezTo>
                      <a:lnTo>
                        <a:pt x="8830" y="12187"/>
                      </a:lnTo>
                      <a:cubicBezTo>
                        <a:pt x="8830" y="12187"/>
                        <a:pt x="8830" y="12187"/>
                        <a:pt x="8842" y="12161"/>
                      </a:cubicBezTo>
                      <a:lnTo>
                        <a:pt x="8925" y="11979"/>
                      </a:lnTo>
                      <a:cubicBezTo>
                        <a:pt x="8925" y="11979"/>
                        <a:pt x="8925" y="11979"/>
                        <a:pt x="5080" y="8379"/>
                      </a:cubicBezTo>
                      <a:cubicBezTo>
                        <a:pt x="7602" y="3750"/>
                        <a:pt x="10735" y="-68"/>
                        <a:pt x="13925" y="1"/>
                      </a:cubicBezTo>
                      <a:close/>
                    </a:path>
                  </a:pathLst>
                </a:custGeom>
                <a:solidFill>
                  <a:srgbClr val="3F511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42" name="Shape 142"/>
                <p:cNvSpPr/>
                <p:nvPr/>
              </p:nvSpPr>
              <p:spPr>
                <a:xfrm rot="10646840" flipH="1">
                  <a:off x="168699" y="3302320"/>
                  <a:ext cx="711201" cy="7381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0" h="21532" extrusionOk="0">
                      <a:moveTo>
                        <a:pt x="1992" y="18978"/>
                      </a:moveTo>
                      <a:cubicBezTo>
                        <a:pt x="1755" y="19256"/>
                        <a:pt x="1566" y="19465"/>
                        <a:pt x="1376" y="19674"/>
                      </a:cubicBezTo>
                      <a:lnTo>
                        <a:pt x="1566" y="20023"/>
                      </a:lnTo>
                      <a:cubicBezTo>
                        <a:pt x="1755" y="19744"/>
                        <a:pt x="1945" y="19535"/>
                        <a:pt x="2134" y="19256"/>
                      </a:cubicBezTo>
                      <a:close/>
                      <a:moveTo>
                        <a:pt x="8636" y="17672"/>
                      </a:moveTo>
                      <a:lnTo>
                        <a:pt x="8556" y="18775"/>
                      </a:lnTo>
                      <a:lnTo>
                        <a:pt x="8776" y="18833"/>
                      </a:lnTo>
                      <a:lnTo>
                        <a:pt x="8935" y="17672"/>
                      </a:lnTo>
                      <a:close/>
                      <a:moveTo>
                        <a:pt x="3617" y="17120"/>
                      </a:moveTo>
                      <a:cubicBezTo>
                        <a:pt x="3425" y="17394"/>
                        <a:pt x="3232" y="17599"/>
                        <a:pt x="3016" y="17839"/>
                      </a:cubicBezTo>
                      <a:lnTo>
                        <a:pt x="3184" y="18078"/>
                      </a:lnTo>
                      <a:cubicBezTo>
                        <a:pt x="3377" y="17873"/>
                        <a:pt x="3569" y="17668"/>
                        <a:pt x="3785" y="17360"/>
                      </a:cubicBezTo>
                      <a:close/>
                      <a:moveTo>
                        <a:pt x="15278" y="16685"/>
                      </a:moveTo>
                      <a:lnTo>
                        <a:pt x="15138" y="17817"/>
                      </a:lnTo>
                      <a:lnTo>
                        <a:pt x="15377" y="17875"/>
                      </a:lnTo>
                      <a:lnTo>
                        <a:pt x="15517" y="16772"/>
                      </a:lnTo>
                      <a:close/>
                      <a:moveTo>
                        <a:pt x="4475" y="15176"/>
                      </a:moveTo>
                      <a:cubicBezTo>
                        <a:pt x="4475" y="15176"/>
                        <a:pt x="4475" y="15176"/>
                        <a:pt x="4428" y="15589"/>
                      </a:cubicBezTo>
                      <a:cubicBezTo>
                        <a:pt x="4428" y="15589"/>
                        <a:pt x="4428" y="15589"/>
                        <a:pt x="4852" y="15796"/>
                      </a:cubicBezTo>
                      <a:cubicBezTo>
                        <a:pt x="4805" y="15865"/>
                        <a:pt x="4758" y="15934"/>
                        <a:pt x="4687" y="16037"/>
                      </a:cubicBezTo>
                      <a:lnTo>
                        <a:pt x="4852" y="16279"/>
                      </a:lnTo>
                      <a:cubicBezTo>
                        <a:pt x="5041" y="16072"/>
                        <a:pt x="5229" y="15865"/>
                        <a:pt x="5447" y="15615"/>
                      </a:cubicBezTo>
                      <a:lnTo>
                        <a:pt x="5323" y="15314"/>
                      </a:lnTo>
                      <a:cubicBezTo>
                        <a:pt x="5229" y="15382"/>
                        <a:pt x="5182" y="15451"/>
                        <a:pt x="5135" y="15520"/>
                      </a:cubicBezTo>
                      <a:cubicBezTo>
                        <a:pt x="5135" y="15520"/>
                        <a:pt x="5135" y="15520"/>
                        <a:pt x="4475" y="15176"/>
                      </a:cubicBezTo>
                      <a:close/>
                      <a:moveTo>
                        <a:pt x="9015" y="14682"/>
                      </a:moveTo>
                      <a:lnTo>
                        <a:pt x="8875" y="15785"/>
                      </a:lnTo>
                      <a:lnTo>
                        <a:pt x="9115" y="15872"/>
                      </a:lnTo>
                      <a:lnTo>
                        <a:pt x="9254" y="14769"/>
                      </a:lnTo>
                      <a:close/>
                      <a:moveTo>
                        <a:pt x="2513" y="14218"/>
                      </a:moveTo>
                      <a:lnTo>
                        <a:pt x="2433" y="14566"/>
                      </a:lnTo>
                      <a:lnTo>
                        <a:pt x="3191" y="14972"/>
                      </a:lnTo>
                      <a:lnTo>
                        <a:pt x="3271" y="14624"/>
                      </a:lnTo>
                      <a:close/>
                      <a:moveTo>
                        <a:pt x="15617" y="13724"/>
                      </a:moveTo>
                      <a:lnTo>
                        <a:pt x="15477" y="14827"/>
                      </a:lnTo>
                      <a:lnTo>
                        <a:pt x="15756" y="14885"/>
                      </a:lnTo>
                      <a:lnTo>
                        <a:pt x="15896" y="13782"/>
                      </a:lnTo>
                      <a:close/>
                      <a:moveTo>
                        <a:pt x="7036" y="13666"/>
                      </a:moveTo>
                      <a:cubicBezTo>
                        <a:pt x="6795" y="13874"/>
                        <a:pt x="6603" y="14082"/>
                        <a:pt x="6380" y="14324"/>
                      </a:cubicBezTo>
                      <a:lnTo>
                        <a:pt x="6507" y="14566"/>
                      </a:lnTo>
                      <a:cubicBezTo>
                        <a:pt x="6747" y="14359"/>
                        <a:pt x="6940" y="14151"/>
                        <a:pt x="7162" y="13909"/>
                      </a:cubicBezTo>
                      <a:close/>
                      <a:moveTo>
                        <a:pt x="9354" y="11983"/>
                      </a:moveTo>
                      <a:lnTo>
                        <a:pt x="9254" y="12825"/>
                      </a:lnTo>
                      <a:lnTo>
                        <a:pt x="9494" y="12883"/>
                      </a:lnTo>
                      <a:lnTo>
                        <a:pt x="9593" y="12070"/>
                      </a:lnTo>
                      <a:close/>
                      <a:moveTo>
                        <a:pt x="15996" y="10735"/>
                      </a:moveTo>
                      <a:lnTo>
                        <a:pt x="15856" y="11838"/>
                      </a:lnTo>
                      <a:lnTo>
                        <a:pt x="16095" y="11925"/>
                      </a:lnTo>
                      <a:lnTo>
                        <a:pt x="16235" y="10822"/>
                      </a:lnTo>
                      <a:close/>
                      <a:moveTo>
                        <a:pt x="10546" y="10474"/>
                      </a:moveTo>
                      <a:cubicBezTo>
                        <a:pt x="10305" y="10612"/>
                        <a:pt x="10113" y="10820"/>
                        <a:pt x="9873" y="11027"/>
                      </a:cubicBezTo>
                      <a:lnTo>
                        <a:pt x="10017" y="11373"/>
                      </a:lnTo>
                      <a:cubicBezTo>
                        <a:pt x="10209" y="11166"/>
                        <a:pt x="10450" y="10958"/>
                        <a:pt x="10672" y="10777"/>
                      </a:cubicBezTo>
                      <a:close/>
                      <a:moveTo>
                        <a:pt x="11764" y="8529"/>
                      </a:moveTo>
                      <a:lnTo>
                        <a:pt x="11668" y="8873"/>
                      </a:lnTo>
                      <a:cubicBezTo>
                        <a:pt x="11668" y="8873"/>
                        <a:pt x="11668" y="8873"/>
                        <a:pt x="12101" y="9217"/>
                      </a:cubicBezTo>
                      <a:cubicBezTo>
                        <a:pt x="11956" y="9354"/>
                        <a:pt x="11812" y="9423"/>
                        <a:pt x="11686" y="9595"/>
                      </a:cubicBezTo>
                      <a:lnTo>
                        <a:pt x="11812" y="9835"/>
                      </a:lnTo>
                      <a:cubicBezTo>
                        <a:pt x="12052" y="9698"/>
                        <a:pt x="12245" y="9491"/>
                        <a:pt x="12479" y="9328"/>
                      </a:cubicBezTo>
                      <a:lnTo>
                        <a:pt x="12437" y="9148"/>
                      </a:lnTo>
                      <a:lnTo>
                        <a:pt x="12473" y="9070"/>
                      </a:lnTo>
                      <a:lnTo>
                        <a:pt x="12389" y="9010"/>
                      </a:lnTo>
                      <a:cubicBezTo>
                        <a:pt x="12389" y="9010"/>
                        <a:pt x="12389" y="9010"/>
                        <a:pt x="11764" y="8529"/>
                      </a:cubicBezTo>
                      <a:close/>
                      <a:moveTo>
                        <a:pt x="16375" y="7774"/>
                      </a:moveTo>
                      <a:lnTo>
                        <a:pt x="16235" y="8877"/>
                      </a:lnTo>
                      <a:lnTo>
                        <a:pt x="16474" y="8935"/>
                      </a:lnTo>
                      <a:lnTo>
                        <a:pt x="16614" y="7833"/>
                      </a:lnTo>
                      <a:close/>
                      <a:moveTo>
                        <a:pt x="14244" y="7687"/>
                      </a:moveTo>
                      <a:cubicBezTo>
                        <a:pt x="14003" y="7828"/>
                        <a:pt x="13763" y="8038"/>
                        <a:pt x="13540" y="8222"/>
                      </a:cubicBezTo>
                      <a:lnTo>
                        <a:pt x="13667" y="8529"/>
                      </a:lnTo>
                      <a:cubicBezTo>
                        <a:pt x="13859" y="8389"/>
                        <a:pt x="14100" y="8178"/>
                        <a:pt x="14328" y="7994"/>
                      </a:cubicBezTo>
                      <a:close/>
                      <a:moveTo>
                        <a:pt x="9972" y="7078"/>
                      </a:moveTo>
                      <a:lnTo>
                        <a:pt x="9873" y="7426"/>
                      </a:lnTo>
                      <a:lnTo>
                        <a:pt x="10531" y="7978"/>
                      </a:lnTo>
                      <a:lnTo>
                        <a:pt x="10690" y="7629"/>
                      </a:lnTo>
                      <a:close/>
                      <a:moveTo>
                        <a:pt x="16180" y="6526"/>
                      </a:moveTo>
                      <a:cubicBezTo>
                        <a:pt x="15894" y="6664"/>
                        <a:pt x="15655" y="6801"/>
                        <a:pt x="15429" y="6981"/>
                      </a:cubicBezTo>
                      <a:lnTo>
                        <a:pt x="15512" y="7281"/>
                      </a:lnTo>
                      <a:cubicBezTo>
                        <a:pt x="15751" y="7144"/>
                        <a:pt x="15989" y="7007"/>
                        <a:pt x="16263" y="6827"/>
                      </a:cubicBezTo>
                      <a:close/>
                      <a:moveTo>
                        <a:pt x="8157" y="5627"/>
                      </a:moveTo>
                      <a:lnTo>
                        <a:pt x="8078" y="5888"/>
                      </a:lnTo>
                      <a:lnTo>
                        <a:pt x="8736" y="6439"/>
                      </a:lnTo>
                      <a:lnTo>
                        <a:pt x="8835" y="6178"/>
                      </a:lnTo>
                      <a:close/>
                      <a:moveTo>
                        <a:pt x="18134" y="5540"/>
                      </a:moveTo>
                      <a:cubicBezTo>
                        <a:pt x="17896" y="5679"/>
                        <a:pt x="17658" y="5749"/>
                        <a:pt x="17384" y="5931"/>
                      </a:cubicBezTo>
                      <a:lnTo>
                        <a:pt x="17467" y="6236"/>
                      </a:lnTo>
                      <a:cubicBezTo>
                        <a:pt x="17705" y="6097"/>
                        <a:pt x="17944" y="6027"/>
                        <a:pt x="18217" y="5844"/>
                      </a:cubicBezTo>
                      <a:close/>
                      <a:moveTo>
                        <a:pt x="17850" y="4640"/>
                      </a:moveTo>
                      <a:lnTo>
                        <a:pt x="17711" y="4930"/>
                      </a:lnTo>
                      <a:lnTo>
                        <a:pt x="18309" y="5627"/>
                      </a:lnTo>
                      <a:lnTo>
                        <a:pt x="18469" y="5336"/>
                      </a:lnTo>
                      <a:close/>
                      <a:moveTo>
                        <a:pt x="16175" y="2782"/>
                      </a:moveTo>
                      <a:lnTo>
                        <a:pt x="16035" y="3131"/>
                      </a:lnTo>
                      <a:lnTo>
                        <a:pt x="16654" y="3827"/>
                      </a:lnTo>
                      <a:lnTo>
                        <a:pt x="16793" y="3479"/>
                      </a:lnTo>
                      <a:close/>
                      <a:moveTo>
                        <a:pt x="9972" y="1883"/>
                      </a:moveTo>
                      <a:lnTo>
                        <a:pt x="9833" y="2144"/>
                      </a:lnTo>
                      <a:lnTo>
                        <a:pt x="14998" y="7629"/>
                      </a:lnTo>
                      <a:lnTo>
                        <a:pt x="15198" y="7281"/>
                      </a:lnTo>
                      <a:close/>
                      <a:moveTo>
                        <a:pt x="14580" y="983"/>
                      </a:moveTo>
                      <a:lnTo>
                        <a:pt x="14420" y="1244"/>
                      </a:lnTo>
                      <a:lnTo>
                        <a:pt x="15038" y="1941"/>
                      </a:lnTo>
                      <a:lnTo>
                        <a:pt x="15198" y="1679"/>
                      </a:lnTo>
                      <a:close/>
                      <a:moveTo>
                        <a:pt x="13925" y="1"/>
                      </a:moveTo>
                      <a:cubicBezTo>
                        <a:pt x="15839" y="42"/>
                        <a:pt x="17773" y="1483"/>
                        <a:pt x="19606" y="4987"/>
                      </a:cubicBezTo>
                      <a:cubicBezTo>
                        <a:pt x="19511" y="4987"/>
                        <a:pt x="19464" y="4987"/>
                        <a:pt x="19369" y="5057"/>
                      </a:cubicBezTo>
                      <a:cubicBezTo>
                        <a:pt x="19369" y="5057"/>
                        <a:pt x="19369" y="5057"/>
                        <a:pt x="19381" y="5100"/>
                      </a:cubicBezTo>
                      <a:lnTo>
                        <a:pt x="19464" y="5403"/>
                      </a:lnTo>
                      <a:cubicBezTo>
                        <a:pt x="19559" y="5334"/>
                        <a:pt x="19654" y="5334"/>
                        <a:pt x="19796" y="5264"/>
                      </a:cubicBezTo>
                      <a:cubicBezTo>
                        <a:pt x="19891" y="5541"/>
                        <a:pt x="20033" y="5818"/>
                        <a:pt x="20128" y="6026"/>
                      </a:cubicBezTo>
                      <a:cubicBezTo>
                        <a:pt x="21600" y="11148"/>
                        <a:pt x="20556" y="14540"/>
                        <a:pt x="18277" y="16825"/>
                      </a:cubicBezTo>
                      <a:cubicBezTo>
                        <a:pt x="18277" y="16825"/>
                        <a:pt x="18277" y="16825"/>
                        <a:pt x="19701" y="6234"/>
                      </a:cubicBezTo>
                      <a:cubicBezTo>
                        <a:pt x="19701" y="6234"/>
                        <a:pt x="19701" y="6234"/>
                        <a:pt x="19416" y="6164"/>
                      </a:cubicBezTo>
                      <a:lnTo>
                        <a:pt x="17992" y="17102"/>
                      </a:lnTo>
                      <a:cubicBezTo>
                        <a:pt x="16331" y="18555"/>
                        <a:pt x="14099" y="19525"/>
                        <a:pt x="11773" y="20148"/>
                      </a:cubicBezTo>
                      <a:cubicBezTo>
                        <a:pt x="11773" y="20148"/>
                        <a:pt x="11773" y="20148"/>
                        <a:pt x="13197" y="9487"/>
                      </a:cubicBezTo>
                      <a:cubicBezTo>
                        <a:pt x="13197" y="9487"/>
                        <a:pt x="13197" y="9487"/>
                        <a:pt x="12913" y="9418"/>
                      </a:cubicBezTo>
                      <a:cubicBezTo>
                        <a:pt x="12913" y="9418"/>
                        <a:pt x="12913" y="9418"/>
                        <a:pt x="11488" y="20286"/>
                      </a:cubicBezTo>
                      <a:cubicBezTo>
                        <a:pt x="10491" y="20494"/>
                        <a:pt x="9542" y="20701"/>
                        <a:pt x="8545" y="20840"/>
                      </a:cubicBezTo>
                      <a:cubicBezTo>
                        <a:pt x="8545" y="20840"/>
                        <a:pt x="8545" y="20840"/>
                        <a:pt x="8545" y="20814"/>
                      </a:cubicBezTo>
                      <a:lnTo>
                        <a:pt x="8545" y="20632"/>
                      </a:lnTo>
                      <a:cubicBezTo>
                        <a:pt x="8545" y="20632"/>
                        <a:pt x="8545" y="20632"/>
                        <a:pt x="8515" y="20632"/>
                      </a:cubicBezTo>
                      <a:lnTo>
                        <a:pt x="8308" y="20632"/>
                      </a:lnTo>
                      <a:cubicBezTo>
                        <a:pt x="8308" y="20632"/>
                        <a:pt x="8308" y="20632"/>
                        <a:pt x="8302" y="20667"/>
                      </a:cubicBezTo>
                      <a:lnTo>
                        <a:pt x="8260" y="20909"/>
                      </a:lnTo>
                      <a:cubicBezTo>
                        <a:pt x="7263" y="21047"/>
                        <a:pt x="6266" y="21186"/>
                        <a:pt x="5317" y="21255"/>
                      </a:cubicBezTo>
                      <a:cubicBezTo>
                        <a:pt x="5317" y="21255"/>
                        <a:pt x="5317" y="21255"/>
                        <a:pt x="6171" y="15025"/>
                      </a:cubicBezTo>
                      <a:cubicBezTo>
                        <a:pt x="6171" y="15025"/>
                        <a:pt x="6171" y="15025"/>
                        <a:pt x="6142" y="15016"/>
                      </a:cubicBezTo>
                      <a:lnTo>
                        <a:pt x="5934" y="14956"/>
                      </a:lnTo>
                      <a:cubicBezTo>
                        <a:pt x="5934" y="14956"/>
                        <a:pt x="5934" y="14956"/>
                        <a:pt x="5032" y="21255"/>
                      </a:cubicBezTo>
                      <a:cubicBezTo>
                        <a:pt x="3181" y="21463"/>
                        <a:pt x="1472" y="21463"/>
                        <a:pt x="285" y="21532"/>
                      </a:cubicBezTo>
                      <a:lnTo>
                        <a:pt x="570" y="21186"/>
                      </a:lnTo>
                      <a:cubicBezTo>
                        <a:pt x="570" y="21186"/>
                        <a:pt x="570" y="21186"/>
                        <a:pt x="546" y="21151"/>
                      </a:cubicBezTo>
                      <a:lnTo>
                        <a:pt x="380" y="20909"/>
                      </a:lnTo>
                      <a:cubicBezTo>
                        <a:pt x="237" y="21117"/>
                        <a:pt x="95" y="21255"/>
                        <a:pt x="0" y="21394"/>
                      </a:cubicBezTo>
                      <a:cubicBezTo>
                        <a:pt x="285" y="20286"/>
                        <a:pt x="665" y="18971"/>
                        <a:pt x="1139" y="17517"/>
                      </a:cubicBezTo>
                      <a:cubicBezTo>
                        <a:pt x="1139" y="17517"/>
                        <a:pt x="1139" y="17517"/>
                        <a:pt x="3038" y="18694"/>
                      </a:cubicBezTo>
                      <a:cubicBezTo>
                        <a:pt x="3038" y="18694"/>
                        <a:pt x="3038" y="18694"/>
                        <a:pt x="3050" y="18651"/>
                      </a:cubicBezTo>
                      <a:lnTo>
                        <a:pt x="3133" y="18348"/>
                      </a:lnTo>
                      <a:cubicBezTo>
                        <a:pt x="3133" y="18348"/>
                        <a:pt x="3133" y="18348"/>
                        <a:pt x="1234" y="17171"/>
                      </a:cubicBezTo>
                      <a:cubicBezTo>
                        <a:pt x="2136" y="14540"/>
                        <a:pt x="3418" y="11495"/>
                        <a:pt x="4937" y="8656"/>
                      </a:cubicBezTo>
                      <a:cubicBezTo>
                        <a:pt x="4937" y="8656"/>
                        <a:pt x="4937" y="8656"/>
                        <a:pt x="8593" y="12118"/>
                      </a:cubicBezTo>
                      <a:cubicBezTo>
                        <a:pt x="8403" y="12325"/>
                        <a:pt x="8260" y="12464"/>
                        <a:pt x="8118" y="12602"/>
                      </a:cubicBezTo>
                      <a:cubicBezTo>
                        <a:pt x="8118" y="12602"/>
                        <a:pt x="8118" y="12602"/>
                        <a:pt x="8136" y="12637"/>
                      </a:cubicBezTo>
                      <a:lnTo>
                        <a:pt x="8260" y="12879"/>
                      </a:lnTo>
                      <a:cubicBezTo>
                        <a:pt x="8450" y="12671"/>
                        <a:pt x="8687" y="12533"/>
                        <a:pt x="8877" y="12325"/>
                      </a:cubicBezTo>
                      <a:cubicBezTo>
                        <a:pt x="8877" y="12325"/>
                        <a:pt x="8877" y="12325"/>
                        <a:pt x="8871" y="12308"/>
                      </a:cubicBezTo>
                      <a:lnTo>
                        <a:pt x="8830" y="12187"/>
                      </a:lnTo>
                      <a:cubicBezTo>
                        <a:pt x="8830" y="12187"/>
                        <a:pt x="8830" y="12187"/>
                        <a:pt x="8842" y="12161"/>
                      </a:cubicBezTo>
                      <a:lnTo>
                        <a:pt x="8925" y="11979"/>
                      </a:lnTo>
                      <a:cubicBezTo>
                        <a:pt x="8925" y="11979"/>
                        <a:pt x="8925" y="11979"/>
                        <a:pt x="5080" y="8379"/>
                      </a:cubicBezTo>
                      <a:cubicBezTo>
                        <a:pt x="7602" y="3750"/>
                        <a:pt x="10735" y="-68"/>
                        <a:pt x="13925" y="1"/>
                      </a:cubicBezTo>
                      <a:close/>
                    </a:path>
                  </a:pathLst>
                </a:custGeom>
                <a:solidFill>
                  <a:srgbClr val="7EA13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43" name="Shape 143"/>
                <p:cNvSpPr/>
                <p:nvPr/>
              </p:nvSpPr>
              <p:spPr>
                <a:xfrm rot="21175953">
                  <a:off x="227435" y="1492570"/>
                  <a:ext cx="695327" cy="7207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0" h="21532" extrusionOk="0">
                      <a:moveTo>
                        <a:pt x="1992" y="18978"/>
                      </a:moveTo>
                      <a:cubicBezTo>
                        <a:pt x="1755" y="19256"/>
                        <a:pt x="1566" y="19465"/>
                        <a:pt x="1376" y="19674"/>
                      </a:cubicBezTo>
                      <a:lnTo>
                        <a:pt x="1566" y="20023"/>
                      </a:lnTo>
                      <a:cubicBezTo>
                        <a:pt x="1755" y="19744"/>
                        <a:pt x="1945" y="19535"/>
                        <a:pt x="2134" y="19256"/>
                      </a:cubicBezTo>
                      <a:close/>
                      <a:moveTo>
                        <a:pt x="8636" y="17672"/>
                      </a:moveTo>
                      <a:lnTo>
                        <a:pt x="8556" y="18775"/>
                      </a:lnTo>
                      <a:lnTo>
                        <a:pt x="8776" y="18833"/>
                      </a:lnTo>
                      <a:lnTo>
                        <a:pt x="8935" y="17672"/>
                      </a:lnTo>
                      <a:close/>
                      <a:moveTo>
                        <a:pt x="3617" y="17120"/>
                      </a:moveTo>
                      <a:cubicBezTo>
                        <a:pt x="3425" y="17394"/>
                        <a:pt x="3232" y="17599"/>
                        <a:pt x="3016" y="17839"/>
                      </a:cubicBezTo>
                      <a:lnTo>
                        <a:pt x="3184" y="18078"/>
                      </a:lnTo>
                      <a:cubicBezTo>
                        <a:pt x="3377" y="17873"/>
                        <a:pt x="3569" y="17668"/>
                        <a:pt x="3785" y="17360"/>
                      </a:cubicBezTo>
                      <a:close/>
                      <a:moveTo>
                        <a:pt x="15278" y="16685"/>
                      </a:moveTo>
                      <a:lnTo>
                        <a:pt x="15138" y="17817"/>
                      </a:lnTo>
                      <a:lnTo>
                        <a:pt x="15377" y="17875"/>
                      </a:lnTo>
                      <a:lnTo>
                        <a:pt x="15517" y="16772"/>
                      </a:lnTo>
                      <a:close/>
                      <a:moveTo>
                        <a:pt x="4475" y="15176"/>
                      </a:moveTo>
                      <a:cubicBezTo>
                        <a:pt x="4475" y="15176"/>
                        <a:pt x="4475" y="15176"/>
                        <a:pt x="4428" y="15589"/>
                      </a:cubicBezTo>
                      <a:cubicBezTo>
                        <a:pt x="4428" y="15589"/>
                        <a:pt x="4428" y="15589"/>
                        <a:pt x="4852" y="15796"/>
                      </a:cubicBezTo>
                      <a:cubicBezTo>
                        <a:pt x="4805" y="15865"/>
                        <a:pt x="4758" y="15934"/>
                        <a:pt x="4687" y="16037"/>
                      </a:cubicBezTo>
                      <a:lnTo>
                        <a:pt x="4852" y="16279"/>
                      </a:lnTo>
                      <a:cubicBezTo>
                        <a:pt x="5041" y="16072"/>
                        <a:pt x="5229" y="15865"/>
                        <a:pt x="5447" y="15615"/>
                      </a:cubicBezTo>
                      <a:lnTo>
                        <a:pt x="5323" y="15314"/>
                      </a:lnTo>
                      <a:cubicBezTo>
                        <a:pt x="5229" y="15382"/>
                        <a:pt x="5182" y="15451"/>
                        <a:pt x="5135" y="15520"/>
                      </a:cubicBezTo>
                      <a:cubicBezTo>
                        <a:pt x="5135" y="15520"/>
                        <a:pt x="5135" y="15520"/>
                        <a:pt x="4475" y="15176"/>
                      </a:cubicBezTo>
                      <a:close/>
                      <a:moveTo>
                        <a:pt x="9015" y="14682"/>
                      </a:moveTo>
                      <a:lnTo>
                        <a:pt x="8875" y="15785"/>
                      </a:lnTo>
                      <a:lnTo>
                        <a:pt x="9115" y="15872"/>
                      </a:lnTo>
                      <a:lnTo>
                        <a:pt x="9254" y="14769"/>
                      </a:lnTo>
                      <a:close/>
                      <a:moveTo>
                        <a:pt x="2513" y="14218"/>
                      </a:moveTo>
                      <a:lnTo>
                        <a:pt x="2433" y="14566"/>
                      </a:lnTo>
                      <a:lnTo>
                        <a:pt x="3191" y="14972"/>
                      </a:lnTo>
                      <a:lnTo>
                        <a:pt x="3271" y="14624"/>
                      </a:lnTo>
                      <a:close/>
                      <a:moveTo>
                        <a:pt x="15617" y="13724"/>
                      </a:moveTo>
                      <a:lnTo>
                        <a:pt x="15477" y="14827"/>
                      </a:lnTo>
                      <a:lnTo>
                        <a:pt x="15756" y="14885"/>
                      </a:lnTo>
                      <a:lnTo>
                        <a:pt x="15896" y="13782"/>
                      </a:lnTo>
                      <a:close/>
                      <a:moveTo>
                        <a:pt x="7036" y="13666"/>
                      </a:moveTo>
                      <a:cubicBezTo>
                        <a:pt x="6795" y="13874"/>
                        <a:pt x="6603" y="14082"/>
                        <a:pt x="6380" y="14324"/>
                      </a:cubicBezTo>
                      <a:lnTo>
                        <a:pt x="6507" y="14566"/>
                      </a:lnTo>
                      <a:cubicBezTo>
                        <a:pt x="6747" y="14359"/>
                        <a:pt x="6940" y="14151"/>
                        <a:pt x="7162" y="13909"/>
                      </a:cubicBezTo>
                      <a:close/>
                      <a:moveTo>
                        <a:pt x="9354" y="11983"/>
                      </a:moveTo>
                      <a:lnTo>
                        <a:pt x="9254" y="12825"/>
                      </a:lnTo>
                      <a:lnTo>
                        <a:pt x="9494" y="12883"/>
                      </a:lnTo>
                      <a:lnTo>
                        <a:pt x="9593" y="12070"/>
                      </a:lnTo>
                      <a:close/>
                      <a:moveTo>
                        <a:pt x="15996" y="10735"/>
                      </a:moveTo>
                      <a:lnTo>
                        <a:pt x="15856" y="11838"/>
                      </a:lnTo>
                      <a:lnTo>
                        <a:pt x="16095" y="11925"/>
                      </a:lnTo>
                      <a:lnTo>
                        <a:pt x="16235" y="10822"/>
                      </a:lnTo>
                      <a:close/>
                      <a:moveTo>
                        <a:pt x="10546" y="10474"/>
                      </a:moveTo>
                      <a:cubicBezTo>
                        <a:pt x="10305" y="10612"/>
                        <a:pt x="10113" y="10820"/>
                        <a:pt x="9873" y="11027"/>
                      </a:cubicBezTo>
                      <a:lnTo>
                        <a:pt x="10017" y="11373"/>
                      </a:lnTo>
                      <a:cubicBezTo>
                        <a:pt x="10209" y="11166"/>
                        <a:pt x="10450" y="10958"/>
                        <a:pt x="10672" y="10777"/>
                      </a:cubicBezTo>
                      <a:close/>
                      <a:moveTo>
                        <a:pt x="11764" y="8529"/>
                      </a:moveTo>
                      <a:lnTo>
                        <a:pt x="11668" y="8873"/>
                      </a:lnTo>
                      <a:cubicBezTo>
                        <a:pt x="11668" y="8873"/>
                        <a:pt x="11668" y="8873"/>
                        <a:pt x="12101" y="9217"/>
                      </a:cubicBezTo>
                      <a:cubicBezTo>
                        <a:pt x="11956" y="9354"/>
                        <a:pt x="11812" y="9423"/>
                        <a:pt x="11686" y="9595"/>
                      </a:cubicBezTo>
                      <a:lnTo>
                        <a:pt x="11812" y="9835"/>
                      </a:lnTo>
                      <a:cubicBezTo>
                        <a:pt x="12052" y="9698"/>
                        <a:pt x="12245" y="9491"/>
                        <a:pt x="12479" y="9328"/>
                      </a:cubicBezTo>
                      <a:lnTo>
                        <a:pt x="12437" y="9148"/>
                      </a:lnTo>
                      <a:lnTo>
                        <a:pt x="12473" y="9070"/>
                      </a:lnTo>
                      <a:lnTo>
                        <a:pt x="12389" y="9010"/>
                      </a:lnTo>
                      <a:cubicBezTo>
                        <a:pt x="12389" y="9010"/>
                        <a:pt x="12389" y="9010"/>
                        <a:pt x="11764" y="8529"/>
                      </a:cubicBezTo>
                      <a:close/>
                      <a:moveTo>
                        <a:pt x="16375" y="7774"/>
                      </a:moveTo>
                      <a:lnTo>
                        <a:pt x="16235" y="8877"/>
                      </a:lnTo>
                      <a:lnTo>
                        <a:pt x="16474" y="8935"/>
                      </a:lnTo>
                      <a:lnTo>
                        <a:pt x="16614" y="7833"/>
                      </a:lnTo>
                      <a:close/>
                      <a:moveTo>
                        <a:pt x="14244" y="7687"/>
                      </a:moveTo>
                      <a:cubicBezTo>
                        <a:pt x="14003" y="7828"/>
                        <a:pt x="13763" y="8038"/>
                        <a:pt x="13540" y="8222"/>
                      </a:cubicBezTo>
                      <a:lnTo>
                        <a:pt x="13667" y="8529"/>
                      </a:lnTo>
                      <a:cubicBezTo>
                        <a:pt x="13859" y="8389"/>
                        <a:pt x="14100" y="8178"/>
                        <a:pt x="14328" y="7994"/>
                      </a:cubicBezTo>
                      <a:close/>
                      <a:moveTo>
                        <a:pt x="9972" y="7078"/>
                      </a:moveTo>
                      <a:lnTo>
                        <a:pt x="9873" y="7426"/>
                      </a:lnTo>
                      <a:lnTo>
                        <a:pt x="10531" y="7978"/>
                      </a:lnTo>
                      <a:lnTo>
                        <a:pt x="10690" y="7629"/>
                      </a:lnTo>
                      <a:close/>
                      <a:moveTo>
                        <a:pt x="16180" y="6526"/>
                      </a:moveTo>
                      <a:cubicBezTo>
                        <a:pt x="15894" y="6664"/>
                        <a:pt x="15655" y="6801"/>
                        <a:pt x="15429" y="6981"/>
                      </a:cubicBezTo>
                      <a:lnTo>
                        <a:pt x="15512" y="7281"/>
                      </a:lnTo>
                      <a:cubicBezTo>
                        <a:pt x="15751" y="7144"/>
                        <a:pt x="15989" y="7007"/>
                        <a:pt x="16263" y="6827"/>
                      </a:cubicBezTo>
                      <a:close/>
                      <a:moveTo>
                        <a:pt x="8157" y="5627"/>
                      </a:moveTo>
                      <a:lnTo>
                        <a:pt x="8078" y="5888"/>
                      </a:lnTo>
                      <a:lnTo>
                        <a:pt x="8736" y="6439"/>
                      </a:lnTo>
                      <a:lnTo>
                        <a:pt x="8835" y="6178"/>
                      </a:lnTo>
                      <a:close/>
                      <a:moveTo>
                        <a:pt x="18134" y="5540"/>
                      </a:moveTo>
                      <a:cubicBezTo>
                        <a:pt x="17896" y="5679"/>
                        <a:pt x="17658" y="5749"/>
                        <a:pt x="17384" y="5931"/>
                      </a:cubicBezTo>
                      <a:lnTo>
                        <a:pt x="17467" y="6236"/>
                      </a:lnTo>
                      <a:cubicBezTo>
                        <a:pt x="17705" y="6097"/>
                        <a:pt x="17944" y="6027"/>
                        <a:pt x="18217" y="5844"/>
                      </a:cubicBezTo>
                      <a:close/>
                      <a:moveTo>
                        <a:pt x="17850" y="4640"/>
                      </a:moveTo>
                      <a:lnTo>
                        <a:pt x="17711" y="4930"/>
                      </a:lnTo>
                      <a:lnTo>
                        <a:pt x="18309" y="5627"/>
                      </a:lnTo>
                      <a:lnTo>
                        <a:pt x="18469" y="5336"/>
                      </a:lnTo>
                      <a:close/>
                      <a:moveTo>
                        <a:pt x="16175" y="2782"/>
                      </a:moveTo>
                      <a:lnTo>
                        <a:pt x="16035" y="3131"/>
                      </a:lnTo>
                      <a:lnTo>
                        <a:pt x="16654" y="3827"/>
                      </a:lnTo>
                      <a:lnTo>
                        <a:pt x="16793" y="3479"/>
                      </a:lnTo>
                      <a:close/>
                      <a:moveTo>
                        <a:pt x="9972" y="1883"/>
                      </a:moveTo>
                      <a:lnTo>
                        <a:pt x="9833" y="2144"/>
                      </a:lnTo>
                      <a:lnTo>
                        <a:pt x="14998" y="7629"/>
                      </a:lnTo>
                      <a:lnTo>
                        <a:pt x="15198" y="7281"/>
                      </a:lnTo>
                      <a:close/>
                      <a:moveTo>
                        <a:pt x="14580" y="983"/>
                      </a:moveTo>
                      <a:lnTo>
                        <a:pt x="14420" y="1244"/>
                      </a:lnTo>
                      <a:lnTo>
                        <a:pt x="15038" y="1941"/>
                      </a:lnTo>
                      <a:lnTo>
                        <a:pt x="15198" y="1679"/>
                      </a:lnTo>
                      <a:close/>
                      <a:moveTo>
                        <a:pt x="13925" y="1"/>
                      </a:moveTo>
                      <a:cubicBezTo>
                        <a:pt x="15839" y="42"/>
                        <a:pt x="17773" y="1483"/>
                        <a:pt x="19606" y="4987"/>
                      </a:cubicBezTo>
                      <a:cubicBezTo>
                        <a:pt x="19511" y="4987"/>
                        <a:pt x="19464" y="4987"/>
                        <a:pt x="19369" y="5057"/>
                      </a:cubicBezTo>
                      <a:cubicBezTo>
                        <a:pt x="19369" y="5057"/>
                        <a:pt x="19369" y="5057"/>
                        <a:pt x="19381" y="5100"/>
                      </a:cubicBezTo>
                      <a:lnTo>
                        <a:pt x="19464" y="5403"/>
                      </a:lnTo>
                      <a:cubicBezTo>
                        <a:pt x="19559" y="5334"/>
                        <a:pt x="19654" y="5334"/>
                        <a:pt x="19796" y="5264"/>
                      </a:cubicBezTo>
                      <a:cubicBezTo>
                        <a:pt x="19891" y="5541"/>
                        <a:pt x="20033" y="5818"/>
                        <a:pt x="20128" y="6026"/>
                      </a:cubicBezTo>
                      <a:cubicBezTo>
                        <a:pt x="21600" y="11148"/>
                        <a:pt x="20556" y="14540"/>
                        <a:pt x="18277" y="16825"/>
                      </a:cubicBezTo>
                      <a:cubicBezTo>
                        <a:pt x="18277" y="16825"/>
                        <a:pt x="18277" y="16825"/>
                        <a:pt x="19701" y="6234"/>
                      </a:cubicBezTo>
                      <a:cubicBezTo>
                        <a:pt x="19701" y="6234"/>
                        <a:pt x="19701" y="6234"/>
                        <a:pt x="19416" y="6164"/>
                      </a:cubicBezTo>
                      <a:lnTo>
                        <a:pt x="17992" y="17102"/>
                      </a:lnTo>
                      <a:cubicBezTo>
                        <a:pt x="16331" y="18555"/>
                        <a:pt x="14099" y="19525"/>
                        <a:pt x="11773" y="20148"/>
                      </a:cubicBezTo>
                      <a:cubicBezTo>
                        <a:pt x="11773" y="20148"/>
                        <a:pt x="11773" y="20148"/>
                        <a:pt x="13197" y="9487"/>
                      </a:cubicBezTo>
                      <a:cubicBezTo>
                        <a:pt x="13197" y="9487"/>
                        <a:pt x="13197" y="9487"/>
                        <a:pt x="12913" y="9418"/>
                      </a:cubicBezTo>
                      <a:cubicBezTo>
                        <a:pt x="12913" y="9418"/>
                        <a:pt x="12913" y="9418"/>
                        <a:pt x="11488" y="20286"/>
                      </a:cubicBezTo>
                      <a:cubicBezTo>
                        <a:pt x="10491" y="20494"/>
                        <a:pt x="9542" y="20701"/>
                        <a:pt x="8545" y="20840"/>
                      </a:cubicBezTo>
                      <a:cubicBezTo>
                        <a:pt x="8545" y="20840"/>
                        <a:pt x="8545" y="20840"/>
                        <a:pt x="8545" y="20814"/>
                      </a:cubicBezTo>
                      <a:lnTo>
                        <a:pt x="8545" y="20632"/>
                      </a:lnTo>
                      <a:cubicBezTo>
                        <a:pt x="8545" y="20632"/>
                        <a:pt x="8545" y="20632"/>
                        <a:pt x="8515" y="20632"/>
                      </a:cubicBezTo>
                      <a:lnTo>
                        <a:pt x="8308" y="20632"/>
                      </a:lnTo>
                      <a:cubicBezTo>
                        <a:pt x="8308" y="20632"/>
                        <a:pt x="8308" y="20632"/>
                        <a:pt x="8302" y="20667"/>
                      </a:cubicBezTo>
                      <a:lnTo>
                        <a:pt x="8260" y="20909"/>
                      </a:lnTo>
                      <a:cubicBezTo>
                        <a:pt x="7263" y="21047"/>
                        <a:pt x="6266" y="21186"/>
                        <a:pt x="5317" y="21255"/>
                      </a:cubicBezTo>
                      <a:cubicBezTo>
                        <a:pt x="5317" y="21255"/>
                        <a:pt x="5317" y="21255"/>
                        <a:pt x="6171" y="15025"/>
                      </a:cubicBezTo>
                      <a:cubicBezTo>
                        <a:pt x="6171" y="15025"/>
                        <a:pt x="6171" y="15025"/>
                        <a:pt x="6142" y="15016"/>
                      </a:cubicBezTo>
                      <a:lnTo>
                        <a:pt x="5934" y="14956"/>
                      </a:lnTo>
                      <a:cubicBezTo>
                        <a:pt x="5934" y="14956"/>
                        <a:pt x="5934" y="14956"/>
                        <a:pt x="5032" y="21255"/>
                      </a:cubicBezTo>
                      <a:cubicBezTo>
                        <a:pt x="3181" y="21463"/>
                        <a:pt x="1472" y="21463"/>
                        <a:pt x="285" y="21532"/>
                      </a:cubicBezTo>
                      <a:lnTo>
                        <a:pt x="570" y="21186"/>
                      </a:lnTo>
                      <a:cubicBezTo>
                        <a:pt x="570" y="21186"/>
                        <a:pt x="570" y="21186"/>
                        <a:pt x="546" y="21151"/>
                      </a:cubicBezTo>
                      <a:lnTo>
                        <a:pt x="380" y="20909"/>
                      </a:lnTo>
                      <a:cubicBezTo>
                        <a:pt x="237" y="21117"/>
                        <a:pt x="95" y="21255"/>
                        <a:pt x="0" y="21394"/>
                      </a:cubicBezTo>
                      <a:cubicBezTo>
                        <a:pt x="285" y="20286"/>
                        <a:pt x="665" y="18971"/>
                        <a:pt x="1139" y="17517"/>
                      </a:cubicBezTo>
                      <a:cubicBezTo>
                        <a:pt x="1139" y="17517"/>
                        <a:pt x="1139" y="17517"/>
                        <a:pt x="3038" y="18694"/>
                      </a:cubicBezTo>
                      <a:cubicBezTo>
                        <a:pt x="3038" y="18694"/>
                        <a:pt x="3038" y="18694"/>
                        <a:pt x="3050" y="18651"/>
                      </a:cubicBezTo>
                      <a:lnTo>
                        <a:pt x="3133" y="18348"/>
                      </a:lnTo>
                      <a:cubicBezTo>
                        <a:pt x="3133" y="18348"/>
                        <a:pt x="3133" y="18348"/>
                        <a:pt x="1234" y="17171"/>
                      </a:cubicBezTo>
                      <a:cubicBezTo>
                        <a:pt x="2136" y="14540"/>
                        <a:pt x="3418" y="11495"/>
                        <a:pt x="4937" y="8656"/>
                      </a:cubicBezTo>
                      <a:cubicBezTo>
                        <a:pt x="4937" y="8656"/>
                        <a:pt x="4937" y="8656"/>
                        <a:pt x="8593" y="12118"/>
                      </a:cubicBezTo>
                      <a:cubicBezTo>
                        <a:pt x="8403" y="12325"/>
                        <a:pt x="8260" y="12464"/>
                        <a:pt x="8118" y="12602"/>
                      </a:cubicBezTo>
                      <a:cubicBezTo>
                        <a:pt x="8118" y="12602"/>
                        <a:pt x="8118" y="12602"/>
                        <a:pt x="8136" y="12637"/>
                      </a:cubicBezTo>
                      <a:lnTo>
                        <a:pt x="8260" y="12879"/>
                      </a:lnTo>
                      <a:cubicBezTo>
                        <a:pt x="8450" y="12671"/>
                        <a:pt x="8687" y="12533"/>
                        <a:pt x="8877" y="12325"/>
                      </a:cubicBezTo>
                      <a:cubicBezTo>
                        <a:pt x="8877" y="12325"/>
                        <a:pt x="8877" y="12325"/>
                        <a:pt x="8871" y="12308"/>
                      </a:cubicBezTo>
                      <a:lnTo>
                        <a:pt x="8830" y="12187"/>
                      </a:lnTo>
                      <a:cubicBezTo>
                        <a:pt x="8830" y="12187"/>
                        <a:pt x="8830" y="12187"/>
                        <a:pt x="8842" y="12161"/>
                      </a:cubicBezTo>
                      <a:lnTo>
                        <a:pt x="8925" y="11979"/>
                      </a:lnTo>
                      <a:cubicBezTo>
                        <a:pt x="8925" y="11979"/>
                        <a:pt x="8925" y="11979"/>
                        <a:pt x="5080" y="8379"/>
                      </a:cubicBezTo>
                      <a:cubicBezTo>
                        <a:pt x="7602" y="3750"/>
                        <a:pt x="10735" y="-68"/>
                        <a:pt x="13925" y="1"/>
                      </a:cubicBezTo>
                      <a:close/>
                    </a:path>
                  </a:pathLst>
                </a:custGeom>
                <a:solidFill>
                  <a:srgbClr val="7EA13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44" name="Shape 144"/>
                <p:cNvSpPr/>
                <p:nvPr/>
              </p:nvSpPr>
              <p:spPr>
                <a:xfrm rot="9178553">
                  <a:off x="1795885" y="311470"/>
                  <a:ext cx="695326" cy="7207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0" h="21532" extrusionOk="0">
                      <a:moveTo>
                        <a:pt x="1992" y="18978"/>
                      </a:moveTo>
                      <a:cubicBezTo>
                        <a:pt x="1755" y="19256"/>
                        <a:pt x="1566" y="19465"/>
                        <a:pt x="1376" y="19674"/>
                      </a:cubicBezTo>
                      <a:lnTo>
                        <a:pt x="1566" y="20023"/>
                      </a:lnTo>
                      <a:cubicBezTo>
                        <a:pt x="1755" y="19744"/>
                        <a:pt x="1945" y="19535"/>
                        <a:pt x="2134" y="19256"/>
                      </a:cubicBezTo>
                      <a:close/>
                      <a:moveTo>
                        <a:pt x="8636" y="17672"/>
                      </a:moveTo>
                      <a:lnTo>
                        <a:pt x="8556" y="18775"/>
                      </a:lnTo>
                      <a:lnTo>
                        <a:pt x="8776" y="18833"/>
                      </a:lnTo>
                      <a:lnTo>
                        <a:pt x="8935" y="17672"/>
                      </a:lnTo>
                      <a:close/>
                      <a:moveTo>
                        <a:pt x="3617" y="17120"/>
                      </a:moveTo>
                      <a:cubicBezTo>
                        <a:pt x="3425" y="17394"/>
                        <a:pt x="3232" y="17599"/>
                        <a:pt x="3016" y="17839"/>
                      </a:cubicBezTo>
                      <a:lnTo>
                        <a:pt x="3184" y="18078"/>
                      </a:lnTo>
                      <a:cubicBezTo>
                        <a:pt x="3377" y="17873"/>
                        <a:pt x="3569" y="17668"/>
                        <a:pt x="3785" y="17360"/>
                      </a:cubicBezTo>
                      <a:close/>
                      <a:moveTo>
                        <a:pt x="15278" y="16685"/>
                      </a:moveTo>
                      <a:lnTo>
                        <a:pt x="15138" y="17817"/>
                      </a:lnTo>
                      <a:lnTo>
                        <a:pt x="15377" y="17875"/>
                      </a:lnTo>
                      <a:lnTo>
                        <a:pt x="15517" y="16772"/>
                      </a:lnTo>
                      <a:close/>
                      <a:moveTo>
                        <a:pt x="4475" y="15176"/>
                      </a:moveTo>
                      <a:cubicBezTo>
                        <a:pt x="4475" y="15176"/>
                        <a:pt x="4475" y="15176"/>
                        <a:pt x="4428" y="15589"/>
                      </a:cubicBezTo>
                      <a:cubicBezTo>
                        <a:pt x="4428" y="15589"/>
                        <a:pt x="4428" y="15589"/>
                        <a:pt x="4852" y="15796"/>
                      </a:cubicBezTo>
                      <a:cubicBezTo>
                        <a:pt x="4805" y="15865"/>
                        <a:pt x="4758" y="15934"/>
                        <a:pt x="4687" y="16037"/>
                      </a:cubicBezTo>
                      <a:lnTo>
                        <a:pt x="4852" y="16279"/>
                      </a:lnTo>
                      <a:cubicBezTo>
                        <a:pt x="5041" y="16072"/>
                        <a:pt x="5229" y="15865"/>
                        <a:pt x="5447" y="15615"/>
                      </a:cubicBezTo>
                      <a:lnTo>
                        <a:pt x="5323" y="15314"/>
                      </a:lnTo>
                      <a:cubicBezTo>
                        <a:pt x="5229" y="15382"/>
                        <a:pt x="5182" y="15451"/>
                        <a:pt x="5135" y="15520"/>
                      </a:cubicBezTo>
                      <a:cubicBezTo>
                        <a:pt x="5135" y="15520"/>
                        <a:pt x="5135" y="15520"/>
                        <a:pt x="4475" y="15176"/>
                      </a:cubicBezTo>
                      <a:close/>
                      <a:moveTo>
                        <a:pt x="9015" y="14682"/>
                      </a:moveTo>
                      <a:lnTo>
                        <a:pt x="8875" y="15785"/>
                      </a:lnTo>
                      <a:lnTo>
                        <a:pt x="9115" y="15872"/>
                      </a:lnTo>
                      <a:lnTo>
                        <a:pt x="9254" y="14769"/>
                      </a:lnTo>
                      <a:close/>
                      <a:moveTo>
                        <a:pt x="2513" y="14218"/>
                      </a:moveTo>
                      <a:lnTo>
                        <a:pt x="2433" y="14566"/>
                      </a:lnTo>
                      <a:lnTo>
                        <a:pt x="3191" y="14972"/>
                      </a:lnTo>
                      <a:lnTo>
                        <a:pt x="3271" y="14624"/>
                      </a:lnTo>
                      <a:close/>
                      <a:moveTo>
                        <a:pt x="15617" y="13724"/>
                      </a:moveTo>
                      <a:lnTo>
                        <a:pt x="15477" y="14827"/>
                      </a:lnTo>
                      <a:lnTo>
                        <a:pt x="15756" y="14885"/>
                      </a:lnTo>
                      <a:lnTo>
                        <a:pt x="15896" y="13782"/>
                      </a:lnTo>
                      <a:close/>
                      <a:moveTo>
                        <a:pt x="7036" y="13666"/>
                      </a:moveTo>
                      <a:cubicBezTo>
                        <a:pt x="6795" y="13874"/>
                        <a:pt x="6603" y="14082"/>
                        <a:pt x="6380" y="14324"/>
                      </a:cubicBezTo>
                      <a:lnTo>
                        <a:pt x="6507" y="14566"/>
                      </a:lnTo>
                      <a:cubicBezTo>
                        <a:pt x="6747" y="14359"/>
                        <a:pt x="6940" y="14151"/>
                        <a:pt x="7162" y="13909"/>
                      </a:cubicBezTo>
                      <a:close/>
                      <a:moveTo>
                        <a:pt x="9354" y="11983"/>
                      </a:moveTo>
                      <a:lnTo>
                        <a:pt x="9254" y="12825"/>
                      </a:lnTo>
                      <a:lnTo>
                        <a:pt x="9494" y="12883"/>
                      </a:lnTo>
                      <a:lnTo>
                        <a:pt x="9593" y="12070"/>
                      </a:lnTo>
                      <a:close/>
                      <a:moveTo>
                        <a:pt x="15996" y="10735"/>
                      </a:moveTo>
                      <a:lnTo>
                        <a:pt x="15856" y="11838"/>
                      </a:lnTo>
                      <a:lnTo>
                        <a:pt x="16095" y="11925"/>
                      </a:lnTo>
                      <a:lnTo>
                        <a:pt x="16235" y="10822"/>
                      </a:lnTo>
                      <a:close/>
                      <a:moveTo>
                        <a:pt x="10546" y="10474"/>
                      </a:moveTo>
                      <a:cubicBezTo>
                        <a:pt x="10305" y="10612"/>
                        <a:pt x="10113" y="10820"/>
                        <a:pt x="9873" y="11027"/>
                      </a:cubicBezTo>
                      <a:lnTo>
                        <a:pt x="10017" y="11373"/>
                      </a:lnTo>
                      <a:cubicBezTo>
                        <a:pt x="10209" y="11166"/>
                        <a:pt x="10450" y="10958"/>
                        <a:pt x="10672" y="10777"/>
                      </a:cubicBezTo>
                      <a:close/>
                      <a:moveTo>
                        <a:pt x="11764" y="8529"/>
                      </a:moveTo>
                      <a:lnTo>
                        <a:pt x="11668" y="8873"/>
                      </a:lnTo>
                      <a:cubicBezTo>
                        <a:pt x="11668" y="8873"/>
                        <a:pt x="11668" y="8873"/>
                        <a:pt x="12101" y="9217"/>
                      </a:cubicBezTo>
                      <a:cubicBezTo>
                        <a:pt x="11956" y="9354"/>
                        <a:pt x="11812" y="9423"/>
                        <a:pt x="11686" y="9595"/>
                      </a:cubicBezTo>
                      <a:lnTo>
                        <a:pt x="11812" y="9835"/>
                      </a:lnTo>
                      <a:cubicBezTo>
                        <a:pt x="12052" y="9698"/>
                        <a:pt x="12245" y="9491"/>
                        <a:pt x="12479" y="9328"/>
                      </a:cubicBezTo>
                      <a:lnTo>
                        <a:pt x="12437" y="9148"/>
                      </a:lnTo>
                      <a:lnTo>
                        <a:pt x="12473" y="9070"/>
                      </a:lnTo>
                      <a:lnTo>
                        <a:pt x="12389" y="9010"/>
                      </a:lnTo>
                      <a:cubicBezTo>
                        <a:pt x="12389" y="9010"/>
                        <a:pt x="12389" y="9010"/>
                        <a:pt x="11764" y="8529"/>
                      </a:cubicBezTo>
                      <a:close/>
                      <a:moveTo>
                        <a:pt x="16375" y="7774"/>
                      </a:moveTo>
                      <a:lnTo>
                        <a:pt x="16235" y="8877"/>
                      </a:lnTo>
                      <a:lnTo>
                        <a:pt x="16474" y="8935"/>
                      </a:lnTo>
                      <a:lnTo>
                        <a:pt x="16614" y="7833"/>
                      </a:lnTo>
                      <a:close/>
                      <a:moveTo>
                        <a:pt x="14244" y="7687"/>
                      </a:moveTo>
                      <a:cubicBezTo>
                        <a:pt x="14003" y="7828"/>
                        <a:pt x="13763" y="8038"/>
                        <a:pt x="13540" y="8222"/>
                      </a:cubicBezTo>
                      <a:lnTo>
                        <a:pt x="13667" y="8529"/>
                      </a:lnTo>
                      <a:cubicBezTo>
                        <a:pt x="13859" y="8389"/>
                        <a:pt x="14100" y="8178"/>
                        <a:pt x="14328" y="7994"/>
                      </a:cubicBezTo>
                      <a:close/>
                      <a:moveTo>
                        <a:pt x="9972" y="7078"/>
                      </a:moveTo>
                      <a:lnTo>
                        <a:pt x="9873" y="7426"/>
                      </a:lnTo>
                      <a:lnTo>
                        <a:pt x="10531" y="7978"/>
                      </a:lnTo>
                      <a:lnTo>
                        <a:pt x="10690" y="7629"/>
                      </a:lnTo>
                      <a:close/>
                      <a:moveTo>
                        <a:pt x="16180" y="6526"/>
                      </a:moveTo>
                      <a:cubicBezTo>
                        <a:pt x="15894" y="6664"/>
                        <a:pt x="15655" y="6801"/>
                        <a:pt x="15429" y="6981"/>
                      </a:cubicBezTo>
                      <a:lnTo>
                        <a:pt x="15512" y="7281"/>
                      </a:lnTo>
                      <a:cubicBezTo>
                        <a:pt x="15751" y="7144"/>
                        <a:pt x="15989" y="7007"/>
                        <a:pt x="16263" y="6827"/>
                      </a:cubicBezTo>
                      <a:close/>
                      <a:moveTo>
                        <a:pt x="8157" y="5627"/>
                      </a:moveTo>
                      <a:lnTo>
                        <a:pt x="8078" y="5888"/>
                      </a:lnTo>
                      <a:lnTo>
                        <a:pt x="8736" y="6439"/>
                      </a:lnTo>
                      <a:lnTo>
                        <a:pt x="8835" y="6178"/>
                      </a:lnTo>
                      <a:close/>
                      <a:moveTo>
                        <a:pt x="18134" y="5540"/>
                      </a:moveTo>
                      <a:cubicBezTo>
                        <a:pt x="17896" y="5679"/>
                        <a:pt x="17658" y="5749"/>
                        <a:pt x="17384" y="5931"/>
                      </a:cubicBezTo>
                      <a:lnTo>
                        <a:pt x="17467" y="6236"/>
                      </a:lnTo>
                      <a:cubicBezTo>
                        <a:pt x="17705" y="6097"/>
                        <a:pt x="17944" y="6027"/>
                        <a:pt x="18217" y="5844"/>
                      </a:cubicBezTo>
                      <a:close/>
                      <a:moveTo>
                        <a:pt x="17850" y="4640"/>
                      </a:moveTo>
                      <a:lnTo>
                        <a:pt x="17711" y="4930"/>
                      </a:lnTo>
                      <a:lnTo>
                        <a:pt x="18309" y="5627"/>
                      </a:lnTo>
                      <a:lnTo>
                        <a:pt x="18469" y="5336"/>
                      </a:lnTo>
                      <a:close/>
                      <a:moveTo>
                        <a:pt x="16175" y="2782"/>
                      </a:moveTo>
                      <a:lnTo>
                        <a:pt x="16035" y="3131"/>
                      </a:lnTo>
                      <a:lnTo>
                        <a:pt x="16654" y="3827"/>
                      </a:lnTo>
                      <a:lnTo>
                        <a:pt x="16793" y="3479"/>
                      </a:lnTo>
                      <a:close/>
                      <a:moveTo>
                        <a:pt x="9972" y="1883"/>
                      </a:moveTo>
                      <a:lnTo>
                        <a:pt x="9833" y="2144"/>
                      </a:lnTo>
                      <a:lnTo>
                        <a:pt x="14998" y="7629"/>
                      </a:lnTo>
                      <a:lnTo>
                        <a:pt x="15198" y="7281"/>
                      </a:lnTo>
                      <a:close/>
                      <a:moveTo>
                        <a:pt x="14580" y="983"/>
                      </a:moveTo>
                      <a:lnTo>
                        <a:pt x="14420" y="1244"/>
                      </a:lnTo>
                      <a:lnTo>
                        <a:pt x="15038" y="1941"/>
                      </a:lnTo>
                      <a:lnTo>
                        <a:pt x="15198" y="1679"/>
                      </a:lnTo>
                      <a:close/>
                      <a:moveTo>
                        <a:pt x="13925" y="1"/>
                      </a:moveTo>
                      <a:cubicBezTo>
                        <a:pt x="15839" y="42"/>
                        <a:pt x="17773" y="1483"/>
                        <a:pt x="19606" y="4987"/>
                      </a:cubicBezTo>
                      <a:cubicBezTo>
                        <a:pt x="19511" y="4987"/>
                        <a:pt x="19464" y="4987"/>
                        <a:pt x="19369" y="5057"/>
                      </a:cubicBezTo>
                      <a:cubicBezTo>
                        <a:pt x="19369" y="5057"/>
                        <a:pt x="19369" y="5057"/>
                        <a:pt x="19381" y="5100"/>
                      </a:cubicBezTo>
                      <a:lnTo>
                        <a:pt x="19464" y="5403"/>
                      </a:lnTo>
                      <a:cubicBezTo>
                        <a:pt x="19559" y="5334"/>
                        <a:pt x="19654" y="5334"/>
                        <a:pt x="19796" y="5264"/>
                      </a:cubicBezTo>
                      <a:cubicBezTo>
                        <a:pt x="19891" y="5541"/>
                        <a:pt x="20033" y="5818"/>
                        <a:pt x="20128" y="6026"/>
                      </a:cubicBezTo>
                      <a:cubicBezTo>
                        <a:pt x="21600" y="11148"/>
                        <a:pt x="20556" y="14540"/>
                        <a:pt x="18277" y="16825"/>
                      </a:cubicBezTo>
                      <a:cubicBezTo>
                        <a:pt x="18277" y="16825"/>
                        <a:pt x="18277" y="16825"/>
                        <a:pt x="19701" y="6234"/>
                      </a:cubicBezTo>
                      <a:cubicBezTo>
                        <a:pt x="19701" y="6234"/>
                        <a:pt x="19701" y="6234"/>
                        <a:pt x="19416" y="6164"/>
                      </a:cubicBezTo>
                      <a:lnTo>
                        <a:pt x="17992" y="17102"/>
                      </a:lnTo>
                      <a:cubicBezTo>
                        <a:pt x="16331" y="18555"/>
                        <a:pt x="14099" y="19525"/>
                        <a:pt x="11773" y="20148"/>
                      </a:cubicBezTo>
                      <a:cubicBezTo>
                        <a:pt x="11773" y="20148"/>
                        <a:pt x="11773" y="20148"/>
                        <a:pt x="13197" y="9487"/>
                      </a:cubicBezTo>
                      <a:cubicBezTo>
                        <a:pt x="13197" y="9487"/>
                        <a:pt x="13197" y="9487"/>
                        <a:pt x="12913" y="9418"/>
                      </a:cubicBezTo>
                      <a:cubicBezTo>
                        <a:pt x="12913" y="9418"/>
                        <a:pt x="12913" y="9418"/>
                        <a:pt x="11488" y="20286"/>
                      </a:cubicBezTo>
                      <a:cubicBezTo>
                        <a:pt x="10491" y="20494"/>
                        <a:pt x="9542" y="20701"/>
                        <a:pt x="8545" y="20840"/>
                      </a:cubicBezTo>
                      <a:cubicBezTo>
                        <a:pt x="8545" y="20840"/>
                        <a:pt x="8545" y="20840"/>
                        <a:pt x="8545" y="20814"/>
                      </a:cubicBezTo>
                      <a:lnTo>
                        <a:pt x="8545" y="20632"/>
                      </a:lnTo>
                      <a:cubicBezTo>
                        <a:pt x="8545" y="20632"/>
                        <a:pt x="8545" y="20632"/>
                        <a:pt x="8515" y="20632"/>
                      </a:cubicBezTo>
                      <a:lnTo>
                        <a:pt x="8308" y="20632"/>
                      </a:lnTo>
                      <a:cubicBezTo>
                        <a:pt x="8308" y="20632"/>
                        <a:pt x="8308" y="20632"/>
                        <a:pt x="8302" y="20667"/>
                      </a:cubicBezTo>
                      <a:lnTo>
                        <a:pt x="8260" y="20909"/>
                      </a:lnTo>
                      <a:cubicBezTo>
                        <a:pt x="7263" y="21047"/>
                        <a:pt x="6266" y="21186"/>
                        <a:pt x="5317" y="21255"/>
                      </a:cubicBezTo>
                      <a:cubicBezTo>
                        <a:pt x="5317" y="21255"/>
                        <a:pt x="5317" y="21255"/>
                        <a:pt x="6171" y="15025"/>
                      </a:cubicBezTo>
                      <a:cubicBezTo>
                        <a:pt x="6171" y="15025"/>
                        <a:pt x="6171" y="15025"/>
                        <a:pt x="6142" y="15016"/>
                      </a:cubicBezTo>
                      <a:lnTo>
                        <a:pt x="5934" y="14956"/>
                      </a:lnTo>
                      <a:cubicBezTo>
                        <a:pt x="5934" y="14956"/>
                        <a:pt x="5934" y="14956"/>
                        <a:pt x="5032" y="21255"/>
                      </a:cubicBezTo>
                      <a:cubicBezTo>
                        <a:pt x="3181" y="21463"/>
                        <a:pt x="1472" y="21463"/>
                        <a:pt x="285" y="21532"/>
                      </a:cubicBezTo>
                      <a:lnTo>
                        <a:pt x="570" y="21186"/>
                      </a:lnTo>
                      <a:cubicBezTo>
                        <a:pt x="570" y="21186"/>
                        <a:pt x="570" y="21186"/>
                        <a:pt x="546" y="21151"/>
                      </a:cubicBezTo>
                      <a:lnTo>
                        <a:pt x="380" y="20909"/>
                      </a:lnTo>
                      <a:cubicBezTo>
                        <a:pt x="237" y="21117"/>
                        <a:pt x="95" y="21255"/>
                        <a:pt x="0" y="21394"/>
                      </a:cubicBezTo>
                      <a:cubicBezTo>
                        <a:pt x="285" y="20286"/>
                        <a:pt x="665" y="18971"/>
                        <a:pt x="1139" y="17517"/>
                      </a:cubicBezTo>
                      <a:cubicBezTo>
                        <a:pt x="1139" y="17517"/>
                        <a:pt x="1139" y="17517"/>
                        <a:pt x="3038" y="18694"/>
                      </a:cubicBezTo>
                      <a:cubicBezTo>
                        <a:pt x="3038" y="18694"/>
                        <a:pt x="3038" y="18694"/>
                        <a:pt x="3050" y="18651"/>
                      </a:cubicBezTo>
                      <a:lnTo>
                        <a:pt x="3133" y="18348"/>
                      </a:lnTo>
                      <a:cubicBezTo>
                        <a:pt x="3133" y="18348"/>
                        <a:pt x="3133" y="18348"/>
                        <a:pt x="1234" y="17171"/>
                      </a:cubicBezTo>
                      <a:cubicBezTo>
                        <a:pt x="2136" y="14540"/>
                        <a:pt x="3418" y="11495"/>
                        <a:pt x="4937" y="8656"/>
                      </a:cubicBezTo>
                      <a:cubicBezTo>
                        <a:pt x="4937" y="8656"/>
                        <a:pt x="4937" y="8656"/>
                        <a:pt x="8593" y="12118"/>
                      </a:cubicBezTo>
                      <a:cubicBezTo>
                        <a:pt x="8403" y="12325"/>
                        <a:pt x="8260" y="12464"/>
                        <a:pt x="8118" y="12602"/>
                      </a:cubicBezTo>
                      <a:cubicBezTo>
                        <a:pt x="8118" y="12602"/>
                        <a:pt x="8118" y="12602"/>
                        <a:pt x="8136" y="12637"/>
                      </a:cubicBezTo>
                      <a:lnTo>
                        <a:pt x="8260" y="12879"/>
                      </a:lnTo>
                      <a:cubicBezTo>
                        <a:pt x="8450" y="12671"/>
                        <a:pt x="8687" y="12533"/>
                        <a:pt x="8877" y="12325"/>
                      </a:cubicBezTo>
                      <a:cubicBezTo>
                        <a:pt x="8877" y="12325"/>
                        <a:pt x="8877" y="12325"/>
                        <a:pt x="8871" y="12308"/>
                      </a:cubicBezTo>
                      <a:lnTo>
                        <a:pt x="8830" y="12187"/>
                      </a:lnTo>
                      <a:cubicBezTo>
                        <a:pt x="8830" y="12187"/>
                        <a:pt x="8830" y="12187"/>
                        <a:pt x="8842" y="12161"/>
                      </a:cubicBezTo>
                      <a:lnTo>
                        <a:pt x="8925" y="11979"/>
                      </a:lnTo>
                      <a:cubicBezTo>
                        <a:pt x="8925" y="11979"/>
                        <a:pt x="8925" y="11979"/>
                        <a:pt x="5080" y="8379"/>
                      </a:cubicBezTo>
                      <a:cubicBezTo>
                        <a:pt x="7602" y="3750"/>
                        <a:pt x="10735" y="-68"/>
                        <a:pt x="13925" y="1"/>
                      </a:cubicBezTo>
                      <a:close/>
                    </a:path>
                  </a:pathLst>
                </a:custGeom>
                <a:solidFill>
                  <a:srgbClr val="5E792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45" name="Shape 145"/>
                <p:cNvSpPr/>
                <p:nvPr/>
              </p:nvSpPr>
              <p:spPr>
                <a:xfrm rot="10800000">
                  <a:off x="5405861" y="779784"/>
                  <a:ext cx="611189" cy="6445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0" h="21532" extrusionOk="0">
                      <a:moveTo>
                        <a:pt x="1992" y="18978"/>
                      </a:moveTo>
                      <a:cubicBezTo>
                        <a:pt x="1755" y="19256"/>
                        <a:pt x="1566" y="19465"/>
                        <a:pt x="1376" y="19674"/>
                      </a:cubicBezTo>
                      <a:lnTo>
                        <a:pt x="1566" y="20023"/>
                      </a:lnTo>
                      <a:cubicBezTo>
                        <a:pt x="1755" y="19744"/>
                        <a:pt x="1945" y="19535"/>
                        <a:pt x="2134" y="19256"/>
                      </a:cubicBezTo>
                      <a:close/>
                      <a:moveTo>
                        <a:pt x="8636" y="17672"/>
                      </a:moveTo>
                      <a:lnTo>
                        <a:pt x="8556" y="18775"/>
                      </a:lnTo>
                      <a:lnTo>
                        <a:pt x="8776" y="18833"/>
                      </a:lnTo>
                      <a:lnTo>
                        <a:pt x="8935" y="17672"/>
                      </a:lnTo>
                      <a:close/>
                      <a:moveTo>
                        <a:pt x="3617" y="17120"/>
                      </a:moveTo>
                      <a:cubicBezTo>
                        <a:pt x="3425" y="17394"/>
                        <a:pt x="3232" y="17599"/>
                        <a:pt x="3016" y="17839"/>
                      </a:cubicBezTo>
                      <a:lnTo>
                        <a:pt x="3184" y="18078"/>
                      </a:lnTo>
                      <a:cubicBezTo>
                        <a:pt x="3377" y="17873"/>
                        <a:pt x="3569" y="17668"/>
                        <a:pt x="3785" y="17360"/>
                      </a:cubicBezTo>
                      <a:close/>
                      <a:moveTo>
                        <a:pt x="15278" y="16685"/>
                      </a:moveTo>
                      <a:lnTo>
                        <a:pt x="15138" y="17817"/>
                      </a:lnTo>
                      <a:lnTo>
                        <a:pt x="15377" y="17875"/>
                      </a:lnTo>
                      <a:lnTo>
                        <a:pt x="15517" y="16772"/>
                      </a:lnTo>
                      <a:close/>
                      <a:moveTo>
                        <a:pt x="4475" y="15176"/>
                      </a:moveTo>
                      <a:cubicBezTo>
                        <a:pt x="4475" y="15176"/>
                        <a:pt x="4475" y="15176"/>
                        <a:pt x="4428" y="15589"/>
                      </a:cubicBezTo>
                      <a:cubicBezTo>
                        <a:pt x="4428" y="15589"/>
                        <a:pt x="4428" y="15589"/>
                        <a:pt x="4852" y="15796"/>
                      </a:cubicBezTo>
                      <a:cubicBezTo>
                        <a:pt x="4805" y="15865"/>
                        <a:pt x="4758" y="15934"/>
                        <a:pt x="4687" y="16037"/>
                      </a:cubicBezTo>
                      <a:lnTo>
                        <a:pt x="4852" y="16279"/>
                      </a:lnTo>
                      <a:cubicBezTo>
                        <a:pt x="5041" y="16072"/>
                        <a:pt x="5229" y="15865"/>
                        <a:pt x="5447" y="15615"/>
                      </a:cubicBezTo>
                      <a:lnTo>
                        <a:pt x="5323" y="15314"/>
                      </a:lnTo>
                      <a:cubicBezTo>
                        <a:pt x="5229" y="15382"/>
                        <a:pt x="5182" y="15451"/>
                        <a:pt x="5135" y="15520"/>
                      </a:cubicBezTo>
                      <a:cubicBezTo>
                        <a:pt x="5135" y="15520"/>
                        <a:pt x="5135" y="15520"/>
                        <a:pt x="4475" y="15176"/>
                      </a:cubicBezTo>
                      <a:close/>
                      <a:moveTo>
                        <a:pt x="9015" y="14682"/>
                      </a:moveTo>
                      <a:lnTo>
                        <a:pt x="8875" y="15785"/>
                      </a:lnTo>
                      <a:lnTo>
                        <a:pt x="9115" y="15872"/>
                      </a:lnTo>
                      <a:lnTo>
                        <a:pt x="9254" y="14769"/>
                      </a:lnTo>
                      <a:close/>
                      <a:moveTo>
                        <a:pt x="2513" y="14218"/>
                      </a:moveTo>
                      <a:lnTo>
                        <a:pt x="2433" y="14566"/>
                      </a:lnTo>
                      <a:lnTo>
                        <a:pt x="3191" y="14972"/>
                      </a:lnTo>
                      <a:lnTo>
                        <a:pt x="3271" y="14624"/>
                      </a:lnTo>
                      <a:close/>
                      <a:moveTo>
                        <a:pt x="15617" y="13724"/>
                      </a:moveTo>
                      <a:lnTo>
                        <a:pt x="15477" y="14827"/>
                      </a:lnTo>
                      <a:lnTo>
                        <a:pt x="15756" y="14885"/>
                      </a:lnTo>
                      <a:lnTo>
                        <a:pt x="15896" y="13782"/>
                      </a:lnTo>
                      <a:close/>
                      <a:moveTo>
                        <a:pt x="7036" y="13666"/>
                      </a:moveTo>
                      <a:cubicBezTo>
                        <a:pt x="6795" y="13874"/>
                        <a:pt x="6603" y="14082"/>
                        <a:pt x="6380" y="14324"/>
                      </a:cubicBezTo>
                      <a:lnTo>
                        <a:pt x="6507" y="14566"/>
                      </a:lnTo>
                      <a:cubicBezTo>
                        <a:pt x="6747" y="14359"/>
                        <a:pt x="6940" y="14151"/>
                        <a:pt x="7162" y="13909"/>
                      </a:cubicBezTo>
                      <a:close/>
                      <a:moveTo>
                        <a:pt x="9354" y="11983"/>
                      </a:moveTo>
                      <a:lnTo>
                        <a:pt x="9254" y="12825"/>
                      </a:lnTo>
                      <a:lnTo>
                        <a:pt x="9494" y="12883"/>
                      </a:lnTo>
                      <a:lnTo>
                        <a:pt x="9593" y="12070"/>
                      </a:lnTo>
                      <a:close/>
                      <a:moveTo>
                        <a:pt x="15996" y="10735"/>
                      </a:moveTo>
                      <a:lnTo>
                        <a:pt x="15856" y="11838"/>
                      </a:lnTo>
                      <a:lnTo>
                        <a:pt x="16095" y="11925"/>
                      </a:lnTo>
                      <a:lnTo>
                        <a:pt x="16235" y="10822"/>
                      </a:lnTo>
                      <a:close/>
                      <a:moveTo>
                        <a:pt x="10546" y="10474"/>
                      </a:moveTo>
                      <a:cubicBezTo>
                        <a:pt x="10305" y="10612"/>
                        <a:pt x="10113" y="10820"/>
                        <a:pt x="9873" y="11027"/>
                      </a:cubicBezTo>
                      <a:lnTo>
                        <a:pt x="10017" y="11373"/>
                      </a:lnTo>
                      <a:cubicBezTo>
                        <a:pt x="10209" y="11166"/>
                        <a:pt x="10450" y="10958"/>
                        <a:pt x="10672" y="10777"/>
                      </a:cubicBezTo>
                      <a:close/>
                      <a:moveTo>
                        <a:pt x="11764" y="8529"/>
                      </a:moveTo>
                      <a:lnTo>
                        <a:pt x="11668" y="8873"/>
                      </a:lnTo>
                      <a:cubicBezTo>
                        <a:pt x="11668" y="8873"/>
                        <a:pt x="11668" y="8873"/>
                        <a:pt x="12101" y="9217"/>
                      </a:cubicBezTo>
                      <a:cubicBezTo>
                        <a:pt x="11956" y="9354"/>
                        <a:pt x="11812" y="9423"/>
                        <a:pt x="11686" y="9595"/>
                      </a:cubicBezTo>
                      <a:lnTo>
                        <a:pt x="11812" y="9835"/>
                      </a:lnTo>
                      <a:cubicBezTo>
                        <a:pt x="12052" y="9698"/>
                        <a:pt x="12245" y="9491"/>
                        <a:pt x="12479" y="9328"/>
                      </a:cubicBezTo>
                      <a:lnTo>
                        <a:pt x="12437" y="9148"/>
                      </a:lnTo>
                      <a:lnTo>
                        <a:pt x="12473" y="9070"/>
                      </a:lnTo>
                      <a:lnTo>
                        <a:pt x="12389" y="9010"/>
                      </a:lnTo>
                      <a:cubicBezTo>
                        <a:pt x="12389" y="9010"/>
                        <a:pt x="12389" y="9010"/>
                        <a:pt x="11764" y="8529"/>
                      </a:cubicBezTo>
                      <a:close/>
                      <a:moveTo>
                        <a:pt x="16375" y="7774"/>
                      </a:moveTo>
                      <a:lnTo>
                        <a:pt x="16235" y="8877"/>
                      </a:lnTo>
                      <a:lnTo>
                        <a:pt x="16474" y="8935"/>
                      </a:lnTo>
                      <a:lnTo>
                        <a:pt x="16614" y="7833"/>
                      </a:lnTo>
                      <a:close/>
                      <a:moveTo>
                        <a:pt x="14244" y="7687"/>
                      </a:moveTo>
                      <a:cubicBezTo>
                        <a:pt x="14003" y="7828"/>
                        <a:pt x="13763" y="8038"/>
                        <a:pt x="13540" y="8222"/>
                      </a:cubicBezTo>
                      <a:lnTo>
                        <a:pt x="13667" y="8529"/>
                      </a:lnTo>
                      <a:cubicBezTo>
                        <a:pt x="13859" y="8389"/>
                        <a:pt x="14100" y="8178"/>
                        <a:pt x="14328" y="7994"/>
                      </a:cubicBezTo>
                      <a:close/>
                      <a:moveTo>
                        <a:pt x="9972" y="7078"/>
                      </a:moveTo>
                      <a:lnTo>
                        <a:pt x="9873" y="7426"/>
                      </a:lnTo>
                      <a:lnTo>
                        <a:pt x="10531" y="7978"/>
                      </a:lnTo>
                      <a:lnTo>
                        <a:pt x="10690" y="7629"/>
                      </a:lnTo>
                      <a:close/>
                      <a:moveTo>
                        <a:pt x="16180" y="6526"/>
                      </a:moveTo>
                      <a:cubicBezTo>
                        <a:pt x="15894" y="6664"/>
                        <a:pt x="15655" y="6801"/>
                        <a:pt x="15429" y="6981"/>
                      </a:cubicBezTo>
                      <a:lnTo>
                        <a:pt x="15512" y="7281"/>
                      </a:lnTo>
                      <a:cubicBezTo>
                        <a:pt x="15751" y="7144"/>
                        <a:pt x="15989" y="7007"/>
                        <a:pt x="16263" y="6827"/>
                      </a:cubicBezTo>
                      <a:close/>
                      <a:moveTo>
                        <a:pt x="8157" y="5627"/>
                      </a:moveTo>
                      <a:lnTo>
                        <a:pt x="8078" y="5888"/>
                      </a:lnTo>
                      <a:lnTo>
                        <a:pt x="8736" y="6439"/>
                      </a:lnTo>
                      <a:lnTo>
                        <a:pt x="8835" y="6178"/>
                      </a:lnTo>
                      <a:close/>
                      <a:moveTo>
                        <a:pt x="18134" y="5540"/>
                      </a:moveTo>
                      <a:cubicBezTo>
                        <a:pt x="17896" y="5679"/>
                        <a:pt x="17658" y="5749"/>
                        <a:pt x="17384" y="5931"/>
                      </a:cubicBezTo>
                      <a:lnTo>
                        <a:pt x="17467" y="6236"/>
                      </a:lnTo>
                      <a:cubicBezTo>
                        <a:pt x="17705" y="6097"/>
                        <a:pt x="17943" y="6027"/>
                        <a:pt x="18217" y="5844"/>
                      </a:cubicBezTo>
                      <a:close/>
                      <a:moveTo>
                        <a:pt x="17850" y="4640"/>
                      </a:moveTo>
                      <a:lnTo>
                        <a:pt x="17711" y="4930"/>
                      </a:lnTo>
                      <a:lnTo>
                        <a:pt x="18309" y="5627"/>
                      </a:lnTo>
                      <a:lnTo>
                        <a:pt x="18469" y="5336"/>
                      </a:lnTo>
                      <a:close/>
                      <a:moveTo>
                        <a:pt x="16175" y="2782"/>
                      </a:moveTo>
                      <a:lnTo>
                        <a:pt x="16035" y="3131"/>
                      </a:lnTo>
                      <a:lnTo>
                        <a:pt x="16654" y="3827"/>
                      </a:lnTo>
                      <a:lnTo>
                        <a:pt x="16793" y="3479"/>
                      </a:lnTo>
                      <a:close/>
                      <a:moveTo>
                        <a:pt x="9972" y="1883"/>
                      </a:moveTo>
                      <a:lnTo>
                        <a:pt x="9833" y="2144"/>
                      </a:lnTo>
                      <a:lnTo>
                        <a:pt x="14998" y="7629"/>
                      </a:lnTo>
                      <a:lnTo>
                        <a:pt x="15198" y="7281"/>
                      </a:lnTo>
                      <a:close/>
                      <a:moveTo>
                        <a:pt x="14580" y="983"/>
                      </a:moveTo>
                      <a:lnTo>
                        <a:pt x="14420" y="1244"/>
                      </a:lnTo>
                      <a:lnTo>
                        <a:pt x="15038" y="1941"/>
                      </a:lnTo>
                      <a:lnTo>
                        <a:pt x="15198" y="1679"/>
                      </a:lnTo>
                      <a:close/>
                      <a:moveTo>
                        <a:pt x="13925" y="1"/>
                      </a:moveTo>
                      <a:cubicBezTo>
                        <a:pt x="15839" y="42"/>
                        <a:pt x="17773" y="1483"/>
                        <a:pt x="19606" y="4987"/>
                      </a:cubicBezTo>
                      <a:cubicBezTo>
                        <a:pt x="19511" y="4987"/>
                        <a:pt x="19464" y="4987"/>
                        <a:pt x="19369" y="5057"/>
                      </a:cubicBezTo>
                      <a:cubicBezTo>
                        <a:pt x="19369" y="5057"/>
                        <a:pt x="19369" y="5057"/>
                        <a:pt x="19381" y="5100"/>
                      </a:cubicBezTo>
                      <a:lnTo>
                        <a:pt x="19464" y="5403"/>
                      </a:lnTo>
                      <a:cubicBezTo>
                        <a:pt x="19559" y="5334"/>
                        <a:pt x="19654" y="5334"/>
                        <a:pt x="19796" y="5264"/>
                      </a:cubicBezTo>
                      <a:cubicBezTo>
                        <a:pt x="19891" y="5541"/>
                        <a:pt x="20033" y="5818"/>
                        <a:pt x="20128" y="6026"/>
                      </a:cubicBezTo>
                      <a:cubicBezTo>
                        <a:pt x="21600" y="11148"/>
                        <a:pt x="20556" y="14540"/>
                        <a:pt x="18277" y="16825"/>
                      </a:cubicBezTo>
                      <a:cubicBezTo>
                        <a:pt x="18277" y="16825"/>
                        <a:pt x="18277" y="16825"/>
                        <a:pt x="19701" y="6234"/>
                      </a:cubicBezTo>
                      <a:cubicBezTo>
                        <a:pt x="19701" y="6234"/>
                        <a:pt x="19701" y="6234"/>
                        <a:pt x="19416" y="6164"/>
                      </a:cubicBezTo>
                      <a:lnTo>
                        <a:pt x="17992" y="17102"/>
                      </a:lnTo>
                      <a:cubicBezTo>
                        <a:pt x="16331" y="18555"/>
                        <a:pt x="14099" y="19525"/>
                        <a:pt x="11773" y="20148"/>
                      </a:cubicBezTo>
                      <a:cubicBezTo>
                        <a:pt x="11773" y="20148"/>
                        <a:pt x="11773" y="20148"/>
                        <a:pt x="13197" y="9487"/>
                      </a:cubicBezTo>
                      <a:cubicBezTo>
                        <a:pt x="13197" y="9487"/>
                        <a:pt x="13197" y="9487"/>
                        <a:pt x="12913" y="9418"/>
                      </a:cubicBezTo>
                      <a:cubicBezTo>
                        <a:pt x="12913" y="9418"/>
                        <a:pt x="12913" y="9418"/>
                        <a:pt x="11488" y="20286"/>
                      </a:cubicBezTo>
                      <a:cubicBezTo>
                        <a:pt x="10491" y="20494"/>
                        <a:pt x="9542" y="20701"/>
                        <a:pt x="8545" y="20840"/>
                      </a:cubicBezTo>
                      <a:cubicBezTo>
                        <a:pt x="8545" y="20840"/>
                        <a:pt x="8545" y="20840"/>
                        <a:pt x="8545" y="20814"/>
                      </a:cubicBezTo>
                      <a:lnTo>
                        <a:pt x="8545" y="20632"/>
                      </a:lnTo>
                      <a:cubicBezTo>
                        <a:pt x="8545" y="20632"/>
                        <a:pt x="8545" y="20632"/>
                        <a:pt x="8515" y="20632"/>
                      </a:cubicBezTo>
                      <a:lnTo>
                        <a:pt x="8308" y="20632"/>
                      </a:lnTo>
                      <a:cubicBezTo>
                        <a:pt x="8308" y="20632"/>
                        <a:pt x="8308" y="20632"/>
                        <a:pt x="8302" y="20667"/>
                      </a:cubicBezTo>
                      <a:lnTo>
                        <a:pt x="8260" y="20909"/>
                      </a:lnTo>
                      <a:cubicBezTo>
                        <a:pt x="7263" y="21047"/>
                        <a:pt x="6266" y="21186"/>
                        <a:pt x="5317" y="21255"/>
                      </a:cubicBezTo>
                      <a:cubicBezTo>
                        <a:pt x="5317" y="21255"/>
                        <a:pt x="5317" y="21255"/>
                        <a:pt x="6171" y="15025"/>
                      </a:cubicBezTo>
                      <a:cubicBezTo>
                        <a:pt x="6171" y="15025"/>
                        <a:pt x="6171" y="15025"/>
                        <a:pt x="6142" y="15016"/>
                      </a:cubicBezTo>
                      <a:lnTo>
                        <a:pt x="5934" y="14956"/>
                      </a:lnTo>
                      <a:cubicBezTo>
                        <a:pt x="5934" y="14956"/>
                        <a:pt x="5934" y="14956"/>
                        <a:pt x="5032" y="21255"/>
                      </a:cubicBezTo>
                      <a:cubicBezTo>
                        <a:pt x="3181" y="21463"/>
                        <a:pt x="1472" y="21463"/>
                        <a:pt x="285" y="21532"/>
                      </a:cubicBezTo>
                      <a:lnTo>
                        <a:pt x="570" y="21186"/>
                      </a:lnTo>
                      <a:cubicBezTo>
                        <a:pt x="570" y="21186"/>
                        <a:pt x="570" y="21186"/>
                        <a:pt x="546" y="21151"/>
                      </a:cubicBezTo>
                      <a:lnTo>
                        <a:pt x="380" y="20909"/>
                      </a:lnTo>
                      <a:cubicBezTo>
                        <a:pt x="237" y="21117"/>
                        <a:pt x="95" y="21255"/>
                        <a:pt x="0" y="21394"/>
                      </a:cubicBezTo>
                      <a:cubicBezTo>
                        <a:pt x="285" y="20286"/>
                        <a:pt x="665" y="18971"/>
                        <a:pt x="1139" y="17517"/>
                      </a:cubicBezTo>
                      <a:cubicBezTo>
                        <a:pt x="1139" y="17517"/>
                        <a:pt x="1139" y="17517"/>
                        <a:pt x="3038" y="18694"/>
                      </a:cubicBezTo>
                      <a:cubicBezTo>
                        <a:pt x="3038" y="18694"/>
                        <a:pt x="3038" y="18694"/>
                        <a:pt x="3050" y="18651"/>
                      </a:cubicBezTo>
                      <a:lnTo>
                        <a:pt x="3133" y="18348"/>
                      </a:lnTo>
                      <a:cubicBezTo>
                        <a:pt x="3133" y="18348"/>
                        <a:pt x="3133" y="18348"/>
                        <a:pt x="1234" y="17171"/>
                      </a:cubicBezTo>
                      <a:cubicBezTo>
                        <a:pt x="2136" y="14540"/>
                        <a:pt x="3418" y="11495"/>
                        <a:pt x="4937" y="8656"/>
                      </a:cubicBezTo>
                      <a:cubicBezTo>
                        <a:pt x="4937" y="8656"/>
                        <a:pt x="4937" y="8656"/>
                        <a:pt x="8593" y="12118"/>
                      </a:cubicBezTo>
                      <a:cubicBezTo>
                        <a:pt x="8403" y="12325"/>
                        <a:pt x="8260" y="12464"/>
                        <a:pt x="8118" y="12602"/>
                      </a:cubicBezTo>
                      <a:cubicBezTo>
                        <a:pt x="8118" y="12602"/>
                        <a:pt x="8118" y="12602"/>
                        <a:pt x="8136" y="12637"/>
                      </a:cubicBezTo>
                      <a:lnTo>
                        <a:pt x="8260" y="12879"/>
                      </a:lnTo>
                      <a:cubicBezTo>
                        <a:pt x="8450" y="12671"/>
                        <a:pt x="8687" y="12533"/>
                        <a:pt x="8877" y="12325"/>
                      </a:cubicBezTo>
                      <a:cubicBezTo>
                        <a:pt x="8877" y="12325"/>
                        <a:pt x="8877" y="12325"/>
                        <a:pt x="8871" y="12308"/>
                      </a:cubicBezTo>
                      <a:lnTo>
                        <a:pt x="8830" y="12187"/>
                      </a:lnTo>
                      <a:cubicBezTo>
                        <a:pt x="8830" y="12187"/>
                        <a:pt x="8830" y="12187"/>
                        <a:pt x="8842" y="12161"/>
                      </a:cubicBezTo>
                      <a:lnTo>
                        <a:pt x="8925" y="11979"/>
                      </a:lnTo>
                      <a:cubicBezTo>
                        <a:pt x="8925" y="11979"/>
                        <a:pt x="8925" y="11979"/>
                        <a:pt x="5080" y="8379"/>
                      </a:cubicBezTo>
                      <a:cubicBezTo>
                        <a:pt x="7602" y="3750"/>
                        <a:pt x="10735" y="-68"/>
                        <a:pt x="13925" y="1"/>
                      </a:cubicBezTo>
                      <a:close/>
                    </a:path>
                  </a:pathLst>
                </a:custGeom>
                <a:solidFill>
                  <a:srgbClr val="3F511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46" name="Shape 146"/>
                <p:cNvSpPr/>
                <p:nvPr/>
              </p:nvSpPr>
              <p:spPr>
                <a:xfrm rot="5778488">
                  <a:off x="4081093" y="334490"/>
                  <a:ext cx="850901" cy="4524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0" h="21532" extrusionOk="0">
                      <a:moveTo>
                        <a:pt x="1992" y="18978"/>
                      </a:moveTo>
                      <a:cubicBezTo>
                        <a:pt x="1755" y="19256"/>
                        <a:pt x="1566" y="19465"/>
                        <a:pt x="1376" y="19674"/>
                      </a:cubicBezTo>
                      <a:lnTo>
                        <a:pt x="1566" y="20023"/>
                      </a:lnTo>
                      <a:cubicBezTo>
                        <a:pt x="1755" y="19744"/>
                        <a:pt x="1945" y="19535"/>
                        <a:pt x="2134" y="19256"/>
                      </a:cubicBezTo>
                      <a:close/>
                      <a:moveTo>
                        <a:pt x="8636" y="17672"/>
                      </a:moveTo>
                      <a:lnTo>
                        <a:pt x="8556" y="18775"/>
                      </a:lnTo>
                      <a:lnTo>
                        <a:pt x="8776" y="18833"/>
                      </a:lnTo>
                      <a:lnTo>
                        <a:pt x="8935" y="17672"/>
                      </a:lnTo>
                      <a:close/>
                      <a:moveTo>
                        <a:pt x="3617" y="17120"/>
                      </a:moveTo>
                      <a:cubicBezTo>
                        <a:pt x="3425" y="17394"/>
                        <a:pt x="3232" y="17599"/>
                        <a:pt x="3016" y="17839"/>
                      </a:cubicBezTo>
                      <a:lnTo>
                        <a:pt x="3184" y="18078"/>
                      </a:lnTo>
                      <a:cubicBezTo>
                        <a:pt x="3377" y="17873"/>
                        <a:pt x="3569" y="17668"/>
                        <a:pt x="3785" y="17360"/>
                      </a:cubicBezTo>
                      <a:close/>
                      <a:moveTo>
                        <a:pt x="15278" y="16685"/>
                      </a:moveTo>
                      <a:lnTo>
                        <a:pt x="15138" y="17817"/>
                      </a:lnTo>
                      <a:lnTo>
                        <a:pt x="15377" y="17875"/>
                      </a:lnTo>
                      <a:lnTo>
                        <a:pt x="15517" y="16772"/>
                      </a:lnTo>
                      <a:close/>
                      <a:moveTo>
                        <a:pt x="4475" y="15176"/>
                      </a:moveTo>
                      <a:cubicBezTo>
                        <a:pt x="4475" y="15176"/>
                        <a:pt x="4475" y="15176"/>
                        <a:pt x="4428" y="15589"/>
                      </a:cubicBezTo>
                      <a:cubicBezTo>
                        <a:pt x="4428" y="15589"/>
                        <a:pt x="4428" y="15589"/>
                        <a:pt x="4852" y="15796"/>
                      </a:cubicBezTo>
                      <a:cubicBezTo>
                        <a:pt x="4805" y="15865"/>
                        <a:pt x="4758" y="15934"/>
                        <a:pt x="4687" y="16037"/>
                      </a:cubicBezTo>
                      <a:lnTo>
                        <a:pt x="4852" y="16279"/>
                      </a:lnTo>
                      <a:cubicBezTo>
                        <a:pt x="5041" y="16072"/>
                        <a:pt x="5229" y="15865"/>
                        <a:pt x="5447" y="15615"/>
                      </a:cubicBezTo>
                      <a:lnTo>
                        <a:pt x="5323" y="15314"/>
                      </a:lnTo>
                      <a:cubicBezTo>
                        <a:pt x="5229" y="15382"/>
                        <a:pt x="5182" y="15451"/>
                        <a:pt x="5135" y="15520"/>
                      </a:cubicBezTo>
                      <a:cubicBezTo>
                        <a:pt x="5135" y="15520"/>
                        <a:pt x="5135" y="15520"/>
                        <a:pt x="4475" y="15176"/>
                      </a:cubicBezTo>
                      <a:close/>
                      <a:moveTo>
                        <a:pt x="9015" y="14682"/>
                      </a:moveTo>
                      <a:lnTo>
                        <a:pt x="8875" y="15785"/>
                      </a:lnTo>
                      <a:lnTo>
                        <a:pt x="9115" y="15872"/>
                      </a:lnTo>
                      <a:lnTo>
                        <a:pt x="9254" y="14769"/>
                      </a:lnTo>
                      <a:close/>
                      <a:moveTo>
                        <a:pt x="2513" y="14218"/>
                      </a:moveTo>
                      <a:lnTo>
                        <a:pt x="2433" y="14566"/>
                      </a:lnTo>
                      <a:lnTo>
                        <a:pt x="3191" y="14972"/>
                      </a:lnTo>
                      <a:lnTo>
                        <a:pt x="3271" y="14624"/>
                      </a:lnTo>
                      <a:close/>
                      <a:moveTo>
                        <a:pt x="15617" y="13724"/>
                      </a:moveTo>
                      <a:lnTo>
                        <a:pt x="15477" y="14827"/>
                      </a:lnTo>
                      <a:lnTo>
                        <a:pt x="15756" y="14885"/>
                      </a:lnTo>
                      <a:lnTo>
                        <a:pt x="15896" y="13782"/>
                      </a:lnTo>
                      <a:close/>
                      <a:moveTo>
                        <a:pt x="7036" y="13666"/>
                      </a:moveTo>
                      <a:cubicBezTo>
                        <a:pt x="6795" y="13874"/>
                        <a:pt x="6603" y="14082"/>
                        <a:pt x="6380" y="14324"/>
                      </a:cubicBezTo>
                      <a:lnTo>
                        <a:pt x="6507" y="14566"/>
                      </a:lnTo>
                      <a:cubicBezTo>
                        <a:pt x="6747" y="14359"/>
                        <a:pt x="6940" y="14151"/>
                        <a:pt x="7162" y="13909"/>
                      </a:cubicBezTo>
                      <a:close/>
                      <a:moveTo>
                        <a:pt x="9354" y="11983"/>
                      </a:moveTo>
                      <a:lnTo>
                        <a:pt x="9254" y="12825"/>
                      </a:lnTo>
                      <a:lnTo>
                        <a:pt x="9494" y="12883"/>
                      </a:lnTo>
                      <a:lnTo>
                        <a:pt x="9593" y="12070"/>
                      </a:lnTo>
                      <a:close/>
                      <a:moveTo>
                        <a:pt x="15996" y="10735"/>
                      </a:moveTo>
                      <a:lnTo>
                        <a:pt x="15856" y="11838"/>
                      </a:lnTo>
                      <a:lnTo>
                        <a:pt x="16095" y="11925"/>
                      </a:lnTo>
                      <a:lnTo>
                        <a:pt x="16235" y="10822"/>
                      </a:lnTo>
                      <a:close/>
                      <a:moveTo>
                        <a:pt x="10546" y="10474"/>
                      </a:moveTo>
                      <a:cubicBezTo>
                        <a:pt x="10305" y="10612"/>
                        <a:pt x="10113" y="10820"/>
                        <a:pt x="9873" y="11027"/>
                      </a:cubicBezTo>
                      <a:lnTo>
                        <a:pt x="10017" y="11373"/>
                      </a:lnTo>
                      <a:cubicBezTo>
                        <a:pt x="10209" y="11166"/>
                        <a:pt x="10450" y="10958"/>
                        <a:pt x="10672" y="10777"/>
                      </a:cubicBezTo>
                      <a:close/>
                      <a:moveTo>
                        <a:pt x="11764" y="8529"/>
                      </a:moveTo>
                      <a:lnTo>
                        <a:pt x="11668" y="8873"/>
                      </a:lnTo>
                      <a:cubicBezTo>
                        <a:pt x="11668" y="8873"/>
                        <a:pt x="11668" y="8873"/>
                        <a:pt x="12101" y="9217"/>
                      </a:cubicBezTo>
                      <a:cubicBezTo>
                        <a:pt x="11956" y="9354"/>
                        <a:pt x="11812" y="9423"/>
                        <a:pt x="11686" y="9595"/>
                      </a:cubicBezTo>
                      <a:lnTo>
                        <a:pt x="11812" y="9835"/>
                      </a:lnTo>
                      <a:cubicBezTo>
                        <a:pt x="12052" y="9698"/>
                        <a:pt x="12245" y="9491"/>
                        <a:pt x="12479" y="9328"/>
                      </a:cubicBezTo>
                      <a:lnTo>
                        <a:pt x="12437" y="9148"/>
                      </a:lnTo>
                      <a:lnTo>
                        <a:pt x="12473" y="9070"/>
                      </a:lnTo>
                      <a:lnTo>
                        <a:pt x="12389" y="9010"/>
                      </a:lnTo>
                      <a:cubicBezTo>
                        <a:pt x="12389" y="9010"/>
                        <a:pt x="12389" y="9010"/>
                        <a:pt x="11764" y="8529"/>
                      </a:cubicBezTo>
                      <a:close/>
                      <a:moveTo>
                        <a:pt x="16375" y="7774"/>
                      </a:moveTo>
                      <a:lnTo>
                        <a:pt x="16235" y="8877"/>
                      </a:lnTo>
                      <a:lnTo>
                        <a:pt x="16474" y="8935"/>
                      </a:lnTo>
                      <a:lnTo>
                        <a:pt x="16614" y="7833"/>
                      </a:lnTo>
                      <a:close/>
                      <a:moveTo>
                        <a:pt x="14244" y="7687"/>
                      </a:moveTo>
                      <a:cubicBezTo>
                        <a:pt x="14003" y="7828"/>
                        <a:pt x="13763" y="8038"/>
                        <a:pt x="13540" y="8222"/>
                      </a:cubicBezTo>
                      <a:lnTo>
                        <a:pt x="13667" y="8529"/>
                      </a:lnTo>
                      <a:cubicBezTo>
                        <a:pt x="13859" y="8389"/>
                        <a:pt x="14100" y="8178"/>
                        <a:pt x="14328" y="7994"/>
                      </a:cubicBezTo>
                      <a:close/>
                      <a:moveTo>
                        <a:pt x="9972" y="7078"/>
                      </a:moveTo>
                      <a:lnTo>
                        <a:pt x="9873" y="7426"/>
                      </a:lnTo>
                      <a:lnTo>
                        <a:pt x="10531" y="7978"/>
                      </a:lnTo>
                      <a:lnTo>
                        <a:pt x="10690" y="7629"/>
                      </a:lnTo>
                      <a:close/>
                      <a:moveTo>
                        <a:pt x="16180" y="6526"/>
                      </a:moveTo>
                      <a:cubicBezTo>
                        <a:pt x="15894" y="6664"/>
                        <a:pt x="15655" y="6801"/>
                        <a:pt x="15429" y="6981"/>
                      </a:cubicBezTo>
                      <a:lnTo>
                        <a:pt x="15512" y="7281"/>
                      </a:lnTo>
                      <a:cubicBezTo>
                        <a:pt x="15751" y="7144"/>
                        <a:pt x="15989" y="7007"/>
                        <a:pt x="16263" y="6827"/>
                      </a:cubicBezTo>
                      <a:close/>
                      <a:moveTo>
                        <a:pt x="8157" y="5627"/>
                      </a:moveTo>
                      <a:lnTo>
                        <a:pt x="8078" y="5888"/>
                      </a:lnTo>
                      <a:lnTo>
                        <a:pt x="8736" y="6439"/>
                      </a:lnTo>
                      <a:lnTo>
                        <a:pt x="8835" y="6178"/>
                      </a:lnTo>
                      <a:close/>
                      <a:moveTo>
                        <a:pt x="18134" y="5540"/>
                      </a:moveTo>
                      <a:cubicBezTo>
                        <a:pt x="17896" y="5679"/>
                        <a:pt x="17658" y="5749"/>
                        <a:pt x="17384" y="5931"/>
                      </a:cubicBezTo>
                      <a:lnTo>
                        <a:pt x="17467" y="6236"/>
                      </a:lnTo>
                      <a:cubicBezTo>
                        <a:pt x="17705" y="6097"/>
                        <a:pt x="17944" y="6027"/>
                        <a:pt x="18217" y="5844"/>
                      </a:cubicBezTo>
                      <a:close/>
                      <a:moveTo>
                        <a:pt x="17850" y="4640"/>
                      </a:moveTo>
                      <a:lnTo>
                        <a:pt x="17711" y="4930"/>
                      </a:lnTo>
                      <a:lnTo>
                        <a:pt x="18309" y="5627"/>
                      </a:lnTo>
                      <a:lnTo>
                        <a:pt x="18469" y="5336"/>
                      </a:lnTo>
                      <a:close/>
                      <a:moveTo>
                        <a:pt x="16175" y="2782"/>
                      </a:moveTo>
                      <a:lnTo>
                        <a:pt x="16035" y="3131"/>
                      </a:lnTo>
                      <a:lnTo>
                        <a:pt x="16654" y="3827"/>
                      </a:lnTo>
                      <a:lnTo>
                        <a:pt x="16793" y="3479"/>
                      </a:lnTo>
                      <a:close/>
                      <a:moveTo>
                        <a:pt x="9972" y="1883"/>
                      </a:moveTo>
                      <a:lnTo>
                        <a:pt x="9833" y="2144"/>
                      </a:lnTo>
                      <a:lnTo>
                        <a:pt x="14998" y="7629"/>
                      </a:lnTo>
                      <a:lnTo>
                        <a:pt x="15198" y="7281"/>
                      </a:lnTo>
                      <a:close/>
                      <a:moveTo>
                        <a:pt x="14580" y="983"/>
                      </a:moveTo>
                      <a:lnTo>
                        <a:pt x="14420" y="1244"/>
                      </a:lnTo>
                      <a:lnTo>
                        <a:pt x="15038" y="1941"/>
                      </a:lnTo>
                      <a:lnTo>
                        <a:pt x="15198" y="1679"/>
                      </a:lnTo>
                      <a:close/>
                      <a:moveTo>
                        <a:pt x="13925" y="1"/>
                      </a:moveTo>
                      <a:cubicBezTo>
                        <a:pt x="15839" y="42"/>
                        <a:pt x="17773" y="1483"/>
                        <a:pt x="19606" y="4987"/>
                      </a:cubicBezTo>
                      <a:cubicBezTo>
                        <a:pt x="19511" y="4987"/>
                        <a:pt x="19464" y="4987"/>
                        <a:pt x="19369" y="5057"/>
                      </a:cubicBezTo>
                      <a:cubicBezTo>
                        <a:pt x="19369" y="5057"/>
                        <a:pt x="19369" y="5057"/>
                        <a:pt x="19381" y="5100"/>
                      </a:cubicBezTo>
                      <a:lnTo>
                        <a:pt x="19464" y="5403"/>
                      </a:lnTo>
                      <a:cubicBezTo>
                        <a:pt x="19559" y="5334"/>
                        <a:pt x="19654" y="5334"/>
                        <a:pt x="19796" y="5264"/>
                      </a:cubicBezTo>
                      <a:cubicBezTo>
                        <a:pt x="19891" y="5541"/>
                        <a:pt x="20033" y="5818"/>
                        <a:pt x="20128" y="6026"/>
                      </a:cubicBezTo>
                      <a:cubicBezTo>
                        <a:pt x="21600" y="11148"/>
                        <a:pt x="20556" y="14540"/>
                        <a:pt x="18277" y="16825"/>
                      </a:cubicBezTo>
                      <a:cubicBezTo>
                        <a:pt x="18277" y="16825"/>
                        <a:pt x="18277" y="16825"/>
                        <a:pt x="19701" y="6234"/>
                      </a:cubicBezTo>
                      <a:cubicBezTo>
                        <a:pt x="19701" y="6234"/>
                        <a:pt x="19701" y="6234"/>
                        <a:pt x="19416" y="6164"/>
                      </a:cubicBezTo>
                      <a:lnTo>
                        <a:pt x="17992" y="17102"/>
                      </a:lnTo>
                      <a:cubicBezTo>
                        <a:pt x="16331" y="18555"/>
                        <a:pt x="14099" y="19525"/>
                        <a:pt x="11773" y="20148"/>
                      </a:cubicBezTo>
                      <a:cubicBezTo>
                        <a:pt x="11773" y="20148"/>
                        <a:pt x="11773" y="20148"/>
                        <a:pt x="13197" y="9487"/>
                      </a:cubicBezTo>
                      <a:cubicBezTo>
                        <a:pt x="13197" y="9487"/>
                        <a:pt x="13197" y="9487"/>
                        <a:pt x="12913" y="9418"/>
                      </a:cubicBezTo>
                      <a:cubicBezTo>
                        <a:pt x="12913" y="9418"/>
                        <a:pt x="12913" y="9418"/>
                        <a:pt x="11488" y="20286"/>
                      </a:cubicBezTo>
                      <a:cubicBezTo>
                        <a:pt x="10491" y="20494"/>
                        <a:pt x="9542" y="20701"/>
                        <a:pt x="8545" y="20840"/>
                      </a:cubicBezTo>
                      <a:cubicBezTo>
                        <a:pt x="8545" y="20840"/>
                        <a:pt x="8545" y="20840"/>
                        <a:pt x="8545" y="20814"/>
                      </a:cubicBezTo>
                      <a:lnTo>
                        <a:pt x="8545" y="20632"/>
                      </a:lnTo>
                      <a:cubicBezTo>
                        <a:pt x="8545" y="20632"/>
                        <a:pt x="8545" y="20632"/>
                        <a:pt x="8515" y="20632"/>
                      </a:cubicBezTo>
                      <a:lnTo>
                        <a:pt x="8308" y="20632"/>
                      </a:lnTo>
                      <a:cubicBezTo>
                        <a:pt x="8308" y="20632"/>
                        <a:pt x="8308" y="20632"/>
                        <a:pt x="8302" y="20667"/>
                      </a:cubicBezTo>
                      <a:lnTo>
                        <a:pt x="8260" y="20909"/>
                      </a:lnTo>
                      <a:cubicBezTo>
                        <a:pt x="7263" y="21047"/>
                        <a:pt x="6266" y="21186"/>
                        <a:pt x="5317" y="21255"/>
                      </a:cubicBezTo>
                      <a:cubicBezTo>
                        <a:pt x="5317" y="21255"/>
                        <a:pt x="5317" y="21255"/>
                        <a:pt x="6171" y="15025"/>
                      </a:cubicBezTo>
                      <a:cubicBezTo>
                        <a:pt x="6171" y="15025"/>
                        <a:pt x="6171" y="15025"/>
                        <a:pt x="6142" y="15016"/>
                      </a:cubicBezTo>
                      <a:lnTo>
                        <a:pt x="5934" y="14956"/>
                      </a:lnTo>
                      <a:cubicBezTo>
                        <a:pt x="5934" y="14956"/>
                        <a:pt x="5934" y="14956"/>
                        <a:pt x="5032" y="21255"/>
                      </a:cubicBezTo>
                      <a:cubicBezTo>
                        <a:pt x="3181" y="21463"/>
                        <a:pt x="1472" y="21463"/>
                        <a:pt x="285" y="21532"/>
                      </a:cubicBezTo>
                      <a:lnTo>
                        <a:pt x="570" y="21186"/>
                      </a:lnTo>
                      <a:cubicBezTo>
                        <a:pt x="570" y="21186"/>
                        <a:pt x="570" y="21186"/>
                        <a:pt x="546" y="21151"/>
                      </a:cubicBezTo>
                      <a:lnTo>
                        <a:pt x="380" y="20909"/>
                      </a:lnTo>
                      <a:cubicBezTo>
                        <a:pt x="237" y="21117"/>
                        <a:pt x="95" y="21255"/>
                        <a:pt x="0" y="21394"/>
                      </a:cubicBezTo>
                      <a:cubicBezTo>
                        <a:pt x="285" y="20286"/>
                        <a:pt x="665" y="18971"/>
                        <a:pt x="1139" y="17517"/>
                      </a:cubicBezTo>
                      <a:cubicBezTo>
                        <a:pt x="1139" y="17517"/>
                        <a:pt x="1139" y="17517"/>
                        <a:pt x="3038" y="18694"/>
                      </a:cubicBezTo>
                      <a:cubicBezTo>
                        <a:pt x="3038" y="18694"/>
                        <a:pt x="3038" y="18694"/>
                        <a:pt x="3050" y="18651"/>
                      </a:cubicBezTo>
                      <a:lnTo>
                        <a:pt x="3133" y="18348"/>
                      </a:lnTo>
                      <a:cubicBezTo>
                        <a:pt x="3133" y="18348"/>
                        <a:pt x="3133" y="18348"/>
                        <a:pt x="1234" y="17171"/>
                      </a:cubicBezTo>
                      <a:cubicBezTo>
                        <a:pt x="2136" y="14540"/>
                        <a:pt x="3418" y="11495"/>
                        <a:pt x="4937" y="8656"/>
                      </a:cubicBezTo>
                      <a:cubicBezTo>
                        <a:pt x="4937" y="8656"/>
                        <a:pt x="4937" y="8656"/>
                        <a:pt x="8593" y="12118"/>
                      </a:cubicBezTo>
                      <a:cubicBezTo>
                        <a:pt x="8403" y="12325"/>
                        <a:pt x="8260" y="12464"/>
                        <a:pt x="8118" y="12602"/>
                      </a:cubicBezTo>
                      <a:cubicBezTo>
                        <a:pt x="8118" y="12602"/>
                        <a:pt x="8118" y="12602"/>
                        <a:pt x="8136" y="12637"/>
                      </a:cubicBezTo>
                      <a:lnTo>
                        <a:pt x="8260" y="12879"/>
                      </a:lnTo>
                      <a:cubicBezTo>
                        <a:pt x="8450" y="12671"/>
                        <a:pt x="8687" y="12533"/>
                        <a:pt x="8877" y="12325"/>
                      </a:cubicBezTo>
                      <a:cubicBezTo>
                        <a:pt x="8877" y="12325"/>
                        <a:pt x="8877" y="12325"/>
                        <a:pt x="8871" y="12308"/>
                      </a:cubicBezTo>
                      <a:lnTo>
                        <a:pt x="8830" y="12187"/>
                      </a:lnTo>
                      <a:cubicBezTo>
                        <a:pt x="8830" y="12187"/>
                        <a:pt x="8830" y="12187"/>
                        <a:pt x="8842" y="12161"/>
                      </a:cubicBezTo>
                      <a:lnTo>
                        <a:pt x="8925" y="11979"/>
                      </a:lnTo>
                      <a:cubicBezTo>
                        <a:pt x="8925" y="11979"/>
                        <a:pt x="8925" y="11979"/>
                        <a:pt x="5080" y="8379"/>
                      </a:cubicBezTo>
                      <a:cubicBezTo>
                        <a:pt x="7602" y="3750"/>
                        <a:pt x="10735" y="-68"/>
                        <a:pt x="13925" y="1"/>
                      </a:cubicBezTo>
                      <a:close/>
                    </a:path>
                  </a:pathLst>
                </a:custGeom>
                <a:solidFill>
                  <a:srgbClr val="7EA13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47" name="Shape 147"/>
                <p:cNvSpPr/>
                <p:nvPr/>
              </p:nvSpPr>
              <p:spPr>
                <a:xfrm rot="12829097">
                  <a:off x="5548736" y="4664396"/>
                  <a:ext cx="509589" cy="5286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0" h="21532" extrusionOk="0">
                      <a:moveTo>
                        <a:pt x="1992" y="18978"/>
                      </a:moveTo>
                      <a:cubicBezTo>
                        <a:pt x="1755" y="19256"/>
                        <a:pt x="1566" y="19465"/>
                        <a:pt x="1376" y="19674"/>
                      </a:cubicBezTo>
                      <a:lnTo>
                        <a:pt x="1566" y="20023"/>
                      </a:lnTo>
                      <a:cubicBezTo>
                        <a:pt x="1755" y="19744"/>
                        <a:pt x="1945" y="19535"/>
                        <a:pt x="2134" y="19256"/>
                      </a:cubicBezTo>
                      <a:close/>
                      <a:moveTo>
                        <a:pt x="8636" y="17672"/>
                      </a:moveTo>
                      <a:lnTo>
                        <a:pt x="8556" y="18775"/>
                      </a:lnTo>
                      <a:lnTo>
                        <a:pt x="8776" y="18833"/>
                      </a:lnTo>
                      <a:lnTo>
                        <a:pt x="8935" y="17672"/>
                      </a:lnTo>
                      <a:close/>
                      <a:moveTo>
                        <a:pt x="3617" y="17120"/>
                      </a:moveTo>
                      <a:cubicBezTo>
                        <a:pt x="3425" y="17394"/>
                        <a:pt x="3232" y="17599"/>
                        <a:pt x="3016" y="17839"/>
                      </a:cubicBezTo>
                      <a:lnTo>
                        <a:pt x="3184" y="18078"/>
                      </a:lnTo>
                      <a:cubicBezTo>
                        <a:pt x="3377" y="17873"/>
                        <a:pt x="3569" y="17668"/>
                        <a:pt x="3785" y="17360"/>
                      </a:cubicBezTo>
                      <a:close/>
                      <a:moveTo>
                        <a:pt x="15278" y="16685"/>
                      </a:moveTo>
                      <a:lnTo>
                        <a:pt x="15138" y="17817"/>
                      </a:lnTo>
                      <a:lnTo>
                        <a:pt x="15377" y="17875"/>
                      </a:lnTo>
                      <a:lnTo>
                        <a:pt x="15517" y="16772"/>
                      </a:lnTo>
                      <a:close/>
                      <a:moveTo>
                        <a:pt x="4475" y="15176"/>
                      </a:moveTo>
                      <a:cubicBezTo>
                        <a:pt x="4475" y="15176"/>
                        <a:pt x="4475" y="15176"/>
                        <a:pt x="4428" y="15589"/>
                      </a:cubicBezTo>
                      <a:cubicBezTo>
                        <a:pt x="4428" y="15589"/>
                        <a:pt x="4428" y="15589"/>
                        <a:pt x="4852" y="15796"/>
                      </a:cubicBezTo>
                      <a:cubicBezTo>
                        <a:pt x="4805" y="15865"/>
                        <a:pt x="4758" y="15934"/>
                        <a:pt x="4687" y="16037"/>
                      </a:cubicBezTo>
                      <a:lnTo>
                        <a:pt x="4852" y="16279"/>
                      </a:lnTo>
                      <a:cubicBezTo>
                        <a:pt x="5041" y="16072"/>
                        <a:pt x="5229" y="15865"/>
                        <a:pt x="5447" y="15615"/>
                      </a:cubicBezTo>
                      <a:lnTo>
                        <a:pt x="5323" y="15314"/>
                      </a:lnTo>
                      <a:cubicBezTo>
                        <a:pt x="5229" y="15382"/>
                        <a:pt x="5182" y="15451"/>
                        <a:pt x="5135" y="15520"/>
                      </a:cubicBezTo>
                      <a:cubicBezTo>
                        <a:pt x="5135" y="15520"/>
                        <a:pt x="5135" y="15520"/>
                        <a:pt x="4475" y="15176"/>
                      </a:cubicBezTo>
                      <a:close/>
                      <a:moveTo>
                        <a:pt x="9015" y="14682"/>
                      </a:moveTo>
                      <a:lnTo>
                        <a:pt x="8875" y="15785"/>
                      </a:lnTo>
                      <a:lnTo>
                        <a:pt x="9115" y="15872"/>
                      </a:lnTo>
                      <a:lnTo>
                        <a:pt x="9254" y="14769"/>
                      </a:lnTo>
                      <a:close/>
                      <a:moveTo>
                        <a:pt x="2513" y="14218"/>
                      </a:moveTo>
                      <a:lnTo>
                        <a:pt x="2433" y="14566"/>
                      </a:lnTo>
                      <a:lnTo>
                        <a:pt x="3191" y="14972"/>
                      </a:lnTo>
                      <a:lnTo>
                        <a:pt x="3271" y="14624"/>
                      </a:lnTo>
                      <a:close/>
                      <a:moveTo>
                        <a:pt x="15617" y="13724"/>
                      </a:moveTo>
                      <a:lnTo>
                        <a:pt x="15477" y="14827"/>
                      </a:lnTo>
                      <a:lnTo>
                        <a:pt x="15756" y="14885"/>
                      </a:lnTo>
                      <a:lnTo>
                        <a:pt x="15896" y="13782"/>
                      </a:lnTo>
                      <a:close/>
                      <a:moveTo>
                        <a:pt x="7036" y="13666"/>
                      </a:moveTo>
                      <a:cubicBezTo>
                        <a:pt x="6795" y="13874"/>
                        <a:pt x="6603" y="14082"/>
                        <a:pt x="6380" y="14324"/>
                      </a:cubicBezTo>
                      <a:lnTo>
                        <a:pt x="6507" y="14566"/>
                      </a:lnTo>
                      <a:cubicBezTo>
                        <a:pt x="6747" y="14359"/>
                        <a:pt x="6940" y="14151"/>
                        <a:pt x="7162" y="13909"/>
                      </a:cubicBezTo>
                      <a:close/>
                      <a:moveTo>
                        <a:pt x="9354" y="11983"/>
                      </a:moveTo>
                      <a:lnTo>
                        <a:pt x="9254" y="12825"/>
                      </a:lnTo>
                      <a:lnTo>
                        <a:pt x="9494" y="12883"/>
                      </a:lnTo>
                      <a:lnTo>
                        <a:pt x="9593" y="12070"/>
                      </a:lnTo>
                      <a:close/>
                      <a:moveTo>
                        <a:pt x="15996" y="10735"/>
                      </a:moveTo>
                      <a:lnTo>
                        <a:pt x="15856" y="11838"/>
                      </a:lnTo>
                      <a:lnTo>
                        <a:pt x="16095" y="11925"/>
                      </a:lnTo>
                      <a:lnTo>
                        <a:pt x="16235" y="10822"/>
                      </a:lnTo>
                      <a:close/>
                      <a:moveTo>
                        <a:pt x="10546" y="10474"/>
                      </a:moveTo>
                      <a:cubicBezTo>
                        <a:pt x="10305" y="10612"/>
                        <a:pt x="10113" y="10820"/>
                        <a:pt x="9873" y="11027"/>
                      </a:cubicBezTo>
                      <a:lnTo>
                        <a:pt x="10017" y="11373"/>
                      </a:lnTo>
                      <a:cubicBezTo>
                        <a:pt x="10209" y="11166"/>
                        <a:pt x="10450" y="10958"/>
                        <a:pt x="10672" y="10777"/>
                      </a:cubicBezTo>
                      <a:close/>
                      <a:moveTo>
                        <a:pt x="11764" y="8529"/>
                      </a:moveTo>
                      <a:lnTo>
                        <a:pt x="11668" y="8873"/>
                      </a:lnTo>
                      <a:cubicBezTo>
                        <a:pt x="11668" y="8873"/>
                        <a:pt x="11668" y="8873"/>
                        <a:pt x="12101" y="9217"/>
                      </a:cubicBezTo>
                      <a:cubicBezTo>
                        <a:pt x="11956" y="9354"/>
                        <a:pt x="11812" y="9423"/>
                        <a:pt x="11686" y="9595"/>
                      </a:cubicBezTo>
                      <a:lnTo>
                        <a:pt x="11812" y="9835"/>
                      </a:lnTo>
                      <a:cubicBezTo>
                        <a:pt x="12052" y="9698"/>
                        <a:pt x="12245" y="9491"/>
                        <a:pt x="12479" y="9328"/>
                      </a:cubicBezTo>
                      <a:lnTo>
                        <a:pt x="12437" y="9148"/>
                      </a:lnTo>
                      <a:lnTo>
                        <a:pt x="12473" y="9070"/>
                      </a:lnTo>
                      <a:lnTo>
                        <a:pt x="12389" y="9010"/>
                      </a:lnTo>
                      <a:cubicBezTo>
                        <a:pt x="12389" y="9010"/>
                        <a:pt x="12389" y="9010"/>
                        <a:pt x="11764" y="8529"/>
                      </a:cubicBezTo>
                      <a:close/>
                      <a:moveTo>
                        <a:pt x="16375" y="7774"/>
                      </a:moveTo>
                      <a:lnTo>
                        <a:pt x="16235" y="8877"/>
                      </a:lnTo>
                      <a:lnTo>
                        <a:pt x="16474" y="8935"/>
                      </a:lnTo>
                      <a:lnTo>
                        <a:pt x="16614" y="7833"/>
                      </a:lnTo>
                      <a:close/>
                      <a:moveTo>
                        <a:pt x="14244" y="7687"/>
                      </a:moveTo>
                      <a:cubicBezTo>
                        <a:pt x="14003" y="7828"/>
                        <a:pt x="13763" y="8038"/>
                        <a:pt x="13540" y="8222"/>
                      </a:cubicBezTo>
                      <a:lnTo>
                        <a:pt x="13667" y="8529"/>
                      </a:lnTo>
                      <a:cubicBezTo>
                        <a:pt x="13859" y="8389"/>
                        <a:pt x="14100" y="8178"/>
                        <a:pt x="14328" y="7994"/>
                      </a:cubicBezTo>
                      <a:close/>
                      <a:moveTo>
                        <a:pt x="9972" y="7078"/>
                      </a:moveTo>
                      <a:lnTo>
                        <a:pt x="9873" y="7426"/>
                      </a:lnTo>
                      <a:lnTo>
                        <a:pt x="10531" y="7978"/>
                      </a:lnTo>
                      <a:lnTo>
                        <a:pt x="10690" y="7629"/>
                      </a:lnTo>
                      <a:close/>
                      <a:moveTo>
                        <a:pt x="16180" y="6526"/>
                      </a:moveTo>
                      <a:cubicBezTo>
                        <a:pt x="15894" y="6664"/>
                        <a:pt x="15655" y="6801"/>
                        <a:pt x="15429" y="6981"/>
                      </a:cubicBezTo>
                      <a:lnTo>
                        <a:pt x="15512" y="7281"/>
                      </a:lnTo>
                      <a:cubicBezTo>
                        <a:pt x="15751" y="7144"/>
                        <a:pt x="15989" y="7007"/>
                        <a:pt x="16263" y="6827"/>
                      </a:cubicBezTo>
                      <a:close/>
                      <a:moveTo>
                        <a:pt x="8157" y="5627"/>
                      </a:moveTo>
                      <a:lnTo>
                        <a:pt x="8078" y="5888"/>
                      </a:lnTo>
                      <a:lnTo>
                        <a:pt x="8736" y="6439"/>
                      </a:lnTo>
                      <a:lnTo>
                        <a:pt x="8835" y="6178"/>
                      </a:lnTo>
                      <a:close/>
                      <a:moveTo>
                        <a:pt x="18134" y="5540"/>
                      </a:moveTo>
                      <a:cubicBezTo>
                        <a:pt x="17896" y="5679"/>
                        <a:pt x="17658" y="5749"/>
                        <a:pt x="17384" y="5931"/>
                      </a:cubicBezTo>
                      <a:lnTo>
                        <a:pt x="17467" y="6236"/>
                      </a:lnTo>
                      <a:cubicBezTo>
                        <a:pt x="17705" y="6097"/>
                        <a:pt x="17944" y="6027"/>
                        <a:pt x="18217" y="5844"/>
                      </a:cubicBezTo>
                      <a:close/>
                      <a:moveTo>
                        <a:pt x="17850" y="4640"/>
                      </a:moveTo>
                      <a:lnTo>
                        <a:pt x="17711" y="4930"/>
                      </a:lnTo>
                      <a:lnTo>
                        <a:pt x="18309" y="5627"/>
                      </a:lnTo>
                      <a:lnTo>
                        <a:pt x="18469" y="5336"/>
                      </a:lnTo>
                      <a:close/>
                      <a:moveTo>
                        <a:pt x="16175" y="2782"/>
                      </a:moveTo>
                      <a:lnTo>
                        <a:pt x="16035" y="3131"/>
                      </a:lnTo>
                      <a:lnTo>
                        <a:pt x="16654" y="3827"/>
                      </a:lnTo>
                      <a:lnTo>
                        <a:pt x="16793" y="3479"/>
                      </a:lnTo>
                      <a:close/>
                      <a:moveTo>
                        <a:pt x="9972" y="1883"/>
                      </a:moveTo>
                      <a:lnTo>
                        <a:pt x="9833" y="2144"/>
                      </a:lnTo>
                      <a:lnTo>
                        <a:pt x="14998" y="7629"/>
                      </a:lnTo>
                      <a:lnTo>
                        <a:pt x="15198" y="7281"/>
                      </a:lnTo>
                      <a:close/>
                      <a:moveTo>
                        <a:pt x="14580" y="983"/>
                      </a:moveTo>
                      <a:lnTo>
                        <a:pt x="14420" y="1244"/>
                      </a:lnTo>
                      <a:lnTo>
                        <a:pt x="15038" y="1941"/>
                      </a:lnTo>
                      <a:lnTo>
                        <a:pt x="15198" y="1679"/>
                      </a:lnTo>
                      <a:close/>
                      <a:moveTo>
                        <a:pt x="13925" y="1"/>
                      </a:moveTo>
                      <a:cubicBezTo>
                        <a:pt x="15839" y="42"/>
                        <a:pt x="17773" y="1483"/>
                        <a:pt x="19606" y="4987"/>
                      </a:cubicBezTo>
                      <a:cubicBezTo>
                        <a:pt x="19511" y="4987"/>
                        <a:pt x="19464" y="4987"/>
                        <a:pt x="19369" y="5057"/>
                      </a:cubicBezTo>
                      <a:cubicBezTo>
                        <a:pt x="19369" y="5057"/>
                        <a:pt x="19369" y="5057"/>
                        <a:pt x="19381" y="5100"/>
                      </a:cubicBezTo>
                      <a:lnTo>
                        <a:pt x="19464" y="5403"/>
                      </a:lnTo>
                      <a:cubicBezTo>
                        <a:pt x="19559" y="5334"/>
                        <a:pt x="19654" y="5334"/>
                        <a:pt x="19796" y="5264"/>
                      </a:cubicBezTo>
                      <a:cubicBezTo>
                        <a:pt x="19891" y="5541"/>
                        <a:pt x="20033" y="5818"/>
                        <a:pt x="20128" y="6026"/>
                      </a:cubicBezTo>
                      <a:cubicBezTo>
                        <a:pt x="21600" y="11148"/>
                        <a:pt x="20556" y="14540"/>
                        <a:pt x="18277" y="16825"/>
                      </a:cubicBezTo>
                      <a:cubicBezTo>
                        <a:pt x="18277" y="16825"/>
                        <a:pt x="18277" y="16825"/>
                        <a:pt x="19701" y="6234"/>
                      </a:cubicBezTo>
                      <a:cubicBezTo>
                        <a:pt x="19701" y="6234"/>
                        <a:pt x="19701" y="6234"/>
                        <a:pt x="19416" y="6164"/>
                      </a:cubicBezTo>
                      <a:lnTo>
                        <a:pt x="17992" y="17102"/>
                      </a:lnTo>
                      <a:cubicBezTo>
                        <a:pt x="16331" y="18555"/>
                        <a:pt x="14099" y="19525"/>
                        <a:pt x="11773" y="20148"/>
                      </a:cubicBezTo>
                      <a:cubicBezTo>
                        <a:pt x="11773" y="20148"/>
                        <a:pt x="11773" y="20148"/>
                        <a:pt x="13197" y="9487"/>
                      </a:cubicBezTo>
                      <a:cubicBezTo>
                        <a:pt x="13197" y="9487"/>
                        <a:pt x="13197" y="9487"/>
                        <a:pt x="12913" y="9418"/>
                      </a:cubicBezTo>
                      <a:cubicBezTo>
                        <a:pt x="12913" y="9418"/>
                        <a:pt x="12913" y="9418"/>
                        <a:pt x="11488" y="20286"/>
                      </a:cubicBezTo>
                      <a:cubicBezTo>
                        <a:pt x="10491" y="20494"/>
                        <a:pt x="9542" y="20701"/>
                        <a:pt x="8545" y="20840"/>
                      </a:cubicBezTo>
                      <a:cubicBezTo>
                        <a:pt x="8545" y="20840"/>
                        <a:pt x="8545" y="20840"/>
                        <a:pt x="8545" y="20814"/>
                      </a:cubicBezTo>
                      <a:lnTo>
                        <a:pt x="8545" y="20632"/>
                      </a:lnTo>
                      <a:cubicBezTo>
                        <a:pt x="8545" y="20632"/>
                        <a:pt x="8545" y="20632"/>
                        <a:pt x="8515" y="20632"/>
                      </a:cubicBezTo>
                      <a:lnTo>
                        <a:pt x="8308" y="20632"/>
                      </a:lnTo>
                      <a:cubicBezTo>
                        <a:pt x="8308" y="20632"/>
                        <a:pt x="8308" y="20632"/>
                        <a:pt x="8302" y="20667"/>
                      </a:cubicBezTo>
                      <a:lnTo>
                        <a:pt x="8260" y="20909"/>
                      </a:lnTo>
                      <a:cubicBezTo>
                        <a:pt x="7263" y="21047"/>
                        <a:pt x="6266" y="21186"/>
                        <a:pt x="5317" y="21255"/>
                      </a:cubicBezTo>
                      <a:cubicBezTo>
                        <a:pt x="5317" y="21255"/>
                        <a:pt x="5317" y="21255"/>
                        <a:pt x="6171" y="15025"/>
                      </a:cubicBezTo>
                      <a:cubicBezTo>
                        <a:pt x="6171" y="15025"/>
                        <a:pt x="6171" y="15025"/>
                        <a:pt x="6142" y="15016"/>
                      </a:cubicBezTo>
                      <a:lnTo>
                        <a:pt x="5934" y="14956"/>
                      </a:lnTo>
                      <a:cubicBezTo>
                        <a:pt x="5934" y="14956"/>
                        <a:pt x="5934" y="14956"/>
                        <a:pt x="5032" y="21255"/>
                      </a:cubicBezTo>
                      <a:cubicBezTo>
                        <a:pt x="3181" y="21463"/>
                        <a:pt x="1472" y="21463"/>
                        <a:pt x="285" y="21532"/>
                      </a:cubicBezTo>
                      <a:lnTo>
                        <a:pt x="570" y="21186"/>
                      </a:lnTo>
                      <a:cubicBezTo>
                        <a:pt x="570" y="21186"/>
                        <a:pt x="570" y="21186"/>
                        <a:pt x="546" y="21151"/>
                      </a:cubicBezTo>
                      <a:lnTo>
                        <a:pt x="380" y="20909"/>
                      </a:lnTo>
                      <a:cubicBezTo>
                        <a:pt x="237" y="21117"/>
                        <a:pt x="95" y="21255"/>
                        <a:pt x="0" y="21394"/>
                      </a:cubicBezTo>
                      <a:cubicBezTo>
                        <a:pt x="285" y="20286"/>
                        <a:pt x="665" y="18971"/>
                        <a:pt x="1139" y="17517"/>
                      </a:cubicBezTo>
                      <a:cubicBezTo>
                        <a:pt x="1139" y="17517"/>
                        <a:pt x="1139" y="17517"/>
                        <a:pt x="3038" y="18694"/>
                      </a:cubicBezTo>
                      <a:cubicBezTo>
                        <a:pt x="3038" y="18694"/>
                        <a:pt x="3038" y="18694"/>
                        <a:pt x="3050" y="18651"/>
                      </a:cubicBezTo>
                      <a:lnTo>
                        <a:pt x="3133" y="18348"/>
                      </a:lnTo>
                      <a:cubicBezTo>
                        <a:pt x="3133" y="18348"/>
                        <a:pt x="3133" y="18348"/>
                        <a:pt x="1234" y="17171"/>
                      </a:cubicBezTo>
                      <a:cubicBezTo>
                        <a:pt x="2136" y="14540"/>
                        <a:pt x="3418" y="11495"/>
                        <a:pt x="4937" y="8656"/>
                      </a:cubicBezTo>
                      <a:cubicBezTo>
                        <a:pt x="4937" y="8656"/>
                        <a:pt x="4937" y="8656"/>
                        <a:pt x="8593" y="12118"/>
                      </a:cubicBezTo>
                      <a:cubicBezTo>
                        <a:pt x="8403" y="12325"/>
                        <a:pt x="8260" y="12464"/>
                        <a:pt x="8118" y="12602"/>
                      </a:cubicBezTo>
                      <a:cubicBezTo>
                        <a:pt x="8118" y="12602"/>
                        <a:pt x="8118" y="12602"/>
                        <a:pt x="8136" y="12637"/>
                      </a:cubicBezTo>
                      <a:lnTo>
                        <a:pt x="8260" y="12879"/>
                      </a:lnTo>
                      <a:cubicBezTo>
                        <a:pt x="8450" y="12671"/>
                        <a:pt x="8687" y="12533"/>
                        <a:pt x="8877" y="12325"/>
                      </a:cubicBezTo>
                      <a:cubicBezTo>
                        <a:pt x="8877" y="12325"/>
                        <a:pt x="8877" y="12325"/>
                        <a:pt x="8871" y="12308"/>
                      </a:cubicBezTo>
                      <a:lnTo>
                        <a:pt x="8830" y="12187"/>
                      </a:lnTo>
                      <a:cubicBezTo>
                        <a:pt x="8830" y="12187"/>
                        <a:pt x="8830" y="12187"/>
                        <a:pt x="8842" y="12161"/>
                      </a:cubicBezTo>
                      <a:lnTo>
                        <a:pt x="8925" y="11979"/>
                      </a:lnTo>
                      <a:cubicBezTo>
                        <a:pt x="8925" y="11979"/>
                        <a:pt x="8925" y="11979"/>
                        <a:pt x="5080" y="8379"/>
                      </a:cubicBezTo>
                      <a:cubicBezTo>
                        <a:pt x="7602" y="3750"/>
                        <a:pt x="10735" y="-68"/>
                        <a:pt x="13925" y="1"/>
                      </a:cubicBezTo>
                      <a:close/>
                    </a:path>
                  </a:pathLst>
                </a:custGeom>
                <a:solidFill>
                  <a:srgbClr val="3F511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48" name="Shape 148"/>
                <p:cNvSpPr/>
                <p:nvPr/>
              </p:nvSpPr>
              <p:spPr>
                <a:xfrm rot="19704122" flipH="1">
                  <a:off x="5523336" y="2078358"/>
                  <a:ext cx="633415" cy="7572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0" h="21532" extrusionOk="0">
                      <a:moveTo>
                        <a:pt x="1992" y="18978"/>
                      </a:moveTo>
                      <a:cubicBezTo>
                        <a:pt x="1755" y="19256"/>
                        <a:pt x="1566" y="19465"/>
                        <a:pt x="1376" y="19674"/>
                      </a:cubicBezTo>
                      <a:lnTo>
                        <a:pt x="1566" y="20023"/>
                      </a:lnTo>
                      <a:cubicBezTo>
                        <a:pt x="1755" y="19744"/>
                        <a:pt x="1945" y="19535"/>
                        <a:pt x="2134" y="19256"/>
                      </a:cubicBezTo>
                      <a:close/>
                      <a:moveTo>
                        <a:pt x="8636" y="17672"/>
                      </a:moveTo>
                      <a:lnTo>
                        <a:pt x="8556" y="18775"/>
                      </a:lnTo>
                      <a:lnTo>
                        <a:pt x="8776" y="18833"/>
                      </a:lnTo>
                      <a:lnTo>
                        <a:pt x="8935" y="17672"/>
                      </a:lnTo>
                      <a:close/>
                      <a:moveTo>
                        <a:pt x="3617" y="17120"/>
                      </a:moveTo>
                      <a:cubicBezTo>
                        <a:pt x="3425" y="17394"/>
                        <a:pt x="3232" y="17599"/>
                        <a:pt x="3016" y="17839"/>
                      </a:cubicBezTo>
                      <a:lnTo>
                        <a:pt x="3184" y="18078"/>
                      </a:lnTo>
                      <a:cubicBezTo>
                        <a:pt x="3377" y="17873"/>
                        <a:pt x="3569" y="17668"/>
                        <a:pt x="3785" y="17360"/>
                      </a:cubicBezTo>
                      <a:close/>
                      <a:moveTo>
                        <a:pt x="15278" y="16685"/>
                      </a:moveTo>
                      <a:lnTo>
                        <a:pt x="15138" y="17817"/>
                      </a:lnTo>
                      <a:lnTo>
                        <a:pt x="15377" y="17875"/>
                      </a:lnTo>
                      <a:lnTo>
                        <a:pt x="15517" y="16772"/>
                      </a:lnTo>
                      <a:close/>
                      <a:moveTo>
                        <a:pt x="4475" y="15176"/>
                      </a:moveTo>
                      <a:cubicBezTo>
                        <a:pt x="4475" y="15176"/>
                        <a:pt x="4475" y="15176"/>
                        <a:pt x="4428" y="15589"/>
                      </a:cubicBezTo>
                      <a:cubicBezTo>
                        <a:pt x="4428" y="15589"/>
                        <a:pt x="4428" y="15589"/>
                        <a:pt x="4852" y="15796"/>
                      </a:cubicBezTo>
                      <a:cubicBezTo>
                        <a:pt x="4805" y="15865"/>
                        <a:pt x="4758" y="15934"/>
                        <a:pt x="4687" y="16037"/>
                      </a:cubicBezTo>
                      <a:lnTo>
                        <a:pt x="4852" y="16279"/>
                      </a:lnTo>
                      <a:cubicBezTo>
                        <a:pt x="5041" y="16072"/>
                        <a:pt x="5229" y="15865"/>
                        <a:pt x="5447" y="15615"/>
                      </a:cubicBezTo>
                      <a:lnTo>
                        <a:pt x="5323" y="15314"/>
                      </a:lnTo>
                      <a:cubicBezTo>
                        <a:pt x="5229" y="15382"/>
                        <a:pt x="5182" y="15451"/>
                        <a:pt x="5135" y="15520"/>
                      </a:cubicBezTo>
                      <a:cubicBezTo>
                        <a:pt x="5135" y="15520"/>
                        <a:pt x="5135" y="15520"/>
                        <a:pt x="4475" y="15176"/>
                      </a:cubicBezTo>
                      <a:close/>
                      <a:moveTo>
                        <a:pt x="9015" y="14682"/>
                      </a:moveTo>
                      <a:lnTo>
                        <a:pt x="8875" y="15785"/>
                      </a:lnTo>
                      <a:lnTo>
                        <a:pt x="9115" y="15872"/>
                      </a:lnTo>
                      <a:lnTo>
                        <a:pt x="9254" y="14769"/>
                      </a:lnTo>
                      <a:close/>
                      <a:moveTo>
                        <a:pt x="2513" y="14218"/>
                      </a:moveTo>
                      <a:lnTo>
                        <a:pt x="2433" y="14566"/>
                      </a:lnTo>
                      <a:lnTo>
                        <a:pt x="3191" y="14972"/>
                      </a:lnTo>
                      <a:lnTo>
                        <a:pt x="3271" y="14624"/>
                      </a:lnTo>
                      <a:close/>
                      <a:moveTo>
                        <a:pt x="15617" y="13724"/>
                      </a:moveTo>
                      <a:lnTo>
                        <a:pt x="15477" y="14827"/>
                      </a:lnTo>
                      <a:lnTo>
                        <a:pt x="15756" y="14885"/>
                      </a:lnTo>
                      <a:lnTo>
                        <a:pt x="15896" y="13782"/>
                      </a:lnTo>
                      <a:close/>
                      <a:moveTo>
                        <a:pt x="7036" y="13666"/>
                      </a:moveTo>
                      <a:cubicBezTo>
                        <a:pt x="6795" y="13874"/>
                        <a:pt x="6603" y="14082"/>
                        <a:pt x="6380" y="14324"/>
                      </a:cubicBezTo>
                      <a:lnTo>
                        <a:pt x="6507" y="14566"/>
                      </a:lnTo>
                      <a:cubicBezTo>
                        <a:pt x="6747" y="14359"/>
                        <a:pt x="6940" y="14151"/>
                        <a:pt x="7162" y="13909"/>
                      </a:cubicBezTo>
                      <a:close/>
                      <a:moveTo>
                        <a:pt x="9354" y="11983"/>
                      </a:moveTo>
                      <a:lnTo>
                        <a:pt x="9254" y="12825"/>
                      </a:lnTo>
                      <a:lnTo>
                        <a:pt x="9494" y="12883"/>
                      </a:lnTo>
                      <a:lnTo>
                        <a:pt x="9593" y="12070"/>
                      </a:lnTo>
                      <a:close/>
                      <a:moveTo>
                        <a:pt x="15996" y="10735"/>
                      </a:moveTo>
                      <a:lnTo>
                        <a:pt x="15856" y="11838"/>
                      </a:lnTo>
                      <a:lnTo>
                        <a:pt x="16095" y="11925"/>
                      </a:lnTo>
                      <a:lnTo>
                        <a:pt x="16235" y="10822"/>
                      </a:lnTo>
                      <a:close/>
                      <a:moveTo>
                        <a:pt x="10546" y="10474"/>
                      </a:moveTo>
                      <a:cubicBezTo>
                        <a:pt x="10305" y="10612"/>
                        <a:pt x="10113" y="10820"/>
                        <a:pt x="9873" y="11027"/>
                      </a:cubicBezTo>
                      <a:lnTo>
                        <a:pt x="10017" y="11373"/>
                      </a:lnTo>
                      <a:cubicBezTo>
                        <a:pt x="10209" y="11166"/>
                        <a:pt x="10450" y="10958"/>
                        <a:pt x="10672" y="10777"/>
                      </a:cubicBezTo>
                      <a:close/>
                      <a:moveTo>
                        <a:pt x="11764" y="8529"/>
                      </a:moveTo>
                      <a:lnTo>
                        <a:pt x="11668" y="8873"/>
                      </a:lnTo>
                      <a:cubicBezTo>
                        <a:pt x="11668" y="8873"/>
                        <a:pt x="11668" y="8873"/>
                        <a:pt x="12101" y="9217"/>
                      </a:cubicBezTo>
                      <a:cubicBezTo>
                        <a:pt x="11956" y="9354"/>
                        <a:pt x="11812" y="9423"/>
                        <a:pt x="11686" y="9595"/>
                      </a:cubicBezTo>
                      <a:lnTo>
                        <a:pt x="11812" y="9835"/>
                      </a:lnTo>
                      <a:cubicBezTo>
                        <a:pt x="12052" y="9698"/>
                        <a:pt x="12245" y="9491"/>
                        <a:pt x="12479" y="9328"/>
                      </a:cubicBezTo>
                      <a:lnTo>
                        <a:pt x="12437" y="9148"/>
                      </a:lnTo>
                      <a:lnTo>
                        <a:pt x="12473" y="9070"/>
                      </a:lnTo>
                      <a:lnTo>
                        <a:pt x="12389" y="9010"/>
                      </a:lnTo>
                      <a:cubicBezTo>
                        <a:pt x="12389" y="9010"/>
                        <a:pt x="12389" y="9010"/>
                        <a:pt x="11764" y="8529"/>
                      </a:cubicBezTo>
                      <a:close/>
                      <a:moveTo>
                        <a:pt x="16375" y="7774"/>
                      </a:moveTo>
                      <a:lnTo>
                        <a:pt x="16235" y="8877"/>
                      </a:lnTo>
                      <a:lnTo>
                        <a:pt x="16474" y="8935"/>
                      </a:lnTo>
                      <a:lnTo>
                        <a:pt x="16614" y="7833"/>
                      </a:lnTo>
                      <a:close/>
                      <a:moveTo>
                        <a:pt x="14244" y="7687"/>
                      </a:moveTo>
                      <a:cubicBezTo>
                        <a:pt x="14003" y="7828"/>
                        <a:pt x="13763" y="8038"/>
                        <a:pt x="13540" y="8222"/>
                      </a:cubicBezTo>
                      <a:lnTo>
                        <a:pt x="13667" y="8529"/>
                      </a:lnTo>
                      <a:cubicBezTo>
                        <a:pt x="13859" y="8389"/>
                        <a:pt x="14100" y="8178"/>
                        <a:pt x="14328" y="7994"/>
                      </a:cubicBezTo>
                      <a:close/>
                      <a:moveTo>
                        <a:pt x="9972" y="7078"/>
                      </a:moveTo>
                      <a:lnTo>
                        <a:pt x="9873" y="7426"/>
                      </a:lnTo>
                      <a:lnTo>
                        <a:pt x="10531" y="7978"/>
                      </a:lnTo>
                      <a:lnTo>
                        <a:pt x="10690" y="7629"/>
                      </a:lnTo>
                      <a:close/>
                      <a:moveTo>
                        <a:pt x="16180" y="6526"/>
                      </a:moveTo>
                      <a:cubicBezTo>
                        <a:pt x="15894" y="6664"/>
                        <a:pt x="15655" y="6801"/>
                        <a:pt x="15429" y="6981"/>
                      </a:cubicBezTo>
                      <a:lnTo>
                        <a:pt x="15512" y="7281"/>
                      </a:lnTo>
                      <a:cubicBezTo>
                        <a:pt x="15751" y="7144"/>
                        <a:pt x="15989" y="7007"/>
                        <a:pt x="16263" y="6827"/>
                      </a:cubicBezTo>
                      <a:close/>
                      <a:moveTo>
                        <a:pt x="8157" y="5627"/>
                      </a:moveTo>
                      <a:lnTo>
                        <a:pt x="8078" y="5888"/>
                      </a:lnTo>
                      <a:lnTo>
                        <a:pt x="8736" y="6439"/>
                      </a:lnTo>
                      <a:lnTo>
                        <a:pt x="8835" y="6178"/>
                      </a:lnTo>
                      <a:close/>
                      <a:moveTo>
                        <a:pt x="18134" y="5540"/>
                      </a:moveTo>
                      <a:cubicBezTo>
                        <a:pt x="17896" y="5679"/>
                        <a:pt x="17658" y="5749"/>
                        <a:pt x="17384" y="5931"/>
                      </a:cubicBezTo>
                      <a:lnTo>
                        <a:pt x="17467" y="6236"/>
                      </a:lnTo>
                      <a:cubicBezTo>
                        <a:pt x="17705" y="6097"/>
                        <a:pt x="17944" y="6027"/>
                        <a:pt x="18217" y="5844"/>
                      </a:cubicBezTo>
                      <a:close/>
                      <a:moveTo>
                        <a:pt x="17850" y="4640"/>
                      </a:moveTo>
                      <a:lnTo>
                        <a:pt x="17711" y="4930"/>
                      </a:lnTo>
                      <a:lnTo>
                        <a:pt x="18309" y="5627"/>
                      </a:lnTo>
                      <a:lnTo>
                        <a:pt x="18469" y="5336"/>
                      </a:lnTo>
                      <a:close/>
                      <a:moveTo>
                        <a:pt x="16175" y="2782"/>
                      </a:moveTo>
                      <a:lnTo>
                        <a:pt x="16035" y="3131"/>
                      </a:lnTo>
                      <a:lnTo>
                        <a:pt x="16654" y="3827"/>
                      </a:lnTo>
                      <a:lnTo>
                        <a:pt x="16793" y="3479"/>
                      </a:lnTo>
                      <a:close/>
                      <a:moveTo>
                        <a:pt x="9972" y="1883"/>
                      </a:moveTo>
                      <a:lnTo>
                        <a:pt x="9833" y="2144"/>
                      </a:lnTo>
                      <a:lnTo>
                        <a:pt x="14998" y="7629"/>
                      </a:lnTo>
                      <a:lnTo>
                        <a:pt x="15198" y="7281"/>
                      </a:lnTo>
                      <a:close/>
                      <a:moveTo>
                        <a:pt x="14580" y="983"/>
                      </a:moveTo>
                      <a:lnTo>
                        <a:pt x="14420" y="1244"/>
                      </a:lnTo>
                      <a:lnTo>
                        <a:pt x="15038" y="1941"/>
                      </a:lnTo>
                      <a:lnTo>
                        <a:pt x="15198" y="1679"/>
                      </a:lnTo>
                      <a:close/>
                      <a:moveTo>
                        <a:pt x="13925" y="1"/>
                      </a:moveTo>
                      <a:cubicBezTo>
                        <a:pt x="15839" y="42"/>
                        <a:pt x="17773" y="1483"/>
                        <a:pt x="19606" y="4987"/>
                      </a:cubicBezTo>
                      <a:cubicBezTo>
                        <a:pt x="19511" y="4987"/>
                        <a:pt x="19464" y="4987"/>
                        <a:pt x="19369" y="5057"/>
                      </a:cubicBezTo>
                      <a:cubicBezTo>
                        <a:pt x="19369" y="5057"/>
                        <a:pt x="19369" y="5057"/>
                        <a:pt x="19381" y="5100"/>
                      </a:cubicBezTo>
                      <a:lnTo>
                        <a:pt x="19464" y="5403"/>
                      </a:lnTo>
                      <a:cubicBezTo>
                        <a:pt x="19559" y="5334"/>
                        <a:pt x="19654" y="5334"/>
                        <a:pt x="19796" y="5264"/>
                      </a:cubicBezTo>
                      <a:cubicBezTo>
                        <a:pt x="19891" y="5541"/>
                        <a:pt x="20033" y="5818"/>
                        <a:pt x="20128" y="6026"/>
                      </a:cubicBezTo>
                      <a:cubicBezTo>
                        <a:pt x="21600" y="11148"/>
                        <a:pt x="20556" y="14540"/>
                        <a:pt x="18277" y="16825"/>
                      </a:cubicBezTo>
                      <a:cubicBezTo>
                        <a:pt x="18277" y="16825"/>
                        <a:pt x="18277" y="16825"/>
                        <a:pt x="19701" y="6234"/>
                      </a:cubicBezTo>
                      <a:cubicBezTo>
                        <a:pt x="19701" y="6234"/>
                        <a:pt x="19701" y="6234"/>
                        <a:pt x="19416" y="6164"/>
                      </a:cubicBezTo>
                      <a:lnTo>
                        <a:pt x="17992" y="17102"/>
                      </a:lnTo>
                      <a:cubicBezTo>
                        <a:pt x="16331" y="18555"/>
                        <a:pt x="14099" y="19525"/>
                        <a:pt x="11773" y="20148"/>
                      </a:cubicBezTo>
                      <a:cubicBezTo>
                        <a:pt x="11773" y="20148"/>
                        <a:pt x="11773" y="20148"/>
                        <a:pt x="13197" y="9487"/>
                      </a:cubicBezTo>
                      <a:cubicBezTo>
                        <a:pt x="13197" y="9487"/>
                        <a:pt x="13197" y="9487"/>
                        <a:pt x="12913" y="9418"/>
                      </a:cubicBezTo>
                      <a:cubicBezTo>
                        <a:pt x="12913" y="9418"/>
                        <a:pt x="12913" y="9418"/>
                        <a:pt x="11488" y="20286"/>
                      </a:cubicBezTo>
                      <a:cubicBezTo>
                        <a:pt x="10491" y="20494"/>
                        <a:pt x="9542" y="20701"/>
                        <a:pt x="8545" y="20840"/>
                      </a:cubicBezTo>
                      <a:cubicBezTo>
                        <a:pt x="8545" y="20840"/>
                        <a:pt x="8545" y="20840"/>
                        <a:pt x="8545" y="20814"/>
                      </a:cubicBezTo>
                      <a:lnTo>
                        <a:pt x="8545" y="20632"/>
                      </a:lnTo>
                      <a:cubicBezTo>
                        <a:pt x="8545" y="20632"/>
                        <a:pt x="8545" y="20632"/>
                        <a:pt x="8515" y="20632"/>
                      </a:cubicBezTo>
                      <a:lnTo>
                        <a:pt x="8308" y="20632"/>
                      </a:lnTo>
                      <a:cubicBezTo>
                        <a:pt x="8308" y="20632"/>
                        <a:pt x="8308" y="20632"/>
                        <a:pt x="8302" y="20667"/>
                      </a:cubicBezTo>
                      <a:lnTo>
                        <a:pt x="8260" y="20909"/>
                      </a:lnTo>
                      <a:cubicBezTo>
                        <a:pt x="7263" y="21047"/>
                        <a:pt x="6266" y="21186"/>
                        <a:pt x="5317" y="21255"/>
                      </a:cubicBezTo>
                      <a:cubicBezTo>
                        <a:pt x="5317" y="21255"/>
                        <a:pt x="5317" y="21255"/>
                        <a:pt x="6171" y="15025"/>
                      </a:cubicBezTo>
                      <a:cubicBezTo>
                        <a:pt x="6171" y="15025"/>
                        <a:pt x="6171" y="15025"/>
                        <a:pt x="6142" y="15016"/>
                      </a:cubicBezTo>
                      <a:lnTo>
                        <a:pt x="5934" y="14956"/>
                      </a:lnTo>
                      <a:cubicBezTo>
                        <a:pt x="5934" y="14956"/>
                        <a:pt x="5934" y="14956"/>
                        <a:pt x="5032" y="21255"/>
                      </a:cubicBezTo>
                      <a:cubicBezTo>
                        <a:pt x="3181" y="21463"/>
                        <a:pt x="1472" y="21463"/>
                        <a:pt x="285" y="21532"/>
                      </a:cubicBezTo>
                      <a:lnTo>
                        <a:pt x="570" y="21186"/>
                      </a:lnTo>
                      <a:cubicBezTo>
                        <a:pt x="570" y="21186"/>
                        <a:pt x="570" y="21186"/>
                        <a:pt x="546" y="21151"/>
                      </a:cubicBezTo>
                      <a:lnTo>
                        <a:pt x="380" y="20909"/>
                      </a:lnTo>
                      <a:cubicBezTo>
                        <a:pt x="237" y="21117"/>
                        <a:pt x="95" y="21255"/>
                        <a:pt x="0" y="21394"/>
                      </a:cubicBezTo>
                      <a:cubicBezTo>
                        <a:pt x="285" y="20286"/>
                        <a:pt x="665" y="18971"/>
                        <a:pt x="1139" y="17517"/>
                      </a:cubicBezTo>
                      <a:cubicBezTo>
                        <a:pt x="1139" y="17517"/>
                        <a:pt x="1139" y="17517"/>
                        <a:pt x="3038" y="18694"/>
                      </a:cubicBezTo>
                      <a:cubicBezTo>
                        <a:pt x="3038" y="18694"/>
                        <a:pt x="3038" y="18694"/>
                        <a:pt x="3050" y="18651"/>
                      </a:cubicBezTo>
                      <a:lnTo>
                        <a:pt x="3133" y="18348"/>
                      </a:lnTo>
                      <a:cubicBezTo>
                        <a:pt x="3133" y="18348"/>
                        <a:pt x="3133" y="18348"/>
                        <a:pt x="1234" y="17171"/>
                      </a:cubicBezTo>
                      <a:cubicBezTo>
                        <a:pt x="2136" y="14540"/>
                        <a:pt x="3418" y="11495"/>
                        <a:pt x="4937" y="8656"/>
                      </a:cubicBezTo>
                      <a:cubicBezTo>
                        <a:pt x="4937" y="8656"/>
                        <a:pt x="4937" y="8656"/>
                        <a:pt x="8593" y="12118"/>
                      </a:cubicBezTo>
                      <a:cubicBezTo>
                        <a:pt x="8403" y="12325"/>
                        <a:pt x="8260" y="12464"/>
                        <a:pt x="8118" y="12602"/>
                      </a:cubicBezTo>
                      <a:cubicBezTo>
                        <a:pt x="8118" y="12602"/>
                        <a:pt x="8118" y="12602"/>
                        <a:pt x="8136" y="12637"/>
                      </a:cubicBezTo>
                      <a:lnTo>
                        <a:pt x="8260" y="12879"/>
                      </a:lnTo>
                      <a:cubicBezTo>
                        <a:pt x="8450" y="12671"/>
                        <a:pt x="8687" y="12533"/>
                        <a:pt x="8877" y="12325"/>
                      </a:cubicBezTo>
                      <a:cubicBezTo>
                        <a:pt x="8877" y="12325"/>
                        <a:pt x="8877" y="12325"/>
                        <a:pt x="8871" y="12308"/>
                      </a:cubicBezTo>
                      <a:lnTo>
                        <a:pt x="8830" y="12187"/>
                      </a:lnTo>
                      <a:cubicBezTo>
                        <a:pt x="8830" y="12187"/>
                        <a:pt x="8830" y="12187"/>
                        <a:pt x="8842" y="12161"/>
                      </a:cubicBezTo>
                      <a:lnTo>
                        <a:pt x="8925" y="11979"/>
                      </a:lnTo>
                      <a:cubicBezTo>
                        <a:pt x="8925" y="11979"/>
                        <a:pt x="8925" y="11979"/>
                        <a:pt x="5080" y="8379"/>
                      </a:cubicBezTo>
                      <a:cubicBezTo>
                        <a:pt x="7602" y="3750"/>
                        <a:pt x="10735" y="-68"/>
                        <a:pt x="13925" y="1"/>
                      </a:cubicBezTo>
                      <a:close/>
                    </a:path>
                  </a:pathLst>
                </a:custGeom>
                <a:solidFill>
                  <a:srgbClr val="3F511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49" name="Shape 149"/>
                <p:cNvSpPr/>
                <p:nvPr/>
              </p:nvSpPr>
              <p:spPr>
                <a:xfrm rot="11015165">
                  <a:off x="5474124" y="4065908"/>
                  <a:ext cx="693739" cy="7223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0" h="21532" extrusionOk="0">
                      <a:moveTo>
                        <a:pt x="1992" y="18978"/>
                      </a:moveTo>
                      <a:cubicBezTo>
                        <a:pt x="1755" y="19256"/>
                        <a:pt x="1566" y="19465"/>
                        <a:pt x="1376" y="19674"/>
                      </a:cubicBezTo>
                      <a:lnTo>
                        <a:pt x="1566" y="20023"/>
                      </a:lnTo>
                      <a:cubicBezTo>
                        <a:pt x="1755" y="19744"/>
                        <a:pt x="1945" y="19535"/>
                        <a:pt x="2134" y="19256"/>
                      </a:cubicBezTo>
                      <a:close/>
                      <a:moveTo>
                        <a:pt x="8636" y="17672"/>
                      </a:moveTo>
                      <a:lnTo>
                        <a:pt x="8556" y="18775"/>
                      </a:lnTo>
                      <a:lnTo>
                        <a:pt x="8776" y="18833"/>
                      </a:lnTo>
                      <a:lnTo>
                        <a:pt x="8935" y="17672"/>
                      </a:lnTo>
                      <a:close/>
                      <a:moveTo>
                        <a:pt x="3617" y="17120"/>
                      </a:moveTo>
                      <a:cubicBezTo>
                        <a:pt x="3425" y="17394"/>
                        <a:pt x="3232" y="17599"/>
                        <a:pt x="3016" y="17839"/>
                      </a:cubicBezTo>
                      <a:lnTo>
                        <a:pt x="3184" y="18078"/>
                      </a:lnTo>
                      <a:cubicBezTo>
                        <a:pt x="3377" y="17873"/>
                        <a:pt x="3569" y="17668"/>
                        <a:pt x="3785" y="17360"/>
                      </a:cubicBezTo>
                      <a:close/>
                      <a:moveTo>
                        <a:pt x="15278" y="16685"/>
                      </a:moveTo>
                      <a:lnTo>
                        <a:pt x="15138" y="17817"/>
                      </a:lnTo>
                      <a:lnTo>
                        <a:pt x="15377" y="17875"/>
                      </a:lnTo>
                      <a:lnTo>
                        <a:pt x="15517" y="16772"/>
                      </a:lnTo>
                      <a:close/>
                      <a:moveTo>
                        <a:pt x="4475" y="15176"/>
                      </a:moveTo>
                      <a:cubicBezTo>
                        <a:pt x="4475" y="15176"/>
                        <a:pt x="4475" y="15176"/>
                        <a:pt x="4428" y="15589"/>
                      </a:cubicBezTo>
                      <a:cubicBezTo>
                        <a:pt x="4428" y="15589"/>
                        <a:pt x="4428" y="15589"/>
                        <a:pt x="4852" y="15796"/>
                      </a:cubicBezTo>
                      <a:cubicBezTo>
                        <a:pt x="4805" y="15865"/>
                        <a:pt x="4758" y="15934"/>
                        <a:pt x="4687" y="16037"/>
                      </a:cubicBezTo>
                      <a:lnTo>
                        <a:pt x="4852" y="16279"/>
                      </a:lnTo>
                      <a:cubicBezTo>
                        <a:pt x="5041" y="16072"/>
                        <a:pt x="5229" y="15865"/>
                        <a:pt x="5447" y="15615"/>
                      </a:cubicBezTo>
                      <a:lnTo>
                        <a:pt x="5323" y="15314"/>
                      </a:lnTo>
                      <a:cubicBezTo>
                        <a:pt x="5229" y="15382"/>
                        <a:pt x="5182" y="15451"/>
                        <a:pt x="5135" y="15520"/>
                      </a:cubicBezTo>
                      <a:cubicBezTo>
                        <a:pt x="5135" y="15520"/>
                        <a:pt x="5135" y="15520"/>
                        <a:pt x="4475" y="15176"/>
                      </a:cubicBezTo>
                      <a:close/>
                      <a:moveTo>
                        <a:pt x="9015" y="14682"/>
                      </a:moveTo>
                      <a:lnTo>
                        <a:pt x="8875" y="15785"/>
                      </a:lnTo>
                      <a:lnTo>
                        <a:pt x="9115" y="15872"/>
                      </a:lnTo>
                      <a:lnTo>
                        <a:pt x="9254" y="14769"/>
                      </a:lnTo>
                      <a:close/>
                      <a:moveTo>
                        <a:pt x="2513" y="14218"/>
                      </a:moveTo>
                      <a:lnTo>
                        <a:pt x="2433" y="14566"/>
                      </a:lnTo>
                      <a:lnTo>
                        <a:pt x="3191" y="14972"/>
                      </a:lnTo>
                      <a:lnTo>
                        <a:pt x="3271" y="14624"/>
                      </a:lnTo>
                      <a:close/>
                      <a:moveTo>
                        <a:pt x="15617" y="13724"/>
                      </a:moveTo>
                      <a:lnTo>
                        <a:pt x="15477" y="14827"/>
                      </a:lnTo>
                      <a:lnTo>
                        <a:pt x="15756" y="14885"/>
                      </a:lnTo>
                      <a:lnTo>
                        <a:pt x="15896" y="13782"/>
                      </a:lnTo>
                      <a:close/>
                      <a:moveTo>
                        <a:pt x="7036" y="13666"/>
                      </a:moveTo>
                      <a:cubicBezTo>
                        <a:pt x="6795" y="13874"/>
                        <a:pt x="6603" y="14082"/>
                        <a:pt x="6380" y="14324"/>
                      </a:cubicBezTo>
                      <a:lnTo>
                        <a:pt x="6507" y="14566"/>
                      </a:lnTo>
                      <a:cubicBezTo>
                        <a:pt x="6747" y="14359"/>
                        <a:pt x="6940" y="14151"/>
                        <a:pt x="7162" y="13909"/>
                      </a:cubicBezTo>
                      <a:close/>
                      <a:moveTo>
                        <a:pt x="9354" y="11983"/>
                      </a:moveTo>
                      <a:lnTo>
                        <a:pt x="9254" y="12825"/>
                      </a:lnTo>
                      <a:lnTo>
                        <a:pt x="9494" y="12883"/>
                      </a:lnTo>
                      <a:lnTo>
                        <a:pt x="9593" y="12070"/>
                      </a:lnTo>
                      <a:close/>
                      <a:moveTo>
                        <a:pt x="15996" y="10735"/>
                      </a:moveTo>
                      <a:lnTo>
                        <a:pt x="15856" y="11838"/>
                      </a:lnTo>
                      <a:lnTo>
                        <a:pt x="16095" y="11925"/>
                      </a:lnTo>
                      <a:lnTo>
                        <a:pt x="16235" y="10822"/>
                      </a:lnTo>
                      <a:close/>
                      <a:moveTo>
                        <a:pt x="10546" y="10474"/>
                      </a:moveTo>
                      <a:cubicBezTo>
                        <a:pt x="10305" y="10612"/>
                        <a:pt x="10113" y="10820"/>
                        <a:pt x="9873" y="11027"/>
                      </a:cubicBezTo>
                      <a:lnTo>
                        <a:pt x="10017" y="11373"/>
                      </a:lnTo>
                      <a:cubicBezTo>
                        <a:pt x="10209" y="11166"/>
                        <a:pt x="10450" y="10958"/>
                        <a:pt x="10672" y="10777"/>
                      </a:cubicBezTo>
                      <a:close/>
                      <a:moveTo>
                        <a:pt x="11764" y="8529"/>
                      </a:moveTo>
                      <a:lnTo>
                        <a:pt x="11668" y="8873"/>
                      </a:lnTo>
                      <a:cubicBezTo>
                        <a:pt x="11668" y="8873"/>
                        <a:pt x="11668" y="8873"/>
                        <a:pt x="12101" y="9217"/>
                      </a:cubicBezTo>
                      <a:cubicBezTo>
                        <a:pt x="11956" y="9354"/>
                        <a:pt x="11812" y="9423"/>
                        <a:pt x="11686" y="9595"/>
                      </a:cubicBezTo>
                      <a:lnTo>
                        <a:pt x="11812" y="9835"/>
                      </a:lnTo>
                      <a:cubicBezTo>
                        <a:pt x="12052" y="9698"/>
                        <a:pt x="12245" y="9491"/>
                        <a:pt x="12479" y="9328"/>
                      </a:cubicBezTo>
                      <a:lnTo>
                        <a:pt x="12437" y="9148"/>
                      </a:lnTo>
                      <a:lnTo>
                        <a:pt x="12473" y="9070"/>
                      </a:lnTo>
                      <a:lnTo>
                        <a:pt x="12389" y="9010"/>
                      </a:lnTo>
                      <a:cubicBezTo>
                        <a:pt x="12389" y="9010"/>
                        <a:pt x="12389" y="9010"/>
                        <a:pt x="11764" y="8529"/>
                      </a:cubicBezTo>
                      <a:close/>
                      <a:moveTo>
                        <a:pt x="16375" y="7774"/>
                      </a:moveTo>
                      <a:lnTo>
                        <a:pt x="16235" y="8877"/>
                      </a:lnTo>
                      <a:lnTo>
                        <a:pt x="16474" y="8935"/>
                      </a:lnTo>
                      <a:lnTo>
                        <a:pt x="16614" y="7833"/>
                      </a:lnTo>
                      <a:close/>
                      <a:moveTo>
                        <a:pt x="14244" y="7687"/>
                      </a:moveTo>
                      <a:cubicBezTo>
                        <a:pt x="14003" y="7828"/>
                        <a:pt x="13763" y="8038"/>
                        <a:pt x="13540" y="8222"/>
                      </a:cubicBezTo>
                      <a:lnTo>
                        <a:pt x="13667" y="8529"/>
                      </a:lnTo>
                      <a:cubicBezTo>
                        <a:pt x="13859" y="8389"/>
                        <a:pt x="14100" y="8178"/>
                        <a:pt x="14328" y="7994"/>
                      </a:cubicBezTo>
                      <a:close/>
                      <a:moveTo>
                        <a:pt x="9972" y="7078"/>
                      </a:moveTo>
                      <a:lnTo>
                        <a:pt x="9873" y="7426"/>
                      </a:lnTo>
                      <a:lnTo>
                        <a:pt x="10531" y="7978"/>
                      </a:lnTo>
                      <a:lnTo>
                        <a:pt x="10690" y="7629"/>
                      </a:lnTo>
                      <a:close/>
                      <a:moveTo>
                        <a:pt x="16180" y="6526"/>
                      </a:moveTo>
                      <a:cubicBezTo>
                        <a:pt x="15894" y="6664"/>
                        <a:pt x="15655" y="6801"/>
                        <a:pt x="15429" y="6981"/>
                      </a:cubicBezTo>
                      <a:lnTo>
                        <a:pt x="15512" y="7281"/>
                      </a:lnTo>
                      <a:cubicBezTo>
                        <a:pt x="15751" y="7144"/>
                        <a:pt x="15989" y="7007"/>
                        <a:pt x="16263" y="6827"/>
                      </a:cubicBezTo>
                      <a:close/>
                      <a:moveTo>
                        <a:pt x="8157" y="5627"/>
                      </a:moveTo>
                      <a:lnTo>
                        <a:pt x="8078" y="5888"/>
                      </a:lnTo>
                      <a:lnTo>
                        <a:pt x="8736" y="6439"/>
                      </a:lnTo>
                      <a:lnTo>
                        <a:pt x="8835" y="6178"/>
                      </a:lnTo>
                      <a:close/>
                      <a:moveTo>
                        <a:pt x="18134" y="5540"/>
                      </a:moveTo>
                      <a:cubicBezTo>
                        <a:pt x="17896" y="5679"/>
                        <a:pt x="17658" y="5749"/>
                        <a:pt x="17384" y="5931"/>
                      </a:cubicBezTo>
                      <a:lnTo>
                        <a:pt x="17467" y="6236"/>
                      </a:lnTo>
                      <a:cubicBezTo>
                        <a:pt x="17705" y="6097"/>
                        <a:pt x="17943" y="6027"/>
                        <a:pt x="18217" y="5844"/>
                      </a:cubicBezTo>
                      <a:close/>
                      <a:moveTo>
                        <a:pt x="17850" y="4640"/>
                      </a:moveTo>
                      <a:lnTo>
                        <a:pt x="17711" y="4930"/>
                      </a:lnTo>
                      <a:lnTo>
                        <a:pt x="18309" y="5627"/>
                      </a:lnTo>
                      <a:lnTo>
                        <a:pt x="18469" y="5336"/>
                      </a:lnTo>
                      <a:close/>
                      <a:moveTo>
                        <a:pt x="16175" y="2782"/>
                      </a:moveTo>
                      <a:lnTo>
                        <a:pt x="16035" y="3131"/>
                      </a:lnTo>
                      <a:lnTo>
                        <a:pt x="16654" y="3827"/>
                      </a:lnTo>
                      <a:lnTo>
                        <a:pt x="16793" y="3479"/>
                      </a:lnTo>
                      <a:close/>
                      <a:moveTo>
                        <a:pt x="9972" y="1883"/>
                      </a:moveTo>
                      <a:lnTo>
                        <a:pt x="9833" y="2144"/>
                      </a:lnTo>
                      <a:lnTo>
                        <a:pt x="14998" y="7629"/>
                      </a:lnTo>
                      <a:lnTo>
                        <a:pt x="15198" y="7281"/>
                      </a:lnTo>
                      <a:close/>
                      <a:moveTo>
                        <a:pt x="14580" y="983"/>
                      </a:moveTo>
                      <a:lnTo>
                        <a:pt x="14420" y="1244"/>
                      </a:lnTo>
                      <a:lnTo>
                        <a:pt x="15038" y="1941"/>
                      </a:lnTo>
                      <a:lnTo>
                        <a:pt x="15198" y="1679"/>
                      </a:lnTo>
                      <a:close/>
                      <a:moveTo>
                        <a:pt x="13925" y="1"/>
                      </a:moveTo>
                      <a:cubicBezTo>
                        <a:pt x="15839" y="42"/>
                        <a:pt x="17773" y="1483"/>
                        <a:pt x="19606" y="4987"/>
                      </a:cubicBezTo>
                      <a:cubicBezTo>
                        <a:pt x="19511" y="4987"/>
                        <a:pt x="19464" y="4987"/>
                        <a:pt x="19369" y="5057"/>
                      </a:cubicBezTo>
                      <a:cubicBezTo>
                        <a:pt x="19369" y="5057"/>
                        <a:pt x="19369" y="5057"/>
                        <a:pt x="19381" y="5100"/>
                      </a:cubicBezTo>
                      <a:lnTo>
                        <a:pt x="19464" y="5403"/>
                      </a:lnTo>
                      <a:cubicBezTo>
                        <a:pt x="19559" y="5334"/>
                        <a:pt x="19654" y="5334"/>
                        <a:pt x="19796" y="5264"/>
                      </a:cubicBezTo>
                      <a:cubicBezTo>
                        <a:pt x="19891" y="5541"/>
                        <a:pt x="20033" y="5818"/>
                        <a:pt x="20128" y="6026"/>
                      </a:cubicBezTo>
                      <a:cubicBezTo>
                        <a:pt x="21600" y="11148"/>
                        <a:pt x="20556" y="14540"/>
                        <a:pt x="18277" y="16825"/>
                      </a:cubicBezTo>
                      <a:cubicBezTo>
                        <a:pt x="18277" y="16825"/>
                        <a:pt x="18277" y="16825"/>
                        <a:pt x="19701" y="6234"/>
                      </a:cubicBezTo>
                      <a:cubicBezTo>
                        <a:pt x="19701" y="6234"/>
                        <a:pt x="19701" y="6234"/>
                        <a:pt x="19416" y="6164"/>
                      </a:cubicBezTo>
                      <a:lnTo>
                        <a:pt x="17992" y="17102"/>
                      </a:lnTo>
                      <a:cubicBezTo>
                        <a:pt x="16331" y="18555"/>
                        <a:pt x="14099" y="19525"/>
                        <a:pt x="11773" y="20148"/>
                      </a:cubicBezTo>
                      <a:cubicBezTo>
                        <a:pt x="11773" y="20148"/>
                        <a:pt x="11773" y="20148"/>
                        <a:pt x="13197" y="9487"/>
                      </a:cubicBezTo>
                      <a:cubicBezTo>
                        <a:pt x="13197" y="9487"/>
                        <a:pt x="13197" y="9487"/>
                        <a:pt x="12913" y="9418"/>
                      </a:cubicBezTo>
                      <a:cubicBezTo>
                        <a:pt x="12913" y="9418"/>
                        <a:pt x="12913" y="9418"/>
                        <a:pt x="11488" y="20286"/>
                      </a:cubicBezTo>
                      <a:cubicBezTo>
                        <a:pt x="10491" y="20494"/>
                        <a:pt x="9542" y="20701"/>
                        <a:pt x="8545" y="20840"/>
                      </a:cubicBezTo>
                      <a:cubicBezTo>
                        <a:pt x="8545" y="20840"/>
                        <a:pt x="8545" y="20840"/>
                        <a:pt x="8545" y="20814"/>
                      </a:cubicBezTo>
                      <a:lnTo>
                        <a:pt x="8545" y="20632"/>
                      </a:lnTo>
                      <a:cubicBezTo>
                        <a:pt x="8545" y="20632"/>
                        <a:pt x="8545" y="20632"/>
                        <a:pt x="8515" y="20632"/>
                      </a:cubicBezTo>
                      <a:lnTo>
                        <a:pt x="8308" y="20632"/>
                      </a:lnTo>
                      <a:cubicBezTo>
                        <a:pt x="8308" y="20632"/>
                        <a:pt x="8308" y="20632"/>
                        <a:pt x="8302" y="20667"/>
                      </a:cubicBezTo>
                      <a:lnTo>
                        <a:pt x="8260" y="20909"/>
                      </a:lnTo>
                      <a:cubicBezTo>
                        <a:pt x="7263" y="21047"/>
                        <a:pt x="6266" y="21186"/>
                        <a:pt x="5317" y="21255"/>
                      </a:cubicBezTo>
                      <a:cubicBezTo>
                        <a:pt x="5317" y="21255"/>
                        <a:pt x="5317" y="21255"/>
                        <a:pt x="6171" y="15025"/>
                      </a:cubicBezTo>
                      <a:cubicBezTo>
                        <a:pt x="6171" y="15025"/>
                        <a:pt x="6171" y="15025"/>
                        <a:pt x="6142" y="15016"/>
                      </a:cubicBezTo>
                      <a:lnTo>
                        <a:pt x="5934" y="14956"/>
                      </a:lnTo>
                      <a:cubicBezTo>
                        <a:pt x="5934" y="14956"/>
                        <a:pt x="5934" y="14956"/>
                        <a:pt x="5032" y="21255"/>
                      </a:cubicBezTo>
                      <a:cubicBezTo>
                        <a:pt x="3181" y="21463"/>
                        <a:pt x="1472" y="21463"/>
                        <a:pt x="285" y="21532"/>
                      </a:cubicBezTo>
                      <a:lnTo>
                        <a:pt x="570" y="21186"/>
                      </a:lnTo>
                      <a:cubicBezTo>
                        <a:pt x="570" y="21186"/>
                        <a:pt x="570" y="21186"/>
                        <a:pt x="546" y="21151"/>
                      </a:cubicBezTo>
                      <a:lnTo>
                        <a:pt x="380" y="20909"/>
                      </a:lnTo>
                      <a:cubicBezTo>
                        <a:pt x="237" y="21117"/>
                        <a:pt x="95" y="21255"/>
                        <a:pt x="0" y="21394"/>
                      </a:cubicBezTo>
                      <a:cubicBezTo>
                        <a:pt x="285" y="20286"/>
                        <a:pt x="665" y="18971"/>
                        <a:pt x="1139" y="17517"/>
                      </a:cubicBezTo>
                      <a:cubicBezTo>
                        <a:pt x="1139" y="17517"/>
                        <a:pt x="1139" y="17517"/>
                        <a:pt x="3038" y="18694"/>
                      </a:cubicBezTo>
                      <a:cubicBezTo>
                        <a:pt x="3038" y="18694"/>
                        <a:pt x="3038" y="18694"/>
                        <a:pt x="3050" y="18651"/>
                      </a:cubicBezTo>
                      <a:lnTo>
                        <a:pt x="3133" y="18348"/>
                      </a:lnTo>
                      <a:cubicBezTo>
                        <a:pt x="3133" y="18348"/>
                        <a:pt x="3133" y="18348"/>
                        <a:pt x="1234" y="17171"/>
                      </a:cubicBezTo>
                      <a:cubicBezTo>
                        <a:pt x="2136" y="14540"/>
                        <a:pt x="3418" y="11495"/>
                        <a:pt x="4937" y="8656"/>
                      </a:cubicBezTo>
                      <a:cubicBezTo>
                        <a:pt x="4937" y="8656"/>
                        <a:pt x="4937" y="8656"/>
                        <a:pt x="8593" y="12118"/>
                      </a:cubicBezTo>
                      <a:cubicBezTo>
                        <a:pt x="8403" y="12325"/>
                        <a:pt x="8260" y="12464"/>
                        <a:pt x="8118" y="12602"/>
                      </a:cubicBezTo>
                      <a:cubicBezTo>
                        <a:pt x="8118" y="12602"/>
                        <a:pt x="8118" y="12602"/>
                        <a:pt x="8136" y="12637"/>
                      </a:cubicBezTo>
                      <a:lnTo>
                        <a:pt x="8260" y="12879"/>
                      </a:lnTo>
                      <a:cubicBezTo>
                        <a:pt x="8450" y="12671"/>
                        <a:pt x="8687" y="12533"/>
                        <a:pt x="8877" y="12325"/>
                      </a:cubicBezTo>
                      <a:cubicBezTo>
                        <a:pt x="8877" y="12325"/>
                        <a:pt x="8877" y="12325"/>
                        <a:pt x="8871" y="12308"/>
                      </a:cubicBezTo>
                      <a:lnTo>
                        <a:pt x="8830" y="12187"/>
                      </a:lnTo>
                      <a:cubicBezTo>
                        <a:pt x="8830" y="12187"/>
                        <a:pt x="8830" y="12187"/>
                        <a:pt x="8842" y="12161"/>
                      </a:cubicBezTo>
                      <a:lnTo>
                        <a:pt x="8925" y="11979"/>
                      </a:lnTo>
                      <a:cubicBezTo>
                        <a:pt x="8925" y="11979"/>
                        <a:pt x="8925" y="11979"/>
                        <a:pt x="5080" y="8379"/>
                      </a:cubicBezTo>
                      <a:cubicBezTo>
                        <a:pt x="7602" y="3750"/>
                        <a:pt x="10735" y="-68"/>
                        <a:pt x="13925" y="1"/>
                      </a:cubicBezTo>
                      <a:close/>
                    </a:path>
                  </a:pathLst>
                </a:custGeom>
                <a:solidFill>
                  <a:srgbClr val="7EA13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50" name="Shape 150"/>
                <p:cNvSpPr/>
                <p:nvPr/>
              </p:nvSpPr>
              <p:spPr>
                <a:xfrm rot="18122406">
                  <a:off x="494136" y="5424808"/>
                  <a:ext cx="896939" cy="4365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0" h="21532" extrusionOk="0">
                      <a:moveTo>
                        <a:pt x="1992" y="18978"/>
                      </a:moveTo>
                      <a:cubicBezTo>
                        <a:pt x="1755" y="19256"/>
                        <a:pt x="1566" y="19465"/>
                        <a:pt x="1376" y="19674"/>
                      </a:cubicBezTo>
                      <a:lnTo>
                        <a:pt x="1566" y="20023"/>
                      </a:lnTo>
                      <a:cubicBezTo>
                        <a:pt x="1755" y="19744"/>
                        <a:pt x="1945" y="19535"/>
                        <a:pt x="2134" y="19256"/>
                      </a:cubicBezTo>
                      <a:close/>
                      <a:moveTo>
                        <a:pt x="8636" y="17672"/>
                      </a:moveTo>
                      <a:lnTo>
                        <a:pt x="8556" y="18775"/>
                      </a:lnTo>
                      <a:lnTo>
                        <a:pt x="8776" y="18833"/>
                      </a:lnTo>
                      <a:lnTo>
                        <a:pt x="8935" y="17672"/>
                      </a:lnTo>
                      <a:close/>
                      <a:moveTo>
                        <a:pt x="3617" y="17120"/>
                      </a:moveTo>
                      <a:cubicBezTo>
                        <a:pt x="3425" y="17394"/>
                        <a:pt x="3232" y="17599"/>
                        <a:pt x="3016" y="17839"/>
                      </a:cubicBezTo>
                      <a:lnTo>
                        <a:pt x="3184" y="18078"/>
                      </a:lnTo>
                      <a:cubicBezTo>
                        <a:pt x="3377" y="17873"/>
                        <a:pt x="3569" y="17668"/>
                        <a:pt x="3785" y="17360"/>
                      </a:cubicBezTo>
                      <a:close/>
                      <a:moveTo>
                        <a:pt x="15278" y="16685"/>
                      </a:moveTo>
                      <a:lnTo>
                        <a:pt x="15138" y="17817"/>
                      </a:lnTo>
                      <a:lnTo>
                        <a:pt x="15377" y="17875"/>
                      </a:lnTo>
                      <a:lnTo>
                        <a:pt x="15517" y="16772"/>
                      </a:lnTo>
                      <a:close/>
                      <a:moveTo>
                        <a:pt x="4475" y="15176"/>
                      </a:moveTo>
                      <a:cubicBezTo>
                        <a:pt x="4475" y="15176"/>
                        <a:pt x="4475" y="15176"/>
                        <a:pt x="4428" y="15589"/>
                      </a:cubicBezTo>
                      <a:cubicBezTo>
                        <a:pt x="4428" y="15589"/>
                        <a:pt x="4428" y="15589"/>
                        <a:pt x="4852" y="15796"/>
                      </a:cubicBezTo>
                      <a:cubicBezTo>
                        <a:pt x="4805" y="15865"/>
                        <a:pt x="4758" y="15934"/>
                        <a:pt x="4687" y="16037"/>
                      </a:cubicBezTo>
                      <a:lnTo>
                        <a:pt x="4852" y="16279"/>
                      </a:lnTo>
                      <a:cubicBezTo>
                        <a:pt x="5041" y="16072"/>
                        <a:pt x="5229" y="15865"/>
                        <a:pt x="5447" y="15615"/>
                      </a:cubicBezTo>
                      <a:lnTo>
                        <a:pt x="5323" y="15314"/>
                      </a:lnTo>
                      <a:cubicBezTo>
                        <a:pt x="5229" y="15382"/>
                        <a:pt x="5182" y="15451"/>
                        <a:pt x="5135" y="15520"/>
                      </a:cubicBezTo>
                      <a:cubicBezTo>
                        <a:pt x="5135" y="15520"/>
                        <a:pt x="5135" y="15520"/>
                        <a:pt x="4475" y="15176"/>
                      </a:cubicBezTo>
                      <a:close/>
                      <a:moveTo>
                        <a:pt x="9015" y="14682"/>
                      </a:moveTo>
                      <a:lnTo>
                        <a:pt x="8875" y="15785"/>
                      </a:lnTo>
                      <a:lnTo>
                        <a:pt x="9115" y="15872"/>
                      </a:lnTo>
                      <a:lnTo>
                        <a:pt x="9254" y="14769"/>
                      </a:lnTo>
                      <a:close/>
                      <a:moveTo>
                        <a:pt x="2513" y="14218"/>
                      </a:moveTo>
                      <a:lnTo>
                        <a:pt x="2433" y="14566"/>
                      </a:lnTo>
                      <a:lnTo>
                        <a:pt x="3191" y="14972"/>
                      </a:lnTo>
                      <a:lnTo>
                        <a:pt x="3271" y="14624"/>
                      </a:lnTo>
                      <a:close/>
                      <a:moveTo>
                        <a:pt x="15617" y="13724"/>
                      </a:moveTo>
                      <a:lnTo>
                        <a:pt x="15477" y="14827"/>
                      </a:lnTo>
                      <a:lnTo>
                        <a:pt x="15756" y="14885"/>
                      </a:lnTo>
                      <a:lnTo>
                        <a:pt x="15896" y="13782"/>
                      </a:lnTo>
                      <a:close/>
                      <a:moveTo>
                        <a:pt x="7036" y="13666"/>
                      </a:moveTo>
                      <a:cubicBezTo>
                        <a:pt x="6795" y="13874"/>
                        <a:pt x="6603" y="14082"/>
                        <a:pt x="6380" y="14324"/>
                      </a:cubicBezTo>
                      <a:lnTo>
                        <a:pt x="6507" y="14566"/>
                      </a:lnTo>
                      <a:cubicBezTo>
                        <a:pt x="6747" y="14359"/>
                        <a:pt x="6940" y="14151"/>
                        <a:pt x="7162" y="13909"/>
                      </a:cubicBezTo>
                      <a:close/>
                      <a:moveTo>
                        <a:pt x="9354" y="11983"/>
                      </a:moveTo>
                      <a:lnTo>
                        <a:pt x="9254" y="12825"/>
                      </a:lnTo>
                      <a:lnTo>
                        <a:pt x="9494" y="12883"/>
                      </a:lnTo>
                      <a:lnTo>
                        <a:pt x="9593" y="12070"/>
                      </a:lnTo>
                      <a:close/>
                      <a:moveTo>
                        <a:pt x="15996" y="10735"/>
                      </a:moveTo>
                      <a:lnTo>
                        <a:pt x="15856" y="11838"/>
                      </a:lnTo>
                      <a:lnTo>
                        <a:pt x="16095" y="11925"/>
                      </a:lnTo>
                      <a:lnTo>
                        <a:pt x="16235" y="10822"/>
                      </a:lnTo>
                      <a:close/>
                      <a:moveTo>
                        <a:pt x="10546" y="10474"/>
                      </a:moveTo>
                      <a:cubicBezTo>
                        <a:pt x="10305" y="10612"/>
                        <a:pt x="10113" y="10820"/>
                        <a:pt x="9873" y="11027"/>
                      </a:cubicBezTo>
                      <a:lnTo>
                        <a:pt x="10017" y="11373"/>
                      </a:lnTo>
                      <a:cubicBezTo>
                        <a:pt x="10209" y="11166"/>
                        <a:pt x="10450" y="10958"/>
                        <a:pt x="10672" y="10777"/>
                      </a:cubicBezTo>
                      <a:close/>
                      <a:moveTo>
                        <a:pt x="11764" y="8529"/>
                      </a:moveTo>
                      <a:lnTo>
                        <a:pt x="11668" y="8873"/>
                      </a:lnTo>
                      <a:cubicBezTo>
                        <a:pt x="11668" y="8873"/>
                        <a:pt x="11668" y="8873"/>
                        <a:pt x="12101" y="9217"/>
                      </a:cubicBezTo>
                      <a:cubicBezTo>
                        <a:pt x="11956" y="9354"/>
                        <a:pt x="11812" y="9423"/>
                        <a:pt x="11686" y="9595"/>
                      </a:cubicBezTo>
                      <a:lnTo>
                        <a:pt x="11812" y="9835"/>
                      </a:lnTo>
                      <a:cubicBezTo>
                        <a:pt x="12052" y="9698"/>
                        <a:pt x="12245" y="9491"/>
                        <a:pt x="12479" y="9328"/>
                      </a:cubicBezTo>
                      <a:lnTo>
                        <a:pt x="12437" y="9148"/>
                      </a:lnTo>
                      <a:lnTo>
                        <a:pt x="12473" y="9070"/>
                      </a:lnTo>
                      <a:lnTo>
                        <a:pt x="12389" y="9010"/>
                      </a:lnTo>
                      <a:cubicBezTo>
                        <a:pt x="12389" y="9010"/>
                        <a:pt x="12389" y="9010"/>
                        <a:pt x="11764" y="8529"/>
                      </a:cubicBezTo>
                      <a:close/>
                      <a:moveTo>
                        <a:pt x="16375" y="7774"/>
                      </a:moveTo>
                      <a:lnTo>
                        <a:pt x="16235" y="8877"/>
                      </a:lnTo>
                      <a:lnTo>
                        <a:pt x="16474" y="8935"/>
                      </a:lnTo>
                      <a:lnTo>
                        <a:pt x="16614" y="7833"/>
                      </a:lnTo>
                      <a:close/>
                      <a:moveTo>
                        <a:pt x="14244" y="7687"/>
                      </a:moveTo>
                      <a:cubicBezTo>
                        <a:pt x="14003" y="7828"/>
                        <a:pt x="13763" y="8038"/>
                        <a:pt x="13540" y="8222"/>
                      </a:cubicBezTo>
                      <a:lnTo>
                        <a:pt x="13667" y="8529"/>
                      </a:lnTo>
                      <a:cubicBezTo>
                        <a:pt x="13859" y="8389"/>
                        <a:pt x="14100" y="8178"/>
                        <a:pt x="14328" y="7994"/>
                      </a:cubicBezTo>
                      <a:close/>
                      <a:moveTo>
                        <a:pt x="9972" y="7078"/>
                      </a:moveTo>
                      <a:lnTo>
                        <a:pt x="9873" y="7426"/>
                      </a:lnTo>
                      <a:lnTo>
                        <a:pt x="10531" y="7978"/>
                      </a:lnTo>
                      <a:lnTo>
                        <a:pt x="10690" y="7629"/>
                      </a:lnTo>
                      <a:close/>
                      <a:moveTo>
                        <a:pt x="16180" y="6526"/>
                      </a:moveTo>
                      <a:cubicBezTo>
                        <a:pt x="15894" y="6664"/>
                        <a:pt x="15655" y="6801"/>
                        <a:pt x="15429" y="6981"/>
                      </a:cubicBezTo>
                      <a:lnTo>
                        <a:pt x="15512" y="7281"/>
                      </a:lnTo>
                      <a:cubicBezTo>
                        <a:pt x="15751" y="7144"/>
                        <a:pt x="15989" y="7007"/>
                        <a:pt x="16263" y="6827"/>
                      </a:cubicBezTo>
                      <a:close/>
                      <a:moveTo>
                        <a:pt x="8157" y="5627"/>
                      </a:moveTo>
                      <a:lnTo>
                        <a:pt x="8078" y="5888"/>
                      </a:lnTo>
                      <a:lnTo>
                        <a:pt x="8736" y="6439"/>
                      </a:lnTo>
                      <a:lnTo>
                        <a:pt x="8835" y="6178"/>
                      </a:lnTo>
                      <a:close/>
                      <a:moveTo>
                        <a:pt x="18134" y="5540"/>
                      </a:moveTo>
                      <a:cubicBezTo>
                        <a:pt x="17896" y="5679"/>
                        <a:pt x="17658" y="5749"/>
                        <a:pt x="17384" y="5931"/>
                      </a:cubicBezTo>
                      <a:lnTo>
                        <a:pt x="17467" y="6236"/>
                      </a:lnTo>
                      <a:cubicBezTo>
                        <a:pt x="17705" y="6097"/>
                        <a:pt x="17943" y="6027"/>
                        <a:pt x="18217" y="5844"/>
                      </a:cubicBezTo>
                      <a:close/>
                      <a:moveTo>
                        <a:pt x="17850" y="4640"/>
                      </a:moveTo>
                      <a:lnTo>
                        <a:pt x="17711" y="4930"/>
                      </a:lnTo>
                      <a:lnTo>
                        <a:pt x="18309" y="5627"/>
                      </a:lnTo>
                      <a:lnTo>
                        <a:pt x="18469" y="5336"/>
                      </a:lnTo>
                      <a:close/>
                      <a:moveTo>
                        <a:pt x="16175" y="2782"/>
                      </a:moveTo>
                      <a:lnTo>
                        <a:pt x="16035" y="3131"/>
                      </a:lnTo>
                      <a:lnTo>
                        <a:pt x="16654" y="3827"/>
                      </a:lnTo>
                      <a:lnTo>
                        <a:pt x="16793" y="3479"/>
                      </a:lnTo>
                      <a:close/>
                      <a:moveTo>
                        <a:pt x="9972" y="1883"/>
                      </a:moveTo>
                      <a:lnTo>
                        <a:pt x="9833" y="2144"/>
                      </a:lnTo>
                      <a:lnTo>
                        <a:pt x="14998" y="7629"/>
                      </a:lnTo>
                      <a:lnTo>
                        <a:pt x="15198" y="7281"/>
                      </a:lnTo>
                      <a:close/>
                      <a:moveTo>
                        <a:pt x="14580" y="983"/>
                      </a:moveTo>
                      <a:lnTo>
                        <a:pt x="14420" y="1244"/>
                      </a:lnTo>
                      <a:lnTo>
                        <a:pt x="15038" y="1941"/>
                      </a:lnTo>
                      <a:lnTo>
                        <a:pt x="15198" y="1679"/>
                      </a:lnTo>
                      <a:close/>
                      <a:moveTo>
                        <a:pt x="13925" y="1"/>
                      </a:moveTo>
                      <a:cubicBezTo>
                        <a:pt x="15839" y="42"/>
                        <a:pt x="17773" y="1483"/>
                        <a:pt x="19606" y="4987"/>
                      </a:cubicBezTo>
                      <a:cubicBezTo>
                        <a:pt x="19511" y="4987"/>
                        <a:pt x="19464" y="4987"/>
                        <a:pt x="19369" y="5057"/>
                      </a:cubicBezTo>
                      <a:cubicBezTo>
                        <a:pt x="19369" y="5057"/>
                        <a:pt x="19369" y="5057"/>
                        <a:pt x="19381" y="5100"/>
                      </a:cubicBezTo>
                      <a:lnTo>
                        <a:pt x="19464" y="5403"/>
                      </a:lnTo>
                      <a:cubicBezTo>
                        <a:pt x="19559" y="5334"/>
                        <a:pt x="19654" y="5334"/>
                        <a:pt x="19796" y="5264"/>
                      </a:cubicBezTo>
                      <a:cubicBezTo>
                        <a:pt x="19891" y="5541"/>
                        <a:pt x="20033" y="5818"/>
                        <a:pt x="20128" y="6026"/>
                      </a:cubicBezTo>
                      <a:cubicBezTo>
                        <a:pt x="21600" y="11148"/>
                        <a:pt x="20556" y="14540"/>
                        <a:pt x="18277" y="16825"/>
                      </a:cubicBezTo>
                      <a:cubicBezTo>
                        <a:pt x="18277" y="16825"/>
                        <a:pt x="18277" y="16825"/>
                        <a:pt x="19701" y="6234"/>
                      </a:cubicBezTo>
                      <a:cubicBezTo>
                        <a:pt x="19701" y="6234"/>
                        <a:pt x="19701" y="6234"/>
                        <a:pt x="19416" y="6164"/>
                      </a:cubicBezTo>
                      <a:lnTo>
                        <a:pt x="17992" y="17102"/>
                      </a:lnTo>
                      <a:cubicBezTo>
                        <a:pt x="16331" y="18555"/>
                        <a:pt x="14099" y="19525"/>
                        <a:pt x="11773" y="20148"/>
                      </a:cubicBezTo>
                      <a:cubicBezTo>
                        <a:pt x="11773" y="20148"/>
                        <a:pt x="11773" y="20148"/>
                        <a:pt x="13197" y="9487"/>
                      </a:cubicBezTo>
                      <a:cubicBezTo>
                        <a:pt x="13197" y="9487"/>
                        <a:pt x="13197" y="9487"/>
                        <a:pt x="12913" y="9418"/>
                      </a:cubicBezTo>
                      <a:cubicBezTo>
                        <a:pt x="12913" y="9418"/>
                        <a:pt x="12913" y="9418"/>
                        <a:pt x="11488" y="20286"/>
                      </a:cubicBezTo>
                      <a:cubicBezTo>
                        <a:pt x="10491" y="20494"/>
                        <a:pt x="9542" y="20701"/>
                        <a:pt x="8545" y="20840"/>
                      </a:cubicBezTo>
                      <a:cubicBezTo>
                        <a:pt x="8545" y="20840"/>
                        <a:pt x="8545" y="20840"/>
                        <a:pt x="8545" y="20814"/>
                      </a:cubicBezTo>
                      <a:lnTo>
                        <a:pt x="8545" y="20632"/>
                      </a:lnTo>
                      <a:cubicBezTo>
                        <a:pt x="8545" y="20632"/>
                        <a:pt x="8545" y="20632"/>
                        <a:pt x="8515" y="20632"/>
                      </a:cubicBezTo>
                      <a:lnTo>
                        <a:pt x="8308" y="20632"/>
                      </a:lnTo>
                      <a:cubicBezTo>
                        <a:pt x="8308" y="20632"/>
                        <a:pt x="8308" y="20632"/>
                        <a:pt x="8302" y="20667"/>
                      </a:cubicBezTo>
                      <a:lnTo>
                        <a:pt x="8260" y="20909"/>
                      </a:lnTo>
                      <a:cubicBezTo>
                        <a:pt x="7263" y="21047"/>
                        <a:pt x="6266" y="21186"/>
                        <a:pt x="5317" y="21255"/>
                      </a:cubicBezTo>
                      <a:cubicBezTo>
                        <a:pt x="5317" y="21255"/>
                        <a:pt x="5317" y="21255"/>
                        <a:pt x="6171" y="15025"/>
                      </a:cubicBezTo>
                      <a:cubicBezTo>
                        <a:pt x="6171" y="15025"/>
                        <a:pt x="6171" y="15025"/>
                        <a:pt x="6142" y="15016"/>
                      </a:cubicBezTo>
                      <a:lnTo>
                        <a:pt x="5934" y="14956"/>
                      </a:lnTo>
                      <a:cubicBezTo>
                        <a:pt x="5934" y="14956"/>
                        <a:pt x="5934" y="14956"/>
                        <a:pt x="5032" y="21255"/>
                      </a:cubicBezTo>
                      <a:cubicBezTo>
                        <a:pt x="3181" y="21463"/>
                        <a:pt x="1472" y="21463"/>
                        <a:pt x="285" y="21532"/>
                      </a:cubicBezTo>
                      <a:lnTo>
                        <a:pt x="570" y="21186"/>
                      </a:lnTo>
                      <a:cubicBezTo>
                        <a:pt x="570" y="21186"/>
                        <a:pt x="570" y="21186"/>
                        <a:pt x="546" y="21151"/>
                      </a:cubicBezTo>
                      <a:lnTo>
                        <a:pt x="380" y="20909"/>
                      </a:lnTo>
                      <a:cubicBezTo>
                        <a:pt x="237" y="21117"/>
                        <a:pt x="95" y="21255"/>
                        <a:pt x="0" y="21394"/>
                      </a:cubicBezTo>
                      <a:cubicBezTo>
                        <a:pt x="285" y="20286"/>
                        <a:pt x="665" y="18971"/>
                        <a:pt x="1139" y="17517"/>
                      </a:cubicBezTo>
                      <a:cubicBezTo>
                        <a:pt x="1139" y="17517"/>
                        <a:pt x="1139" y="17517"/>
                        <a:pt x="3038" y="18694"/>
                      </a:cubicBezTo>
                      <a:cubicBezTo>
                        <a:pt x="3038" y="18694"/>
                        <a:pt x="3038" y="18694"/>
                        <a:pt x="3050" y="18651"/>
                      </a:cubicBezTo>
                      <a:lnTo>
                        <a:pt x="3133" y="18348"/>
                      </a:lnTo>
                      <a:cubicBezTo>
                        <a:pt x="3133" y="18348"/>
                        <a:pt x="3133" y="18348"/>
                        <a:pt x="1234" y="17171"/>
                      </a:cubicBezTo>
                      <a:cubicBezTo>
                        <a:pt x="2136" y="14540"/>
                        <a:pt x="3418" y="11495"/>
                        <a:pt x="4937" y="8656"/>
                      </a:cubicBezTo>
                      <a:cubicBezTo>
                        <a:pt x="4937" y="8656"/>
                        <a:pt x="4937" y="8656"/>
                        <a:pt x="8593" y="12118"/>
                      </a:cubicBezTo>
                      <a:cubicBezTo>
                        <a:pt x="8403" y="12325"/>
                        <a:pt x="8260" y="12464"/>
                        <a:pt x="8118" y="12602"/>
                      </a:cubicBezTo>
                      <a:cubicBezTo>
                        <a:pt x="8118" y="12602"/>
                        <a:pt x="8118" y="12602"/>
                        <a:pt x="8136" y="12637"/>
                      </a:cubicBezTo>
                      <a:lnTo>
                        <a:pt x="8260" y="12879"/>
                      </a:lnTo>
                      <a:cubicBezTo>
                        <a:pt x="8450" y="12671"/>
                        <a:pt x="8687" y="12533"/>
                        <a:pt x="8877" y="12325"/>
                      </a:cubicBezTo>
                      <a:cubicBezTo>
                        <a:pt x="8877" y="12325"/>
                        <a:pt x="8877" y="12325"/>
                        <a:pt x="8871" y="12308"/>
                      </a:cubicBezTo>
                      <a:lnTo>
                        <a:pt x="8830" y="12187"/>
                      </a:lnTo>
                      <a:cubicBezTo>
                        <a:pt x="8830" y="12187"/>
                        <a:pt x="8830" y="12187"/>
                        <a:pt x="8842" y="12161"/>
                      </a:cubicBezTo>
                      <a:lnTo>
                        <a:pt x="8925" y="11979"/>
                      </a:lnTo>
                      <a:cubicBezTo>
                        <a:pt x="8925" y="11979"/>
                        <a:pt x="8925" y="11979"/>
                        <a:pt x="5080" y="8379"/>
                      </a:cubicBezTo>
                      <a:cubicBezTo>
                        <a:pt x="7602" y="3750"/>
                        <a:pt x="10735" y="-68"/>
                        <a:pt x="13925" y="1"/>
                      </a:cubicBezTo>
                      <a:close/>
                    </a:path>
                  </a:pathLst>
                </a:custGeom>
                <a:solidFill>
                  <a:srgbClr val="3F511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51" name="Shape 151"/>
                <p:cNvSpPr/>
                <p:nvPr/>
              </p:nvSpPr>
              <p:spPr>
                <a:xfrm rot="8094776">
                  <a:off x="3147642" y="382114"/>
                  <a:ext cx="1028701" cy="5000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0" h="21532" extrusionOk="0">
                      <a:moveTo>
                        <a:pt x="1992" y="18978"/>
                      </a:moveTo>
                      <a:cubicBezTo>
                        <a:pt x="1755" y="19256"/>
                        <a:pt x="1566" y="19465"/>
                        <a:pt x="1376" y="19674"/>
                      </a:cubicBezTo>
                      <a:lnTo>
                        <a:pt x="1566" y="20023"/>
                      </a:lnTo>
                      <a:cubicBezTo>
                        <a:pt x="1755" y="19744"/>
                        <a:pt x="1945" y="19535"/>
                        <a:pt x="2134" y="19256"/>
                      </a:cubicBezTo>
                      <a:close/>
                      <a:moveTo>
                        <a:pt x="8636" y="17672"/>
                      </a:moveTo>
                      <a:lnTo>
                        <a:pt x="8556" y="18775"/>
                      </a:lnTo>
                      <a:lnTo>
                        <a:pt x="8776" y="18833"/>
                      </a:lnTo>
                      <a:lnTo>
                        <a:pt x="8935" y="17672"/>
                      </a:lnTo>
                      <a:close/>
                      <a:moveTo>
                        <a:pt x="3617" y="17120"/>
                      </a:moveTo>
                      <a:cubicBezTo>
                        <a:pt x="3425" y="17394"/>
                        <a:pt x="3232" y="17599"/>
                        <a:pt x="3016" y="17839"/>
                      </a:cubicBezTo>
                      <a:lnTo>
                        <a:pt x="3184" y="18078"/>
                      </a:lnTo>
                      <a:cubicBezTo>
                        <a:pt x="3377" y="17873"/>
                        <a:pt x="3569" y="17668"/>
                        <a:pt x="3785" y="17360"/>
                      </a:cubicBezTo>
                      <a:close/>
                      <a:moveTo>
                        <a:pt x="15278" y="16685"/>
                      </a:moveTo>
                      <a:lnTo>
                        <a:pt x="15138" y="17817"/>
                      </a:lnTo>
                      <a:lnTo>
                        <a:pt x="15377" y="17875"/>
                      </a:lnTo>
                      <a:lnTo>
                        <a:pt x="15517" y="16772"/>
                      </a:lnTo>
                      <a:close/>
                      <a:moveTo>
                        <a:pt x="4475" y="15176"/>
                      </a:moveTo>
                      <a:cubicBezTo>
                        <a:pt x="4475" y="15176"/>
                        <a:pt x="4475" y="15176"/>
                        <a:pt x="4428" y="15589"/>
                      </a:cubicBezTo>
                      <a:cubicBezTo>
                        <a:pt x="4428" y="15589"/>
                        <a:pt x="4428" y="15589"/>
                        <a:pt x="4852" y="15796"/>
                      </a:cubicBezTo>
                      <a:cubicBezTo>
                        <a:pt x="4805" y="15865"/>
                        <a:pt x="4758" y="15934"/>
                        <a:pt x="4687" y="16037"/>
                      </a:cubicBezTo>
                      <a:lnTo>
                        <a:pt x="4852" y="16279"/>
                      </a:lnTo>
                      <a:cubicBezTo>
                        <a:pt x="5041" y="16072"/>
                        <a:pt x="5229" y="15865"/>
                        <a:pt x="5447" y="15615"/>
                      </a:cubicBezTo>
                      <a:lnTo>
                        <a:pt x="5323" y="15314"/>
                      </a:lnTo>
                      <a:cubicBezTo>
                        <a:pt x="5229" y="15382"/>
                        <a:pt x="5182" y="15451"/>
                        <a:pt x="5135" y="15520"/>
                      </a:cubicBezTo>
                      <a:cubicBezTo>
                        <a:pt x="5135" y="15520"/>
                        <a:pt x="5135" y="15520"/>
                        <a:pt x="4475" y="15176"/>
                      </a:cubicBezTo>
                      <a:close/>
                      <a:moveTo>
                        <a:pt x="9015" y="14682"/>
                      </a:moveTo>
                      <a:lnTo>
                        <a:pt x="8875" y="15785"/>
                      </a:lnTo>
                      <a:lnTo>
                        <a:pt x="9115" y="15872"/>
                      </a:lnTo>
                      <a:lnTo>
                        <a:pt x="9254" y="14769"/>
                      </a:lnTo>
                      <a:close/>
                      <a:moveTo>
                        <a:pt x="2513" y="14218"/>
                      </a:moveTo>
                      <a:lnTo>
                        <a:pt x="2433" y="14566"/>
                      </a:lnTo>
                      <a:lnTo>
                        <a:pt x="3191" y="14972"/>
                      </a:lnTo>
                      <a:lnTo>
                        <a:pt x="3271" y="14624"/>
                      </a:lnTo>
                      <a:close/>
                      <a:moveTo>
                        <a:pt x="15617" y="13724"/>
                      </a:moveTo>
                      <a:lnTo>
                        <a:pt x="15477" y="14827"/>
                      </a:lnTo>
                      <a:lnTo>
                        <a:pt x="15756" y="14885"/>
                      </a:lnTo>
                      <a:lnTo>
                        <a:pt x="15896" y="13782"/>
                      </a:lnTo>
                      <a:close/>
                      <a:moveTo>
                        <a:pt x="7036" y="13666"/>
                      </a:moveTo>
                      <a:cubicBezTo>
                        <a:pt x="6795" y="13874"/>
                        <a:pt x="6603" y="14082"/>
                        <a:pt x="6380" y="14324"/>
                      </a:cubicBezTo>
                      <a:lnTo>
                        <a:pt x="6507" y="14566"/>
                      </a:lnTo>
                      <a:cubicBezTo>
                        <a:pt x="6747" y="14359"/>
                        <a:pt x="6940" y="14151"/>
                        <a:pt x="7162" y="13909"/>
                      </a:cubicBezTo>
                      <a:close/>
                      <a:moveTo>
                        <a:pt x="9354" y="11983"/>
                      </a:moveTo>
                      <a:lnTo>
                        <a:pt x="9254" y="12825"/>
                      </a:lnTo>
                      <a:lnTo>
                        <a:pt x="9494" y="12883"/>
                      </a:lnTo>
                      <a:lnTo>
                        <a:pt x="9593" y="12070"/>
                      </a:lnTo>
                      <a:close/>
                      <a:moveTo>
                        <a:pt x="15996" y="10735"/>
                      </a:moveTo>
                      <a:lnTo>
                        <a:pt x="15856" y="11838"/>
                      </a:lnTo>
                      <a:lnTo>
                        <a:pt x="16095" y="11925"/>
                      </a:lnTo>
                      <a:lnTo>
                        <a:pt x="16235" y="10822"/>
                      </a:lnTo>
                      <a:close/>
                      <a:moveTo>
                        <a:pt x="10546" y="10474"/>
                      </a:moveTo>
                      <a:cubicBezTo>
                        <a:pt x="10305" y="10612"/>
                        <a:pt x="10113" y="10820"/>
                        <a:pt x="9873" y="11027"/>
                      </a:cubicBezTo>
                      <a:lnTo>
                        <a:pt x="10017" y="11373"/>
                      </a:lnTo>
                      <a:cubicBezTo>
                        <a:pt x="10209" y="11166"/>
                        <a:pt x="10450" y="10958"/>
                        <a:pt x="10672" y="10777"/>
                      </a:cubicBezTo>
                      <a:close/>
                      <a:moveTo>
                        <a:pt x="11764" y="8529"/>
                      </a:moveTo>
                      <a:lnTo>
                        <a:pt x="11668" y="8873"/>
                      </a:lnTo>
                      <a:cubicBezTo>
                        <a:pt x="11668" y="8873"/>
                        <a:pt x="11668" y="8873"/>
                        <a:pt x="12101" y="9217"/>
                      </a:cubicBezTo>
                      <a:cubicBezTo>
                        <a:pt x="11956" y="9354"/>
                        <a:pt x="11812" y="9423"/>
                        <a:pt x="11686" y="9595"/>
                      </a:cubicBezTo>
                      <a:lnTo>
                        <a:pt x="11812" y="9835"/>
                      </a:lnTo>
                      <a:cubicBezTo>
                        <a:pt x="12052" y="9698"/>
                        <a:pt x="12245" y="9491"/>
                        <a:pt x="12479" y="9328"/>
                      </a:cubicBezTo>
                      <a:lnTo>
                        <a:pt x="12437" y="9148"/>
                      </a:lnTo>
                      <a:lnTo>
                        <a:pt x="12473" y="9070"/>
                      </a:lnTo>
                      <a:lnTo>
                        <a:pt x="12389" y="9010"/>
                      </a:lnTo>
                      <a:cubicBezTo>
                        <a:pt x="12389" y="9010"/>
                        <a:pt x="12389" y="9010"/>
                        <a:pt x="11764" y="8529"/>
                      </a:cubicBezTo>
                      <a:close/>
                      <a:moveTo>
                        <a:pt x="16375" y="7774"/>
                      </a:moveTo>
                      <a:lnTo>
                        <a:pt x="16235" y="8877"/>
                      </a:lnTo>
                      <a:lnTo>
                        <a:pt x="16474" y="8935"/>
                      </a:lnTo>
                      <a:lnTo>
                        <a:pt x="16614" y="7833"/>
                      </a:lnTo>
                      <a:close/>
                      <a:moveTo>
                        <a:pt x="14244" y="7687"/>
                      </a:moveTo>
                      <a:cubicBezTo>
                        <a:pt x="14003" y="7828"/>
                        <a:pt x="13763" y="8038"/>
                        <a:pt x="13540" y="8222"/>
                      </a:cubicBezTo>
                      <a:lnTo>
                        <a:pt x="13667" y="8529"/>
                      </a:lnTo>
                      <a:cubicBezTo>
                        <a:pt x="13859" y="8389"/>
                        <a:pt x="14100" y="8178"/>
                        <a:pt x="14328" y="7994"/>
                      </a:cubicBezTo>
                      <a:close/>
                      <a:moveTo>
                        <a:pt x="9972" y="7078"/>
                      </a:moveTo>
                      <a:lnTo>
                        <a:pt x="9873" y="7426"/>
                      </a:lnTo>
                      <a:lnTo>
                        <a:pt x="10531" y="7978"/>
                      </a:lnTo>
                      <a:lnTo>
                        <a:pt x="10690" y="7629"/>
                      </a:lnTo>
                      <a:close/>
                      <a:moveTo>
                        <a:pt x="16180" y="6526"/>
                      </a:moveTo>
                      <a:cubicBezTo>
                        <a:pt x="15894" y="6664"/>
                        <a:pt x="15655" y="6801"/>
                        <a:pt x="15429" y="6981"/>
                      </a:cubicBezTo>
                      <a:lnTo>
                        <a:pt x="15512" y="7281"/>
                      </a:lnTo>
                      <a:cubicBezTo>
                        <a:pt x="15751" y="7144"/>
                        <a:pt x="15989" y="7007"/>
                        <a:pt x="16263" y="6827"/>
                      </a:cubicBezTo>
                      <a:close/>
                      <a:moveTo>
                        <a:pt x="8157" y="5627"/>
                      </a:moveTo>
                      <a:lnTo>
                        <a:pt x="8078" y="5888"/>
                      </a:lnTo>
                      <a:lnTo>
                        <a:pt x="8736" y="6439"/>
                      </a:lnTo>
                      <a:lnTo>
                        <a:pt x="8835" y="6178"/>
                      </a:lnTo>
                      <a:close/>
                      <a:moveTo>
                        <a:pt x="18134" y="5540"/>
                      </a:moveTo>
                      <a:cubicBezTo>
                        <a:pt x="17896" y="5679"/>
                        <a:pt x="17658" y="5749"/>
                        <a:pt x="17384" y="5931"/>
                      </a:cubicBezTo>
                      <a:lnTo>
                        <a:pt x="17467" y="6236"/>
                      </a:lnTo>
                      <a:cubicBezTo>
                        <a:pt x="17705" y="6097"/>
                        <a:pt x="17943" y="6027"/>
                        <a:pt x="18217" y="5844"/>
                      </a:cubicBezTo>
                      <a:close/>
                      <a:moveTo>
                        <a:pt x="17850" y="4640"/>
                      </a:moveTo>
                      <a:lnTo>
                        <a:pt x="17711" y="4930"/>
                      </a:lnTo>
                      <a:lnTo>
                        <a:pt x="18309" y="5627"/>
                      </a:lnTo>
                      <a:lnTo>
                        <a:pt x="18469" y="5336"/>
                      </a:lnTo>
                      <a:close/>
                      <a:moveTo>
                        <a:pt x="16175" y="2782"/>
                      </a:moveTo>
                      <a:lnTo>
                        <a:pt x="16035" y="3131"/>
                      </a:lnTo>
                      <a:lnTo>
                        <a:pt x="16654" y="3827"/>
                      </a:lnTo>
                      <a:lnTo>
                        <a:pt x="16793" y="3479"/>
                      </a:lnTo>
                      <a:close/>
                      <a:moveTo>
                        <a:pt x="9972" y="1883"/>
                      </a:moveTo>
                      <a:lnTo>
                        <a:pt x="9833" y="2144"/>
                      </a:lnTo>
                      <a:lnTo>
                        <a:pt x="14998" y="7629"/>
                      </a:lnTo>
                      <a:lnTo>
                        <a:pt x="15198" y="7281"/>
                      </a:lnTo>
                      <a:close/>
                      <a:moveTo>
                        <a:pt x="14580" y="983"/>
                      </a:moveTo>
                      <a:lnTo>
                        <a:pt x="14420" y="1244"/>
                      </a:lnTo>
                      <a:lnTo>
                        <a:pt x="15038" y="1941"/>
                      </a:lnTo>
                      <a:lnTo>
                        <a:pt x="15198" y="1679"/>
                      </a:lnTo>
                      <a:close/>
                      <a:moveTo>
                        <a:pt x="13925" y="1"/>
                      </a:moveTo>
                      <a:cubicBezTo>
                        <a:pt x="15839" y="42"/>
                        <a:pt x="17773" y="1483"/>
                        <a:pt x="19606" y="4987"/>
                      </a:cubicBezTo>
                      <a:cubicBezTo>
                        <a:pt x="19511" y="4987"/>
                        <a:pt x="19464" y="4987"/>
                        <a:pt x="19369" y="5057"/>
                      </a:cubicBezTo>
                      <a:cubicBezTo>
                        <a:pt x="19369" y="5057"/>
                        <a:pt x="19369" y="5057"/>
                        <a:pt x="19381" y="5100"/>
                      </a:cubicBezTo>
                      <a:lnTo>
                        <a:pt x="19464" y="5403"/>
                      </a:lnTo>
                      <a:cubicBezTo>
                        <a:pt x="19559" y="5334"/>
                        <a:pt x="19654" y="5334"/>
                        <a:pt x="19796" y="5264"/>
                      </a:cubicBezTo>
                      <a:cubicBezTo>
                        <a:pt x="19891" y="5541"/>
                        <a:pt x="20033" y="5818"/>
                        <a:pt x="20128" y="6026"/>
                      </a:cubicBezTo>
                      <a:cubicBezTo>
                        <a:pt x="21600" y="11148"/>
                        <a:pt x="20556" y="14540"/>
                        <a:pt x="18277" y="16825"/>
                      </a:cubicBezTo>
                      <a:cubicBezTo>
                        <a:pt x="18277" y="16825"/>
                        <a:pt x="18277" y="16825"/>
                        <a:pt x="19701" y="6234"/>
                      </a:cubicBezTo>
                      <a:cubicBezTo>
                        <a:pt x="19701" y="6234"/>
                        <a:pt x="19701" y="6234"/>
                        <a:pt x="19416" y="6164"/>
                      </a:cubicBezTo>
                      <a:lnTo>
                        <a:pt x="17992" y="17102"/>
                      </a:lnTo>
                      <a:cubicBezTo>
                        <a:pt x="16331" y="18555"/>
                        <a:pt x="14099" y="19525"/>
                        <a:pt x="11773" y="20148"/>
                      </a:cubicBezTo>
                      <a:cubicBezTo>
                        <a:pt x="11773" y="20148"/>
                        <a:pt x="11773" y="20148"/>
                        <a:pt x="13197" y="9487"/>
                      </a:cubicBezTo>
                      <a:cubicBezTo>
                        <a:pt x="13197" y="9487"/>
                        <a:pt x="13197" y="9487"/>
                        <a:pt x="12913" y="9418"/>
                      </a:cubicBezTo>
                      <a:cubicBezTo>
                        <a:pt x="12913" y="9418"/>
                        <a:pt x="12913" y="9418"/>
                        <a:pt x="11488" y="20286"/>
                      </a:cubicBezTo>
                      <a:cubicBezTo>
                        <a:pt x="10491" y="20494"/>
                        <a:pt x="9542" y="20701"/>
                        <a:pt x="8545" y="20840"/>
                      </a:cubicBezTo>
                      <a:cubicBezTo>
                        <a:pt x="8545" y="20840"/>
                        <a:pt x="8545" y="20840"/>
                        <a:pt x="8545" y="20814"/>
                      </a:cubicBezTo>
                      <a:lnTo>
                        <a:pt x="8545" y="20632"/>
                      </a:lnTo>
                      <a:cubicBezTo>
                        <a:pt x="8545" y="20632"/>
                        <a:pt x="8545" y="20632"/>
                        <a:pt x="8515" y="20632"/>
                      </a:cubicBezTo>
                      <a:lnTo>
                        <a:pt x="8308" y="20632"/>
                      </a:lnTo>
                      <a:cubicBezTo>
                        <a:pt x="8308" y="20632"/>
                        <a:pt x="8308" y="20632"/>
                        <a:pt x="8302" y="20667"/>
                      </a:cubicBezTo>
                      <a:lnTo>
                        <a:pt x="8260" y="20909"/>
                      </a:lnTo>
                      <a:cubicBezTo>
                        <a:pt x="7263" y="21047"/>
                        <a:pt x="6266" y="21186"/>
                        <a:pt x="5317" y="21255"/>
                      </a:cubicBezTo>
                      <a:cubicBezTo>
                        <a:pt x="5317" y="21255"/>
                        <a:pt x="5317" y="21255"/>
                        <a:pt x="6171" y="15025"/>
                      </a:cubicBezTo>
                      <a:cubicBezTo>
                        <a:pt x="6171" y="15025"/>
                        <a:pt x="6171" y="15025"/>
                        <a:pt x="6142" y="15016"/>
                      </a:cubicBezTo>
                      <a:lnTo>
                        <a:pt x="5934" y="14956"/>
                      </a:lnTo>
                      <a:cubicBezTo>
                        <a:pt x="5934" y="14956"/>
                        <a:pt x="5934" y="14956"/>
                        <a:pt x="5032" y="21255"/>
                      </a:cubicBezTo>
                      <a:cubicBezTo>
                        <a:pt x="3181" y="21463"/>
                        <a:pt x="1472" y="21463"/>
                        <a:pt x="285" y="21532"/>
                      </a:cubicBezTo>
                      <a:lnTo>
                        <a:pt x="570" y="21186"/>
                      </a:lnTo>
                      <a:cubicBezTo>
                        <a:pt x="570" y="21186"/>
                        <a:pt x="570" y="21186"/>
                        <a:pt x="546" y="21151"/>
                      </a:cubicBezTo>
                      <a:lnTo>
                        <a:pt x="380" y="20909"/>
                      </a:lnTo>
                      <a:cubicBezTo>
                        <a:pt x="237" y="21117"/>
                        <a:pt x="95" y="21255"/>
                        <a:pt x="0" y="21394"/>
                      </a:cubicBezTo>
                      <a:cubicBezTo>
                        <a:pt x="285" y="20286"/>
                        <a:pt x="665" y="18971"/>
                        <a:pt x="1139" y="17517"/>
                      </a:cubicBezTo>
                      <a:cubicBezTo>
                        <a:pt x="1139" y="17517"/>
                        <a:pt x="1139" y="17517"/>
                        <a:pt x="3038" y="18694"/>
                      </a:cubicBezTo>
                      <a:cubicBezTo>
                        <a:pt x="3038" y="18694"/>
                        <a:pt x="3038" y="18694"/>
                        <a:pt x="3050" y="18651"/>
                      </a:cubicBezTo>
                      <a:lnTo>
                        <a:pt x="3133" y="18348"/>
                      </a:lnTo>
                      <a:cubicBezTo>
                        <a:pt x="3133" y="18348"/>
                        <a:pt x="3133" y="18348"/>
                        <a:pt x="1234" y="17171"/>
                      </a:cubicBezTo>
                      <a:cubicBezTo>
                        <a:pt x="2136" y="14540"/>
                        <a:pt x="3418" y="11495"/>
                        <a:pt x="4937" y="8656"/>
                      </a:cubicBezTo>
                      <a:cubicBezTo>
                        <a:pt x="4937" y="8656"/>
                        <a:pt x="4937" y="8656"/>
                        <a:pt x="8593" y="12118"/>
                      </a:cubicBezTo>
                      <a:cubicBezTo>
                        <a:pt x="8403" y="12325"/>
                        <a:pt x="8260" y="12464"/>
                        <a:pt x="8118" y="12602"/>
                      </a:cubicBezTo>
                      <a:cubicBezTo>
                        <a:pt x="8118" y="12602"/>
                        <a:pt x="8118" y="12602"/>
                        <a:pt x="8136" y="12637"/>
                      </a:cubicBezTo>
                      <a:lnTo>
                        <a:pt x="8260" y="12879"/>
                      </a:lnTo>
                      <a:cubicBezTo>
                        <a:pt x="8450" y="12671"/>
                        <a:pt x="8687" y="12533"/>
                        <a:pt x="8877" y="12325"/>
                      </a:cubicBezTo>
                      <a:cubicBezTo>
                        <a:pt x="8877" y="12325"/>
                        <a:pt x="8877" y="12325"/>
                        <a:pt x="8871" y="12308"/>
                      </a:cubicBezTo>
                      <a:lnTo>
                        <a:pt x="8830" y="12187"/>
                      </a:lnTo>
                      <a:cubicBezTo>
                        <a:pt x="8830" y="12187"/>
                        <a:pt x="8830" y="12187"/>
                        <a:pt x="8842" y="12161"/>
                      </a:cubicBezTo>
                      <a:lnTo>
                        <a:pt x="8925" y="11979"/>
                      </a:lnTo>
                      <a:cubicBezTo>
                        <a:pt x="8925" y="11979"/>
                        <a:pt x="8925" y="11979"/>
                        <a:pt x="5080" y="8379"/>
                      </a:cubicBezTo>
                      <a:cubicBezTo>
                        <a:pt x="7602" y="3750"/>
                        <a:pt x="10735" y="-68"/>
                        <a:pt x="13925" y="1"/>
                      </a:cubicBezTo>
                      <a:close/>
                    </a:path>
                  </a:pathLst>
                </a:custGeom>
                <a:solidFill>
                  <a:srgbClr val="7EA13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52" name="Shape 152"/>
                <p:cNvSpPr/>
                <p:nvPr/>
              </p:nvSpPr>
              <p:spPr>
                <a:xfrm rot="1228755" flipH="1">
                  <a:off x="3350049" y="5272409"/>
                  <a:ext cx="727076" cy="7572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0" h="21532" extrusionOk="0">
                      <a:moveTo>
                        <a:pt x="1992" y="18978"/>
                      </a:moveTo>
                      <a:cubicBezTo>
                        <a:pt x="1755" y="19256"/>
                        <a:pt x="1566" y="19465"/>
                        <a:pt x="1376" y="19674"/>
                      </a:cubicBezTo>
                      <a:lnTo>
                        <a:pt x="1566" y="20023"/>
                      </a:lnTo>
                      <a:cubicBezTo>
                        <a:pt x="1755" y="19744"/>
                        <a:pt x="1945" y="19535"/>
                        <a:pt x="2134" y="19256"/>
                      </a:cubicBezTo>
                      <a:close/>
                      <a:moveTo>
                        <a:pt x="8636" y="17672"/>
                      </a:moveTo>
                      <a:lnTo>
                        <a:pt x="8556" y="18775"/>
                      </a:lnTo>
                      <a:lnTo>
                        <a:pt x="8776" y="18833"/>
                      </a:lnTo>
                      <a:lnTo>
                        <a:pt x="8935" y="17672"/>
                      </a:lnTo>
                      <a:close/>
                      <a:moveTo>
                        <a:pt x="3617" y="17120"/>
                      </a:moveTo>
                      <a:cubicBezTo>
                        <a:pt x="3425" y="17394"/>
                        <a:pt x="3232" y="17599"/>
                        <a:pt x="3016" y="17839"/>
                      </a:cubicBezTo>
                      <a:lnTo>
                        <a:pt x="3184" y="18078"/>
                      </a:lnTo>
                      <a:cubicBezTo>
                        <a:pt x="3377" y="17873"/>
                        <a:pt x="3569" y="17668"/>
                        <a:pt x="3785" y="17360"/>
                      </a:cubicBezTo>
                      <a:close/>
                      <a:moveTo>
                        <a:pt x="15278" y="16685"/>
                      </a:moveTo>
                      <a:lnTo>
                        <a:pt x="15138" y="17817"/>
                      </a:lnTo>
                      <a:lnTo>
                        <a:pt x="15377" y="17875"/>
                      </a:lnTo>
                      <a:lnTo>
                        <a:pt x="15517" y="16772"/>
                      </a:lnTo>
                      <a:close/>
                      <a:moveTo>
                        <a:pt x="4475" y="15176"/>
                      </a:moveTo>
                      <a:cubicBezTo>
                        <a:pt x="4475" y="15176"/>
                        <a:pt x="4475" y="15176"/>
                        <a:pt x="4428" y="15589"/>
                      </a:cubicBezTo>
                      <a:cubicBezTo>
                        <a:pt x="4428" y="15589"/>
                        <a:pt x="4428" y="15589"/>
                        <a:pt x="4852" y="15796"/>
                      </a:cubicBezTo>
                      <a:cubicBezTo>
                        <a:pt x="4805" y="15865"/>
                        <a:pt x="4758" y="15934"/>
                        <a:pt x="4687" y="16037"/>
                      </a:cubicBezTo>
                      <a:lnTo>
                        <a:pt x="4852" y="16279"/>
                      </a:lnTo>
                      <a:cubicBezTo>
                        <a:pt x="5041" y="16072"/>
                        <a:pt x="5229" y="15865"/>
                        <a:pt x="5447" y="15615"/>
                      </a:cubicBezTo>
                      <a:lnTo>
                        <a:pt x="5323" y="15314"/>
                      </a:lnTo>
                      <a:cubicBezTo>
                        <a:pt x="5229" y="15382"/>
                        <a:pt x="5182" y="15451"/>
                        <a:pt x="5135" y="15520"/>
                      </a:cubicBezTo>
                      <a:cubicBezTo>
                        <a:pt x="5135" y="15520"/>
                        <a:pt x="5135" y="15520"/>
                        <a:pt x="4475" y="15176"/>
                      </a:cubicBezTo>
                      <a:close/>
                      <a:moveTo>
                        <a:pt x="9015" y="14682"/>
                      </a:moveTo>
                      <a:lnTo>
                        <a:pt x="8875" y="15785"/>
                      </a:lnTo>
                      <a:lnTo>
                        <a:pt x="9115" y="15872"/>
                      </a:lnTo>
                      <a:lnTo>
                        <a:pt x="9254" y="14769"/>
                      </a:lnTo>
                      <a:close/>
                      <a:moveTo>
                        <a:pt x="2513" y="14218"/>
                      </a:moveTo>
                      <a:lnTo>
                        <a:pt x="2433" y="14566"/>
                      </a:lnTo>
                      <a:lnTo>
                        <a:pt x="3191" y="14972"/>
                      </a:lnTo>
                      <a:lnTo>
                        <a:pt x="3271" y="14624"/>
                      </a:lnTo>
                      <a:close/>
                      <a:moveTo>
                        <a:pt x="15617" y="13724"/>
                      </a:moveTo>
                      <a:lnTo>
                        <a:pt x="15477" y="14827"/>
                      </a:lnTo>
                      <a:lnTo>
                        <a:pt x="15756" y="14885"/>
                      </a:lnTo>
                      <a:lnTo>
                        <a:pt x="15896" y="13782"/>
                      </a:lnTo>
                      <a:close/>
                      <a:moveTo>
                        <a:pt x="7036" y="13666"/>
                      </a:moveTo>
                      <a:cubicBezTo>
                        <a:pt x="6795" y="13874"/>
                        <a:pt x="6603" y="14082"/>
                        <a:pt x="6380" y="14324"/>
                      </a:cubicBezTo>
                      <a:lnTo>
                        <a:pt x="6507" y="14566"/>
                      </a:lnTo>
                      <a:cubicBezTo>
                        <a:pt x="6747" y="14359"/>
                        <a:pt x="6940" y="14151"/>
                        <a:pt x="7162" y="13909"/>
                      </a:cubicBezTo>
                      <a:close/>
                      <a:moveTo>
                        <a:pt x="9354" y="11983"/>
                      </a:moveTo>
                      <a:lnTo>
                        <a:pt x="9254" y="12825"/>
                      </a:lnTo>
                      <a:lnTo>
                        <a:pt x="9494" y="12883"/>
                      </a:lnTo>
                      <a:lnTo>
                        <a:pt x="9593" y="12070"/>
                      </a:lnTo>
                      <a:close/>
                      <a:moveTo>
                        <a:pt x="15996" y="10735"/>
                      </a:moveTo>
                      <a:lnTo>
                        <a:pt x="15856" y="11838"/>
                      </a:lnTo>
                      <a:lnTo>
                        <a:pt x="16095" y="11925"/>
                      </a:lnTo>
                      <a:lnTo>
                        <a:pt x="16235" y="10822"/>
                      </a:lnTo>
                      <a:close/>
                      <a:moveTo>
                        <a:pt x="10546" y="10474"/>
                      </a:moveTo>
                      <a:cubicBezTo>
                        <a:pt x="10305" y="10612"/>
                        <a:pt x="10113" y="10820"/>
                        <a:pt x="9873" y="11027"/>
                      </a:cubicBezTo>
                      <a:lnTo>
                        <a:pt x="10017" y="11373"/>
                      </a:lnTo>
                      <a:cubicBezTo>
                        <a:pt x="10209" y="11166"/>
                        <a:pt x="10450" y="10958"/>
                        <a:pt x="10672" y="10777"/>
                      </a:cubicBezTo>
                      <a:close/>
                      <a:moveTo>
                        <a:pt x="11764" y="8529"/>
                      </a:moveTo>
                      <a:lnTo>
                        <a:pt x="11668" y="8873"/>
                      </a:lnTo>
                      <a:cubicBezTo>
                        <a:pt x="11668" y="8873"/>
                        <a:pt x="11668" y="8873"/>
                        <a:pt x="12101" y="9217"/>
                      </a:cubicBezTo>
                      <a:cubicBezTo>
                        <a:pt x="11956" y="9354"/>
                        <a:pt x="11812" y="9423"/>
                        <a:pt x="11686" y="9595"/>
                      </a:cubicBezTo>
                      <a:lnTo>
                        <a:pt x="11812" y="9835"/>
                      </a:lnTo>
                      <a:cubicBezTo>
                        <a:pt x="12052" y="9698"/>
                        <a:pt x="12245" y="9491"/>
                        <a:pt x="12479" y="9328"/>
                      </a:cubicBezTo>
                      <a:lnTo>
                        <a:pt x="12437" y="9148"/>
                      </a:lnTo>
                      <a:lnTo>
                        <a:pt x="12473" y="9070"/>
                      </a:lnTo>
                      <a:lnTo>
                        <a:pt x="12389" y="9010"/>
                      </a:lnTo>
                      <a:cubicBezTo>
                        <a:pt x="12389" y="9010"/>
                        <a:pt x="12389" y="9010"/>
                        <a:pt x="11764" y="8529"/>
                      </a:cubicBezTo>
                      <a:close/>
                      <a:moveTo>
                        <a:pt x="16375" y="7774"/>
                      </a:moveTo>
                      <a:lnTo>
                        <a:pt x="16235" y="8877"/>
                      </a:lnTo>
                      <a:lnTo>
                        <a:pt x="16474" y="8935"/>
                      </a:lnTo>
                      <a:lnTo>
                        <a:pt x="16614" y="7833"/>
                      </a:lnTo>
                      <a:close/>
                      <a:moveTo>
                        <a:pt x="14244" y="7687"/>
                      </a:moveTo>
                      <a:cubicBezTo>
                        <a:pt x="14003" y="7828"/>
                        <a:pt x="13763" y="8038"/>
                        <a:pt x="13540" y="8222"/>
                      </a:cubicBezTo>
                      <a:lnTo>
                        <a:pt x="13667" y="8529"/>
                      </a:lnTo>
                      <a:cubicBezTo>
                        <a:pt x="13859" y="8389"/>
                        <a:pt x="14100" y="8178"/>
                        <a:pt x="14328" y="7994"/>
                      </a:cubicBezTo>
                      <a:close/>
                      <a:moveTo>
                        <a:pt x="9972" y="7078"/>
                      </a:moveTo>
                      <a:lnTo>
                        <a:pt x="9873" y="7426"/>
                      </a:lnTo>
                      <a:lnTo>
                        <a:pt x="10531" y="7978"/>
                      </a:lnTo>
                      <a:lnTo>
                        <a:pt x="10690" y="7629"/>
                      </a:lnTo>
                      <a:close/>
                      <a:moveTo>
                        <a:pt x="16180" y="6526"/>
                      </a:moveTo>
                      <a:cubicBezTo>
                        <a:pt x="15894" y="6664"/>
                        <a:pt x="15655" y="6801"/>
                        <a:pt x="15429" y="6981"/>
                      </a:cubicBezTo>
                      <a:lnTo>
                        <a:pt x="15512" y="7281"/>
                      </a:lnTo>
                      <a:cubicBezTo>
                        <a:pt x="15751" y="7144"/>
                        <a:pt x="15989" y="7007"/>
                        <a:pt x="16263" y="6827"/>
                      </a:cubicBezTo>
                      <a:close/>
                      <a:moveTo>
                        <a:pt x="8157" y="5627"/>
                      </a:moveTo>
                      <a:lnTo>
                        <a:pt x="8078" y="5888"/>
                      </a:lnTo>
                      <a:lnTo>
                        <a:pt x="8736" y="6439"/>
                      </a:lnTo>
                      <a:lnTo>
                        <a:pt x="8835" y="6178"/>
                      </a:lnTo>
                      <a:close/>
                      <a:moveTo>
                        <a:pt x="18134" y="5540"/>
                      </a:moveTo>
                      <a:cubicBezTo>
                        <a:pt x="17896" y="5679"/>
                        <a:pt x="17658" y="5749"/>
                        <a:pt x="17384" y="5931"/>
                      </a:cubicBezTo>
                      <a:lnTo>
                        <a:pt x="17467" y="6236"/>
                      </a:lnTo>
                      <a:cubicBezTo>
                        <a:pt x="17705" y="6097"/>
                        <a:pt x="17943" y="6027"/>
                        <a:pt x="18217" y="5844"/>
                      </a:cubicBezTo>
                      <a:close/>
                      <a:moveTo>
                        <a:pt x="17850" y="4640"/>
                      </a:moveTo>
                      <a:lnTo>
                        <a:pt x="17711" y="4930"/>
                      </a:lnTo>
                      <a:lnTo>
                        <a:pt x="18309" y="5627"/>
                      </a:lnTo>
                      <a:lnTo>
                        <a:pt x="18469" y="5336"/>
                      </a:lnTo>
                      <a:close/>
                      <a:moveTo>
                        <a:pt x="16175" y="2782"/>
                      </a:moveTo>
                      <a:lnTo>
                        <a:pt x="16035" y="3131"/>
                      </a:lnTo>
                      <a:lnTo>
                        <a:pt x="16654" y="3827"/>
                      </a:lnTo>
                      <a:lnTo>
                        <a:pt x="16793" y="3479"/>
                      </a:lnTo>
                      <a:close/>
                      <a:moveTo>
                        <a:pt x="9972" y="1883"/>
                      </a:moveTo>
                      <a:lnTo>
                        <a:pt x="9833" y="2144"/>
                      </a:lnTo>
                      <a:lnTo>
                        <a:pt x="14998" y="7629"/>
                      </a:lnTo>
                      <a:lnTo>
                        <a:pt x="15198" y="7281"/>
                      </a:lnTo>
                      <a:close/>
                      <a:moveTo>
                        <a:pt x="14580" y="983"/>
                      </a:moveTo>
                      <a:lnTo>
                        <a:pt x="14420" y="1244"/>
                      </a:lnTo>
                      <a:lnTo>
                        <a:pt x="15038" y="1941"/>
                      </a:lnTo>
                      <a:lnTo>
                        <a:pt x="15198" y="1679"/>
                      </a:lnTo>
                      <a:close/>
                      <a:moveTo>
                        <a:pt x="13925" y="1"/>
                      </a:moveTo>
                      <a:cubicBezTo>
                        <a:pt x="15839" y="42"/>
                        <a:pt x="17773" y="1483"/>
                        <a:pt x="19606" y="4987"/>
                      </a:cubicBezTo>
                      <a:cubicBezTo>
                        <a:pt x="19511" y="4987"/>
                        <a:pt x="19464" y="4987"/>
                        <a:pt x="19369" y="5057"/>
                      </a:cubicBezTo>
                      <a:cubicBezTo>
                        <a:pt x="19369" y="5057"/>
                        <a:pt x="19369" y="5057"/>
                        <a:pt x="19381" y="5100"/>
                      </a:cubicBezTo>
                      <a:lnTo>
                        <a:pt x="19464" y="5403"/>
                      </a:lnTo>
                      <a:cubicBezTo>
                        <a:pt x="19559" y="5334"/>
                        <a:pt x="19654" y="5334"/>
                        <a:pt x="19796" y="5264"/>
                      </a:cubicBezTo>
                      <a:cubicBezTo>
                        <a:pt x="19891" y="5541"/>
                        <a:pt x="20033" y="5818"/>
                        <a:pt x="20128" y="6026"/>
                      </a:cubicBezTo>
                      <a:cubicBezTo>
                        <a:pt x="21600" y="11148"/>
                        <a:pt x="20556" y="14540"/>
                        <a:pt x="18277" y="16825"/>
                      </a:cubicBezTo>
                      <a:cubicBezTo>
                        <a:pt x="18277" y="16825"/>
                        <a:pt x="18277" y="16825"/>
                        <a:pt x="19701" y="6234"/>
                      </a:cubicBezTo>
                      <a:cubicBezTo>
                        <a:pt x="19701" y="6234"/>
                        <a:pt x="19701" y="6234"/>
                        <a:pt x="19416" y="6164"/>
                      </a:cubicBezTo>
                      <a:lnTo>
                        <a:pt x="17992" y="17102"/>
                      </a:lnTo>
                      <a:cubicBezTo>
                        <a:pt x="16331" y="18555"/>
                        <a:pt x="14099" y="19525"/>
                        <a:pt x="11773" y="20148"/>
                      </a:cubicBezTo>
                      <a:cubicBezTo>
                        <a:pt x="11773" y="20148"/>
                        <a:pt x="11773" y="20148"/>
                        <a:pt x="13197" y="9487"/>
                      </a:cubicBezTo>
                      <a:cubicBezTo>
                        <a:pt x="13197" y="9487"/>
                        <a:pt x="13197" y="9487"/>
                        <a:pt x="12913" y="9418"/>
                      </a:cubicBezTo>
                      <a:cubicBezTo>
                        <a:pt x="12913" y="9418"/>
                        <a:pt x="12913" y="9418"/>
                        <a:pt x="11488" y="20286"/>
                      </a:cubicBezTo>
                      <a:cubicBezTo>
                        <a:pt x="10491" y="20494"/>
                        <a:pt x="9542" y="20701"/>
                        <a:pt x="8545" y="20840"/>
                      </a:cubicBezTo>
                      <a:cubicBezTo>
                        <a:pt x="8545" y="20840"/>
                        <a:pt x="8545" y="20840"/>
                        <a:pt x="8545" y="20814"/>
                      </a:cubicBezTo>
                      <a:lnTo>
                        <a:pt x="8545" y="20632"/>
                      </a:lnTo>
                      <a:cubicBezTo>
                        <a:pt x="8545" y="20632"/>
                        <a:pt x="8545" y="20632"/>
                        <a:pt x="8515" y="20632"/>
                      </a:cubicBezTo>
                      <a:lnTo>
                        <a:pt x="8308" y="20632"/>
                      </a:lnTo>
                      <a:cubicBezTo>
                        <a:pt x="8308" y="20632"/>
                        <a:pt x="8308" y="20632"/>
                        <a:pt x="8302" y="20667"/>
                      </a:cubicBezTo>
                      <a:lnTo>
                        <a:pt x="8260" y="20909"/>
                      </a:lnTo>
                      <a:cubicBezTo>
                        <a:pt x="7263" y="21047"/>
                        <a:pt x="6266" y="21186"/>
                        <a:pt x="5317" y="21255"/>
                      </a:cubicBezTo>
                      <a:cubicBezTo>
                        <a:pt x="5317" y="21255"/>
                        <a:pt x="5317" y="21255"/>
                        <a:pt x="6171" y="15025"/>
                      </a:cubicBezTo>
                      <a:cubicBezTo>
                        <a:pt x="6171" y="15025"/>
                        <a:pt x="6171" y="15025"/>
                        <a:pt x="6142" y="15016"/>
                      </a:cubicBezTo>
                      <a:lnTo>
                        <a:pt x="5934" y="14956"/>
                      </a:lnTo>
                      <a:cubicBezTo>
                        <a:pt x="5934" y="14956"/>
                        <a:pt x="5934" y="14956"/>
                        <a:pt x="5032" y="21255"/>
                      </a:cubicBezTo>
                      <a:cubicBezTo>
                        <a:pt x="3181" y="21463"/>
                        <a:pt x="1472" y="21463"/>
                        <a:pt x="285" y="21532"/>
                      </a:cubicBezTo>
                      <a:lnTo>
                        <a:pt x="570" y="21186"/>
                      </a:lnTo>
                      <a:cubicBezTo>
                        <a:pt x="570" y="21186"/>
                        <a:pt x="570" y="21186"/>
                        <a:pt x="546" y="21151"/>
                      </a:cubicBezTo>
                      <a:lnTo>
                        <a:pt x="380" y="20909"/>
                      </a:lnTo>
                      <a:cubicBezTo>
                        <a:pt x="237" y="21117"/>
                        <a:pt x="95" y="21255"/>
                        <a:pt x="0" y="21394"/>
                      </a:cubicBezTo>
                      <a:cubicBezTo>
                        <a:pt x="285" y="20286"/>
                        <a:pt x="665" y="18971"/>
                        <a:pt x="1139" y="17517"/>
                      </a:cubicBezTo>
                      <a:cubicBezTo>
                        <a:pt x="1139" y="17517"/>
                        <a:pt x="1139" y="17517"/>
                        <a:pt x="3038" y="18694"/>
                      </a:cubicBezTo>
                      <a:cubicBezTo>
                        <a:pt x="3038" y="18694"/>
                        <a:pt x="3038" y="18694"/>
                        <a:pt x="3050" y="18651"/>
                      </a:cubicBezTo>
                      <a:lnTo>
                        <a:pt x="3133" y="18348"/>
                      </a:lnTo>
                      <a:cubicBezTo>
                        <a:pt x="3133" y="18348"/>
                        <a:pt x="3133" y="18348"/>
                        <a:pt x="1234" y="17171"/>
                      </a:cubicBezTo>
                      <a:cubicBezTo>
                        <a:pt x="2136" y="14540"/>
                        <a:pt x="3418" y="11495"/>
                        <a:pt x="4937" y="8656"/>
                      </a:cubicBezTo>
                      <a:cubicBezTo>
                        <a:pt x="4937" y="8656"/>
                        <a:pt x="4937" y="8656"/>
                        <a:pt x="8593" y="12118"/>
                      </a:cubicBezTo>
                      <a:cubicBezTo>
                        <a:pt x="8403" y="12325"/>
                        <a:pt x="8260" y="12464"/>
                        <a:pt x="8118" y="12602"/>
                      </a:cubicBezTo>
                      <a:cubicBezTo>
                        <a:pt x="8118" y="12602"/>
                        <a:pt x="8118" y="12602"/>
                        <a:pt x="8136" y="12637"/>
                      </a:cubicBezTo>
                      <a:lnTo>
                        <a:pt x="8260" y="12879"/>
                      </a:lnTo>
                      <a:cubicBezTo>
                        <a:pt x="8450" y="12671"/>
                        <a:pt x="8687" y="12533"/>
                        <a:pt x="8877" y="12325"/>
                      </a:cubicBezTo>
                      <a:cubicBezTo>
                        <a:pt x="8877" y="12325"/>
                        <a:pt x="8877" y="12325"/>
                        <a:pt x="8871" y="12308"/>
                      </a:cubicBezTo>
                      <a:lnTo>
                        <a:pt x="8830" y="12187"/>
                      </a:lnTo>
                      <a:cubicBezTo>
                        <a:pt x="8830" y="12187"/>
                        <a:pt x="8830" y="12187"/>
                        <a:pt x="8842" y="12161"/>
                      </a:cubicBezTo>
                      <a:lnTo>
                        <a:pt x="8925" y="11979"/>
                      </a:lnTo>
                      <a:cubicBezTo>
                        <a:pt x="8925" y="11979"/>
                        <a:pt x="8925" y="11979"/>
                        <a:pt x="5080" y="8379"/>
                      </a:cubicBezTo>
                      <a:cubicBezTo>
                        <a:pt x="7602" y="3750"/>
                        <a:pt x="10735" y="-68"/>
                        <a:pt x="13925" y="1"/>
                      </a:cubicBezTo>
                      <a:close/>
                    </a:path>
                  </a:pathLst>
                </a:custGeom>
                <a:solidFill>
                  <a:srgbClr val="637F2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53" name="Shape 153"/>
                <p:cNvSpPr/>
                <p:nvPr/>
              </p:nvSpPr>
              <p:spPr>
                <a:xfrm rot="631891" flipH="1">
                  <a:off x="5361411" y="5204145"/>
                  <a:ext cx="341314" cy="3524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0" h="21532" extrusionOk="0">
                      <a:moveTo>
                        <a:pt x="1992" y="18978"/>
                      </a:moveTo>
                      <a:cubicBezTo>
                        <a:pt x="1755" y="19256"/>
                        <a:pt x="1566" y="19465"/>
                        <a:pt x="1376" y="19674"/>
                      </a:cubicBezTo>
                      <a:lnTo>
                        <a:pt x="1566" y="20023"/>
                      </a:lnTo>
                      <a:cubicBezTo>
                        <a:pt x="1755" y="19744"/>
                        <a:pt x="1945" y="19535"/>
                        <a:pt x="2134" y="19256"/>
                      </a:cubicBezTo>
                      <a:close/>
                      <a:moveTo>
                        <a:pt x="8636" y="17672"/>
                      </a:moveTo>
                      <a:lnTo>
                        <a:pt x="8556" y="18775"/>
                      </a:lnTo>
                      <a:lnTo>
                        <a:pt x="8776" y="18833"/>
                      </a:lnTo>
                      <a:lnTo>
                        <a:pt x="8935" y="17672"/>
                      </a:lnTo>
                      <a:close/>
                      <a:moveTo>
                        <a:pt x="3617" y="17120"/>
                      </a:moveTo>
                      <a:cubicBezTo>
                        <a:pt x="3425" y="17394"/>
                        <a:pt x="3232" y="17599"/>
                        <a:pt x="3016" y="17839"/>
                      </a:cubicBezTo>
                      <a:lnTo>
                        <a:pt x="3184" y="18078"/>
                      </a:lnTo>
                      <a:cubicBezTo>
                        <a:pt x="3377" y="17873"/>
                        <a:pt x="3569" y="17668"/>
                        <a:pt x="3785" y="17360"/>
                      </a:cubicBezTo>
                      <a:close/>
                      <a:moveTo>
                        <a:pt x="15278" y="16685"/>
                      </a:moveTo>
                      <a:lnTo>
                        <a:pt x="15138" y="17817"/>
                      </a:lnTo>
                      <a:lnTo>
                        <a:pt x="15377" y="17875"/>
                      </a:lnTo>
                      <a:lnTo>
                        <a:pt x="15517" y="16772"/>
                      </a:lnTo>
                      <a:close/>
                      <a:moveTo>
                        <a:pt x="4475" y="15176"/>
                      </a:moveTo>
                      <a:cubicBezTo>
                        <a:pt x="4475" y="15176"/>
                        <a:pt x="4475" y="15176"/>
                        <a:pt x="4428" y="15589"/>
                      </a:cubicBezTo>
                      <a:cubicBezTo>
                        <a:pt x="4428" y="15589"/>
                        <a:pt x="4428" y="15589"/>
                        <a:pt x="4852" y="15796"/>
                      </a:cubicBezTo>
                      <a:cubicBezTo>
                        <a:pt x="4805" y="15865"/>
                        <a:pt x="4758" y="15934"/>
                        <a:pt x="4687" y="16037"/>
                      </a:cubicBezTo>
                      <a:lnTo>
                        <a:pt x="4852" y="16279"/>
                      </a:lnTo>
                      <a:cubicBezTo>
                        <a:pt x="5041" y="16072"/>
                        <a:pt x="5229" y="15865"/>
                        <a:pt x="5447" y="15615"/>
                      </a:cubicBezTo>
                      <a:lnTo>
                        <a:pt x="5323" y="15314"/>
                      </a:lnTo>
                      <a:cubicBezTo>
                        <a:pt x="5229" y="15382"/>
                        <a:pt x="5182" y="15451"/>
                        <a:pt x="5135" y="15520"/>
                      </a:cubicBezTo>
                      <a:cubicBezTo>
                        <a:pt x="5135" y="15520"/>
                        <a:pt x="5135" y="15520"/>
                        <a:pt x="4475" y="15176"/>
                      </a:cubicBezTo>
                      <a:close/>
                      <a:moveTo>
                        <a:pt x="9015" y="14682"/>
                      </a:moveTo>
                      <a:lnTo>
                        <a:pt x="8875" y="15785"/>
                      </a:lnTo>
                      <a:lnTo>
                        <a:pt x="9115" y="15872"/>
                      </a:lnTo>
                      <a:lnTo>
                        <a:pt x="9254" y="14769"/>
                      </a:lnTo>
                      <a:close/>
                      <a:moveTo>
                        <a:pt x="2513" y="14218"/>
                      </a:moveTo>
                      <a:lnTo>
                        <a:pt x="2433" y="14566"/>
                      </a:lnTo>
                      <a:lnTo>
                        <a:pt x="3191" y="14972"/>
                      </a:lnTo>
                      <a:lnTo>
                        <a:pt x="3271" y="14624"/>
                      </a:lnTo>
                      <a:close/>
                      <a:moveTo>
                        <a:pt x="15617" y="13724"/>
                      </a:moveTo>
                      <a:lnTo>
                        <a:pt x="15477" y="14827"/>
                      </a:lnTo>
                      <a:lnTo>
                        <a:pt x="15756" y="14885"/>
                      </a:lnTo>
                      <a:lnTo>
                        <a:pt x="15896" y="13782"/>
                      </a:lnTo>
                      <a:close/>
                      <a:moveTo>
                        <a:pt x="7036" y="13666"/>
                      </a:moveTo>
                      <a:cubicBezTo>
                        <a:pt x="6795" y="13874"/>
                        <a:pt x="6603" y="14082"/>
                        <a:pt x="6380" y="14324"/>
                      </a:cubicBezTo>
                      <a:lnTo>
                        <a:pt x="6507" y="14566"/>
                      </a:lnTo>
                      <a:cubicBezTo>
                        <a:pt x="6747" y="14359"/>
                        <a:pt x="6940" y="14151"/>
                        <a:pt x="7162" y="13909"/>
                      </a:cubicBezTo>
                      <a:close/>
                      <a:moveTo>
                        <a:pt x="9354" y="11983"/>
                      </a:moveTo>
                      <a:lnTo>
                        <a:pt x="9254" y="12825"/>
                      </a:lnTo>
                      <a:lnTo>
                        <a:pt x="9494" y="12883"/>
                      </a:lnTo>
                      <a:lnTo>
                        <a:pt x="9593" y="12070"/>
                      </a:lnTo>
                      <a:close/>
                      <a:moveTo>
                        <a:pt x="15996" y="10735"/>
                      </a:moveTo>
                      <a:lnTo>
                        <a:pt x="15856" y="11838"/>
                      </a:lnTo>
                      <a:lnTo>
                        <a:pt x="16095" y="11925"/>
                      </a:lnTo>
                      <a:lnTo>
                        <a:pt x="16235" y="10822"/>
                      </a:lnTo>
                      <a:close/>
                      <a:moveTo>
                        <a:pt x="10546" y="10474"/>
                      </a:moveTo>
                      <a:cubicBezTo>
                        <a:pt x="10305" y="10612"/>
                        <a:pt x="10113" y="10820"/>
                        <a:pt x="9873" y="11027"/>
                      </a:cubicBezTo>
                      <a:lnTo>
                        <a:pt x="10017" y="11373"/>
                      </a:lnTo>
                      <a:cubicBezTo>
                        <a:pt x="10209" y="11166"/>
                        <a:pt x="10450" y="10958"/>
                        <a:pt x="10672" y="10777"/>
                      </a:cubicBezTo>
                      <a:close/>
                      <a:moveTo>
                        <a:pt x="11764" y="8529"/>
                      </a:moveTo>
                      <a:lnTo>
                        <a:pt x="11668" y="8873"/>
                      </a:lnTo>
                      <a:cubicBezTo>
                        <a:pt x="11668" y="8873"/>
                        <a:pt x="11668" y="8873"/>
                        <a:pt x="12101" y="9217"/>
                      </a:cubicBezTo>
                      <a:cubicBezTo>
                        <a:pt x="11956" y="9354"/>
                        <a:pt x="11812" y="9423"/>
                        <a:pt x="11686" y="9595"/>
                      </a:cubicBezTo>
                      <a:lnTo>
                        <a:pt x="11812" y="9835"/>
                      </a:lnTo>
                      <a:cubicBezTo>
                        <a:pt x="12052" y="9698"/>
                        <a:pt x="12245" y="9491"/>
                        <a:pt x="12479" y="9328"/>
                      </a:cubicBezTo>
                      <a:lnTo>
                        <a:pt x="12437" y="9148"/>
                      </a:lnTo>
                      <a:lnTo>
                        <a:pt x="12473" y="9070"/>
                      </a:lnTo>
                      <a:lnTo>
                        <a:pt x="12389" y="9010"/>
                      </a:lnTo>
                      <a:cubicBezTo>
                        <a:pt x="12389" y="9010"/>
                        <a:pt x="12389" y="9010"/>
                        <a:pt x="11764" y="8529"/>
                      </a:cubicBezTo>
                      <a:close/>
                      <a:moveTo>
                        <a:pt x="16375" y="7774"/>
                      </a:moveTo>
                      <a:lnTo>
                        <a:pt x="16235" y="8877"/>
                      </a:lnTo>
                      <a:lnTo>
                        <a:pt x="16474" y="8935"/>
                      </a:lnTo>
                      <a:lnTo>
                        <a:pt x="16614" y="7833"/>
                      </a:lnTo>
                      <a:close/>
                      <a:moveTo>
                        <a:pt x="14244" y="7687"/>
                      </a:moveTo>
                      <a:cubicBezTo>
                        <a:pt x="14003" y="7828"/>
                        <a:pt x="13763" y="8038"/>
                        <a:pt x="13540" y="8222"/>
                      </a:cubicBezTo>
                      <a:lnTo>
                        <a:pt x="13667" y="8529"/>
                      </a:lnTo>
                      <a:cubicBezTo>
                        <a:pt x="13859" y="8389"/>
                        <a:pt x="14100" y="8178"/>
                        <a:pt x="14328" y="7994"/>
                      </a:cubicBezTo>
                      <a:close/>
                      <a:moveTo>
                        <a:pt x="9972" y="7078"/>
                      </a:moveTo>
                      <a:lnTo>
                        <a:pt x="9873" y="7426"/>
                      </a:lnTo>
                      <a:lnTo>
                        <a:pt x="10531" y="7978"/>
                      </a:lnTo>
                      <a:lnTo>
                        <a:pt x="10690" y="7629"/>
                      </a:lnTo>
                      <a:close/>
                      <a:moveTo>
                        <a:pt x="16180" y="6526"/>
                      </a:moveTo>
                      <a:cubicBezTo>
                        <a:pt x="15894" y="6664"/>
                        <a:pt x="15655" y="6801"/>
                        <a:pt x="15429" y="6981"/>
                      </a:cubicBezTo>
                      <a:lnTo>
                        <a:pt x="15512" y="7281"/>
                      </a:lnTo>
                      <a:cubicBezTo>
                        <a:pt x="15751" y="7144"/>
                        <a:pt x="15989" y="7007"/>
                        <a:pt x="16263" y="6827"/>
                      </a:cubicBezTo>
                      <a:close/>
                      <a:moveTo>
                        <a:pt x="8157" y="5627"/>
                      </a:moveTo>
                      <a:lnTo>
                        <a:pt x="8078" y="5888"/>
                      </a:lnTo>
                      <a:lnTo>
                        <a:pt x="8736" y="6439"/>
                      </a:lnTo>
                      <a:lnTo>
                        <a:pt x="8835" y="6178"/>
                      </a:lnTo>
                      <a:close/>
                      <a:moveTo>
                        <a:pt x="18134" y="5540"/>
                      </a:moveTo>
                      <a:cubicBezTo>
                        <a:pt x="17896" y="5679"/>
                        <a:pt x="17658" y="5749"/>
                        <a:pt x="17384" y="5931"/>
                      </a:cubicBezTo>
                      <a:lnTo>
                        <a:pt x="17467" y="6236"/>
                      </a:lnTo>
                      <a:cubicBezTo>
                        <a:pt x="17705" y="6097"/>
                        <a:pt x="17944" y="6027"/>
                        <a:pt x="18217" y="5844"/>
                      </a:cubicBezTo>
                      <a:close/>
                      <a:moveTo>
                        <a:pt x="17850" y="4640"/>
                      </a:moveTo>
                      <a:lnTo>
                        <a:pt x="17711" y="4930"/>
                      </a:lnTo>
                      <a:lnTo>
                        <a:pt x="18309" y="5627"/>
                      </a:lnTo>
                      <a:lnTo>
                        <a:pt x="18469" y="5336"/>
                      </a:lnTo>
                      <a:close/>
                      <a:moveTo>
                        <a:pt x="16175" y="2782"/>
                      </a:moveTo>
                      <a:lnTo>
                        <a:pt x="16035" y="3131"/>
                      </a:lnTo>
                      <a:lnTo>
                        <a:pt x="16654" y="3827"/>
                      </a:lnTo>
                      <a:lnTo>
                        <a:pt x="16793" y="3479"/>
                      </a:lnTo>
                      <a:close/>
                      <a:moveTo>
                        <a:pt x="9972" y="1883"/>
                      </a:moveTo>
                      <a:lnTo>
                        <a:pt x="9833" y="2144"/>
                      </a:lnTo>
                      <a:lnTo>
                        <a:pt x="14998" y="7629"/>
                      </a:lnTo>
                      <a:lnTo>
                        <a:pt x="15198" y="7281"/>
                      </a:lnTo>
                      <a:close/>
                      <a:moveTo>
                        <a:pt x="14580" y="983"/>
                      </a:moveTo>
                      <a:lnTo>
                        <a:pt x="14420" y="1244"/>
                      </a:lnTo>
                      <a:lnTo>
                        <a:pt x="15038" y="1941"/>
                      </a:lnTo>
                      <a:lnTo>
                        <a:pt x="15198" y="1679"/>
                      </a:lnTo>
                      <a:close/>
                      <a:moveTo>
                        <a:pt x="13925" y="1"/>
                      </a:moveTo>
                      <a:cubicBezTo>
                        <a:pt x="15839" y="42"/>
                        <a:pt x="17773" y="1483"/>
                        <a:pt x="19606" y="4987"/>
                      </a:cubicBezTo>
                      <a:cubicBezTo>
                        <a:pt x="19511" y="4987"/>
                        <a:pt x="19464" y="4987"/>
                        <a:pt x="19369" y="5057"/>
                      </a:cubicBezTo>
                      <a:cubicBezTo>
                        <a:pt x="19369" y="5057"/>
                        <a:pt x="19369" y="5057"/>
                        <a:pt x="19381" y="5100"/>
                      </a:cubicBezTo>
                      <a:lnTo>
                        <a:pt x="19464" y="5403"/>
                      </a:lnTo>
                      <a:cubicBezTo>
                        <a:pt x="19559" y="5334"/>
                        <a:pt x="19654" y="5334"/>
                        <a:pt x="19796" y="5264"/>
                      </a:cubicBezTo>
                      <a:cubicBezTo>
                        <a:pt x="19891" y="5541"/>
                        <a:pt x="20033" y="5818"/>
                        <a:pt x="20128" y="6026"/>
                      </a:cubicBezTo>
                      <a:cubicBezTo>
                        <a:pt x="21600" y="11148"/>
                        <a:pt x="20556" y="14540"/>
                        <a:pt x="18277" y="16825"/>
                      </a:cubicBezTo>
                      <a:cubicBezTo>
                        <a:pt x="18277" y="16825"/>
                        <a:pt x="18277" y="16825"/>
                        <a:pt x="19701" y="6234"/>
                      </a:cubicBezTo>
                      <a:cubicBezTo>
                        <a:pt x="19701" y="6234"/>
                        <a:pt x="19701" y="6234"/>
                        <a:pt x="19416" y="6164"/>
                      </a:cubicBezTo>
                      <a:lnTo>
                        <a:pt x="17992" y="17102"/>
                      </a:lnTo>
                      <a:cubicBezTo>
                        <a:pt x="16331" y="18555"/>
                        <a:pt x="14099" y="19525"/>
                        <a:pt x="11773" y="20148"/>
                      </a:cubicBezTo>
                      <a:cubicBezTo>
                        <a:pt x="11773" y="20148"/>
                        <a:pt x="11773" y="20148"/>
                        <a:pt x="13197" y="9487"/>
                      </a:cubicBezTo>
                      <a:cubicBezTo>
                        <a:pt x="13197" y="9487"/>
                        <a:pt x="13197" y="9487"/>
                        <a:pt x="12913" y="9418"/>
                      </a:cubicBezTo>
                      <a:cubicBezTo>
                        <a:pt x="12913" y="9418"/>
                        <a:pt x="12913" y="9418"/>
                        <a:pt x="11488" y="20286"/>
                      </a:cubicBezTo>
                      <a:cubicBezTo>
                        <a:pt x="10491" y="20494"/>
                        <a:pt x="9542" y="20701"/>
                        <a:pt x="8545" y="20840"/>
                      </a:cubicBezTo>
                      <a:cubicBezTo>
                        <a:pt x="8545" y="20840"/>
                        <a:pt x="8545" y="20840"/>
                        <a:pt x="8545" y="20814"/>
                      </a:cubicBezTo>
                      <a:lnTo>
                        <a:pt x="8545" y="20632"/>
                      </a:lnTo>
                      <a:cubicBezTo>
                        <a:pt x="8545" y="20632"/>
                        <a:pt x="8545" y="20632"/>
                        <a:pt x="8515" y="20632"/>
                      </a:cubicBezTo>
                      <a:lnTo>
                        <a:pt x="8308" y="20632"/>
                      </a:lnTo>
                      <a:cubicBezTo>
                        <a:pt x="8308" y="20632"/>
                        <a:pt x="8308" y="20632"/>
                        <a:pt x="8302" y="20667"/>
                      </a:cubicBezTo>
                      <a:lnTo>
                        <a:pt x="8260" y="20909"/>
                      </a:lnTo>
                      <a:cubicBezTo>
                        <a:pt x="7263" y="21047"/>
                        <a:pt x="6266" y="21186"/>
                        <a:pt x="5317" y="21255"/>
                      </a:cubicBezTo>
                      <a:cubicBezTo>
                        <a:pt x="5317" y="21255"/>
                        <a:pt x="5317" y="21255"/>
                        <a:pt x="6171" y="15025"/>
                      </a:cubicBezTo>
                      <a:cubicBezTo>
                        <a:pt x="6171" y="15025"/>
                        <a:pt x="6171" y="15025"/>
                        <a:pt x="6142" y="15016"/>
                      </a:cubicBezTo>
                      <a:lnTo>
                        <a:pt x="5934" y="14956"/>
                      </a:lnTo>
                      <a:cubicBezTo>
                        <a:pt x="5934" y="14956"/>
                        <a:pt x="5934" y="14956"/>
                        <a:pt x="5032" y="21255"/>
                      </a:cubicBezTo>
                      <a:cubicBezTo>
                        <a:pt x="3181" y="21463"/>
                        <a:pt x="1472" y="21463"/>
                        <a:pt x="285" y="21532"/>
                      </a:cubicBezTo>
                      <a:lnTo>
                        <a:pt x="570" y="21186"/>
                      </a:lnTo>
                      <a:cubicBezTo>
                        <a:pt x="570" y="21186"/>
                        <a:pt x="570" y="21186"/>
                        <a:pt x="546" y="21151"/>
                      </a:cubicBezTo>
                      <a:lnTo>
                        <a:pt x="380" y="20909"/>
                      </a:lnTo>
                      <a:cubicBezTo>
                        <a:pt x="237" y="21117"/>
                        <a:pt x="95" y="21255"/>
                        <a:pt x="0" y="21394"/>
                      </a:cubicBezTo>
                      <a:cubicBezTo>
                        <a:pt x="285" y="20286"/>
                        <a:pt x="665" y="18971"/>
                        <a:pt x="1139" y="17517"/>
                      </a:cubicBezTo>
                      <a:cubicBezTo>
                        <a:pt x="1139" y="17517"/>
                        <a:pt x="1139" y="17517"/>
                        <a:pt x="3038" y="18694"/>
                      </a:cubicBezTo>
                      <a:cubicBezTo>
                        <a:pt x="3038" y="18694"/>
                        <a:pt x="3038" y="18694"/>
                        <a:pt x="3050" y="18651"/>
                      </a:cubicBezTo>
                      <a:lnTo>
                        <a:pt x="3133" y="18348"/>
                      </a:lnTo>
                      <a:cubicBezTo>
                        <a:pt x="3133" y="18348"/>
                        <a:pt x="3133" y="18348"/>
                        <a:pt x="1234" y="17171"/>
                      </a:cubicBezTo>
                      <a:cubicBezTo>
                        <a:pt x="2136" y="14540"/>
                        <a:pt x="3418" y="11495"/>
                        <a:pt x="4937" y="8656"/>
                      </a:cubicBezTo>
                      <a:cubicBezTo>
                        <a:pt x="4937" y="8656"/>
                        <a:pt x="4937" y="8656"/>
                        <a:pt x="8593" y="12118"/>
                      </a:cubicBezTo>
                      <a:cubicBezTo>
                        <a:pt x="8403" y="12325"/>
                        <a:pt x="8260" y="12464"/>
                        <a:pt x="8118" y="12602"/>
                      </a:cubicBezTo>
                      <a:cubicBezTo>
                        <a:pt x="8118" y="12602"/>
                        <a:pt x="8118" y="12602"/>
                        <a:pt x="8136" y="12637"/>
                      </a:cubicBezTo>
                      <a:lnTo>
                        <a:pt x="8260" y="12879"/>
                      </a:lnTo>
                      <a:cubicBezTo>
                        <a:pt x="8450" y="12671"/>
                        <a:pt x="8687" y="12533"/>
                        <a:pt x="8877" y="12325"/>
                      </a:cubicBezTo>
                      <a:cubicBezTo>
                        <a:pt x="8877" y="12325"/>
                        <a:pt x="8877" y="12325"/>
                        <a:pt x="8871" y="12308"/>
                      </a:cubicBezTo>
                      <a:lnTo>
                        <a:pt x="8830" y="12187"/>
                      </a:lnTo>
                      <a:cubicBezTo>
                        <a:pt x="8830" y="12187"/>
                        <a:pt x="8830" y="12187"/>
                        <a:pt x="8842" y="12161"/>
                      </a:cubicBezTo>
                      <a:lnTo>
                        <a:pt x="8925" y="11979"/>
                      </a:lnTo>
                      <a:cubicBezTo>
                        <a:pt x="8925" y="11979"/>
                        <a:pt x="8925" y="11979"/>
                        <a:pt x="5080" y="8379"/>
                      </a:cubicBezTo>
                      <a:cubicBezTo>
                        <a:pt x="7602" y="3750"/>
                        <a:pt x="10735" y="-68"/>
                        <a:pt x="13925" y="1"/>
                      </a:cubicBezTo>
                      <a:close/>
                    </a:path>
                  </a:pathLst>
                </a:custGeom>
                <a:solidFill>
                  <a:srgbClr val="7EA13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54" name="Shape 154"/>
                <p:cNvSpPr/>
                <p:nvPr/>
              </p:nvSpPr>
              <p:spPr>
                <a:xfrm rot="1949872">
                  <a:off x="367135" y="1967233"/>
                  <a:ext cx="588964" cy="4508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0" h="21532" extrusionOk="0">
                      <a:moveTo>
                        <a:pt x="1992" y="18978"/>
                      </a:moveTo>
                      <a:cubicBezTo>
                        <a:pt x="1755" y="19256"/>
                        <a:pt x="1566" y="19465"/>
                        <a:pt x="1376" y="19674"/>
                      </a:cubicBezTo>
                      <a:lnTo>
                        <a:pt x="1566" y="20023"/>
                      </a:lnTo>
                      <a:cubicBezTo>
                        <a:pt x="1755" y="19744"/>
                        <a:pt x="1945" y="19535"/>
                        <a:pt x="2134" y="19256"/>
                      </a:cubicBezTo>
                      <a:close/>
                      <a:moveTo>
                        <a:pt x="8636" y="17672"/>
                      </a:moveTo>
                      <a:lnTo>
                        <a:pt x="8556" y="18775"/>
                      </a:lnTo>
                      <a:lnTo>
                        <a:pt x="8776" y="18833"/>
                      </a:lnTo>
                      <a:lnTo>
                        <a:pt x="8935" y="17672"/>
                      </a:lnTo>
                      <a:close/>
                      <a:moveTo>
                        <a:pt x="3617" y="17120"/>
                      </a:moveTo>
                      <a:cubicBezTo>
                        <a:pt x="3425" y="17394"/>
                        <a:pt x="3232" y="17599"/>
                        <a:pt x="3016" y="17839"/>
                      </a:cubicBezTo>
                      <a:lnTo>
                        <a:pt x="3184" y="18078"/>
                      </a:lnTo>
                      <a:cubicBezTo>
                        <a:pt x="3377" y="17873"/>
                        <a:pt x="3569" y="17668"/>
                        <a:pt x="3785" y="17360"/>
                      </a:cubicBezTo>
                      <a:close/>
                      <a:moveTo>
                        <a:pt x="15278" y="16685"/>
                      </a:moveTo>
                      <a:lnTo>
                        <a:pt x="15138" y="17817"/>
                      </a:lnTo>
                      <a:lnTo>
                        <a:pt x="15377" y="17875"/>
                      </a:lnTo>
                      <a:lnTo>
                        <a:pt x="15517" y="16772"/>
                      </a:lnTo>
                      <a:close/>
                      <a:moveTo>
                        <a:pt x="4475" y="15176"/>
                      </a:moveTo>
                      <a:cubicBezTo>
                        <a:pt x="4475" y="15176"/>
                        <a:pt x="4475" y="15176"/>
                        <a:pt x="4428" y="15589"/>
                      </a:cubicBezTo>
                      <a:cubicBezTo>
                        <a:pt x="4428" y="15589"/>
                        <a:pt x="4428" y="15589"/>
                        <a:pt x="4852" y="15796"/>
                      </a:cubicBezTo>
                      <a:cubicBezTo>
                        <a:pt x="4805" y="15865"/>
                        <a:pt x="4758" y="15934"/>
                        <a:pt x="4687" y="16037"/>
                      </a:cubicBezTo>
                      <a:lnTo>
                        <a:pt x="4852" y="16279"/>
                      </a:lnTo>
                      <a:cubicBezTo>
                        <a:pt x="5041" y="16072"/>
                        <a:pt x="5229" y="15865"/>
                        <a:pt x="5447" y="15615"/>
                      </a:cubicBezTo>
                      <a:lnTo>
                        <a:pt x="5323" y="15314"/>
                      </a:lnTo>
                      <a:cubicBezTo>
                        <a:pt x="5229" y="15382"/>
                        <a:pt x="5182" y="15451"/>
                        <a:pt x="5135" y="15520"/>
                      </a:cubicBezTo>
                      <a:cubicBezTo>
                        <a:pt x="5135" y="15520"/>
                        <a:pt x="5135" y="15520"/>
                        <a:pt x="4475" y="15176"/>
                      </a:cubicBezTo>
                      <a:close/>
                      <a:moveTo>
                        <a:pt x="9015" y="14682"/>
                      </a:moveTo>
                      <a:lnTo>
                        <a:pt x="8875" y="15785"/>
                      </a:lnTo>
                      <a:lnTo>
                        <a:pt x="9115" y="15872"/>
                      </a:lnTo>
                      <a:lnTo>
                        <a:pt x="9254" y="14769"/>
                      </a:lnTo>
                      <a:close/>
                      <a:moveTo>
                        <a:pt x="2513" y="14218"/>
                      </a:moveTo>
                      <a:lnTo>
                        <a:pt x="2433" y="14566"/>
                      </a:lnTo>
                      <a:lnTo>
                        <a:pt x="3191" y="14972"/>
                      </a:lnTo>
                      <a:lnTo>
                        <a:pt x="3271" y="14624"/>
                      </a:lnTo>
                      <a:close/>
                      <a:moveTo>
                        <a:pt x="15617" y="13724"/>
                      </a:moveTo>
                      <a:lnTo>
                        <a:pt x="15477" y="14827"/>
                      </a:lnTo>
                      <a:lnTo>
                        <a:pt x="15756" y="14885"/>
                      </a:lnTo>
                      <a:lnTo>
                        <a:pt x="15896" y="13782"/>
                      </a:lnTo>
                      <a:close/>
                      <a:moveTo>
                        <a:pt x="7036" y="13666"/>
                      </a:moveTo>
                      <a:cubicBezTo>
                        <a:pt x="6795" y="13874"/>
                        <a:pt x="6603" y="14082"/>
                        <a:pt x="6380" y="14324"/>
                      </a:cubicBezTo>
                      <a:lnTo>
                        <a:pt x="6507" y="14566"/>
                      </a:lnTo>
                      <a:cubicBezTo>
                        <a:pt x="6747" y="14359"/>
                        <a:pt x="6940" y="14151"/>
                        <a:pt x="7162" y="13909"/>
                      </a:cubicBezTo>
                      <a:close/>
                      <a:moveTo>
                        <a:pt x="9354" y="11983"/>
                      </a:moveTo>
                      <a:lnTo>
                        <a:pt x="9254" y="12825"/>
                      </a:lnTo>
                      <a:lnTo>
                        <a:pt x="9494" y="12883"/>
                      </a:lnTo>
                      <a:lnTo>
                        <a:pt x="9593" y="12070"/>
                      </a:lnTo>
                      <a:close/>
                      <a:moveTo>
                        <a:pt x="15996" y="10735"/>
                      </a:moveTo>
                      <a:lnTo>
                        <a:pt x="15856" y="11838"/>
                      </a:lnTo>
                      <a:lnTo>
                        <a:pt x="16095" y="11925"/>
                      </a:lnTo>
                      <a:lnTo>
                        <a:pt x="16235" y="10822"/>
                      </a:lnTo>
                      <a:close/>
                      <a:moveTo>
                        <a:pt x="10546" y="10474"/>
                      </a:moveTo>
                      <a:cubicBezTo>
                        <a:pt x="10305" y="10612"/>
                        <a:pt x="10113" y="10820"/>
                        <a:pt x="9873" y="11027"/>
                      </a:cubicBezTo>
                      <a:lnTo>
                        <a:pt x="10017" y="11373"/>
                      </a:lnTo>
                      <a:cubicBezTo>
                        <a:pt x="10209" y="11166"/>
                        <a:pt x="10450" y="10958"/>
                        <a:pt x="10672" y="10777"/>
                      </a:cubicBezTo>
                      <a:close/>
                      <a:moveTo>
                        <a:pt x="11764" y="8529"/>
                      </a:moveTo>
                      <a:lnTo>
                        <a:pt x="11668" y="8873"/>
                      </a:lnTo>
                      <a:cubicBezTo>
                        <a:pt x="11668" y="8873"/>
                        <a:pt x="11668" y="8873"/>
                        <a:pt x="12101" y="9217"/>
                      </a:cubicBezTo>
                      <a:cubicBezTo>
                        <a:pt x="11956" y="9354"/>
                        <a:pt x="11812" y="9423"/>
                        <a:pt x="11686" y="9595"/>
                      </a:cubicBezTo>
                      <a:lnTo>
                        <a:pt x="11812" y="9835"/>
                      </a:lnTo>
                      <a:cubicBezTo>
                        <a:pt x="12052" y="9698"/>
                        <a:pt x="12245" y="9491"/>
                        <a:pt x="12479" y="9328"/>
                      </a:cubicBezTo>
                      <a:lnTo>
                        <a:pt x="12437" y="9148"/>
                      </a:lnTo>
                      <a:lnTo>
                        <a:pt x="12473" y="9070"/>
                      </a:lnTo>
                      <a:lnTo>
                        <a:pt x="12389" y="9010"/>
                      </a:lnTo>
                      <a:cubicBezTo>
                        <a:pt x="12389" y="9010"/>
                        <a:pt x="12389" y="9010"/>
                        <a:pt x="11764" y="8529"/>
                      </a:cubicBezTo>
                      <a:close/>
                      <a:moveTo>
                        <a:pt x="16375" y="7774"/>
                      </a:moveTo>
                      <a:lnTo>
                        <a:pt x="16235" y="8877"/>
                      </a:lnTo>
                      <a:lnTo>
                        <a:pt x="16474" y="8935"/>
                      </a:lnTo>
                      <a:lnTo>
                        <a:pt x="16614" y="7833"/>
                      </a:lnTo>
                      <a:close/>
                      <a:moveTo>
                        <a:pt x="14244" y="7687"/>
                      </a:moveTo>
                      <a:cubicBezTo>
                        <a:pt x="14003" y="7828"/>
                        <a:pt x="13763" y="8038"/>
                        <a:pt x="13540" y="8222"/>
                      </a:cubicBezTo>
                      <a:lnTo>
                        <a:pt x="13667" y="8529"/>
                      </a:lnTo>
                      <a:cubicBezTo>
                        <a:pt x="13859" y="8389"/>
                        <a:pt x="14100" y="8178"/>
                        <a:pt x="14328" y="7994"/>
                      </a:cubicBezTo>
                      <a:close/>
                      <a:moveTo>
                        <a:pt x="9972" y="7078"/>
                      </a:moveTo>
                      <a:lnTo>
                        <a:pt x="9873" y="7426"/>
                      </a:lnTo>
                      <a:lnTo>
                        <a:pt x="10531" y="7978"/>
                      </a:lnTo>
                      <a:lnTo>
                        <a:pt x="10690" y="7629"/>
                      </a:lnTo>
                      <a:close/>
                      <a:moveTo>
                        <a:pt x="16180" y="6526"/>
                      </a:moveTo>
                      <a:cubicBezTo>
                        <a:pt x="15894" y="6664"/>
                        <a:pt x="15655" y="6801"/>
                        <a:pt x="15429" y="6981"/>
                      </a:cubicBezTo>
                      <a:lnTo>
                        <a:pt x="15512" y="7281"/>
                      </a:lnTo>
                      <a:cubicBezTo>
                        <a:pt x="15751" y="7144"/>
                        <a:pt x="15989" y="7007"/>
                        <a:pt x="16263" y="6827"/>
                      </a:cubicBezTo>
                      <a:close/>
                      <a:moveTo>
                        <a:pt x="8157" y="5627"/>
                      </a:moveTo>
                      <a:lnTo>
                        <a:pt x="8078" y="5888"/>
                      </a:lnTo>
                      <a:lnTo>
                        <a:pt x="8736" y="6439"/>
                      </a:lnTo>
                      <a:lnTo>
                        <a:pt x="8835" y="6178"/>
                      </a:lnTo>
                      <a:close/>
                      <a:moveTo>
                        <a:pt x="18134" y="5540"/>
                      </a:moveTo>
                      <a:cubicBezTo>
                        <a:pt x="17896" y="5679"/>
                        <a:pt x="17658" y="5749"/>
                        <a:pt x="17384" y="5931"/>
                      </a:cubicBezTo>
                      <a:lnTo>
                        <a:pt x="17467" y="6236"/>
                      </a:lnTo>
                      <a:cubicBezTo>
                        <a:pt x="17705" y="6097"/>
                        <a:pt x="17943" y="6027"/>
                        <a:pt x="18217" y="5844"/>
                      </a:cubicBezTo>
                      <a:close/>
                      <a:moveTo>
                        <a:pt x="17850" y="4640"/>
                      </a:moveTo>
                      <a:lnTo>
                        <a:pt x="17711" y="4930"/>
                      </a:lnTo>
                      <a:lnTo>
                        <a:pt x="18309" y="5627"/>
                      </a:lnTo>
                      <a:lnTo>
                        <a:pt x="18469" y="5336"/>
                      </a:lnTo>
                      <a:close/>
                      <a:moveTo>
                        <a:pt x="16175" y="2782"/>
                      </a:moveTo>
                      <a:lnTo>
                        <a:pt x="16035" y="3131"/>
                      </a:lnTo>
                      <a:lnTo>
                        <a:pt x="16654" y="3827"/>
                      </a:lnTo>
                      <a:lnTo>
                        <a:pt x="16793" y="3479"/>
                      </a:lnTo>
                      <a:close/>
                      <a:moveTo>
                        <a:pt x="9972" y="1883"/>
                      </a:moveTo>
                      <a:lnTo>
                        <a:pt x="9833" y="2144"/>
                      </a:lnTo>
                      <a:lnTo>
                        <a:pt x="14998" y="7629"/>
                      </a:lnTo>
                      <a:lnTo>
                        <a:pt x="15198" y="7281"/>
                      </a:lnTo>
                      <a:close/>
                      <a:moveTo>
                        <a:pt x="14580" y="983"/>
                      </a:moveTo>
                      <a:lnTo>
                        <a:pt x="14420" y="1244"/>
                      </a:lnTo>
                      <a:lnTo>
                        <a:pt x="15038" y="1941"/>
                      </a:lnTo>
                      <a:lnTo>
                        <a:pt x="15198" y="1679"/>
                      </a:lnTo>
                      <a:close/>
                      <a:moveTo>
                        <a:pt x="13925" y="1"/>
                      </a:moveTo>
                      <a:cubicBezTo>
                        <a:pt x="15839" y="42"/>
                        <a:pt x="17773" y="1483"/>
                        <a:pt x="19606" y="4987"/>
                      </a:cubicBezTo>
                      <a:cubicBezTo>
                        <a:pt x="19511" y="4987"/>
                        <a:pt x="19464" y="4987"/>
                        <a:pt x="19369" y="5057"/>
                      </a:cubicBezTo>
                      <a:cubicBezTo>
                        <a:pt x="19369" y="5057"/>
                        <a:pt x="19369" y="5057"/>
                        <a:pt x="19381" y="5100"/>
                      </a:cubicBezTo>
                      <a:lnTo>
                        <a:pt x="19464" y="5403"/>
                      </a:lnTo>
                      <a:cubicBezTo>
                        <a:pt x="19559" y="5334"/>
                        <a:pt x="19654" y="5334"/>
                        <a:pt x="19796" y="5264"/>
                      </a:cubicBezTo>
                      <a:cubicBezTo>
                        <a:pt x="19891" y="5541"/>
                        <a:pt x="20033" y="5818"/>
                        <a:pt x="20128" y="6026"/>
                      </a:cubicBezTo>
                      <a:cubicBezTo>
                        <a:pt x="21600" y="11148"/>
                        <a:pt x="20556" y="14540"/>
                        <a:pt x="18277" y="16825"/>
                      </a:cubicBezTo>
                      <a:cubicBezTo>
                        <a:pt x="18277" y="16825"/>
                        <a:pt x="18277" y="16825"/>
                        <a:pt x="19701" y="6234"/>
                      </a:cubicBezTo>
                      <a:cubicBezTo>
                        <a:pt x="19701" y="6234"/>
                        <a:pt x="19701" y="6234"/>
                        <a:pt x="19416" y="6164"/>
                      </a:cubicBezTo>
                      <a:lnTo>
                        <a:pt x="17992" y="17102"/>
                      </a:lnTo>
                      <a:cubicBezTo>
                        <a:pt x="16331" y="18555"/>
                        <a:pt x="14099" y="19525"/>
                        <a:pt x="11773" y="20148"/>
                      </a:cubicBezTo>
                      <a:cubicBezTo>
                        <a:pt x="11773" y="20148"/>
                        <a:pt x="11773" y="20148"/>
                        <a:pt x="13197" y="9487"/>
                      </a:cubicBezTo>
                      <a:cubicBezTo>
                        <a:pt x="13197" y="9487"/>
                        <a:pt x="13197" y="9487"/>
                        <a:pt x="12913" y="9418"/>
                      </a:cubicBezTo>
                      <a:cubicBezTo>
                        <a:pt x="12913" y="9418"/>
                        <a:pt x="12913" y="9418"/>
                        <a:pt x="11488" y="20286"/>
                      </a:cubicBezTo>
                      <a:cubicBezTo>
                        <a:pt x="10491" y="20494"/>
                        <a:pt x="9542" y="20701"/>
                        <a:pt x="8545" y="20840"/>
                      </a:cubicBezTo>
                      <a:cubicBezTo>
                        <a:pt x="8545" y="20840"/>
                        <a:pt x="8545" y="20840"/>
                        <a:pt x="8545" y="20814"/>
                      </a:cubicBezTo>
                      <a:lnTo>
                        <a:pt x="8545" y="20632"/>
                      </a:lnTo>
                      <a:cubicBezTo>
                        <a:pt x="8545" y="20632"/>
                        <a:pt x="8545" y="20632"/>
                        <a:pt x="8515" y="20632"/>
                      </a:cubicBezTo>
                      <a:lnTo>
                        <a:pt x="8308" y="20632"/>
                      </a:lnTo>
                      <a:cubicBezTo>
                        <a:pt x="8308" y="20632"/>
                        <a:pt x="8308" y="20632"/>
                        <a:pt x="8302" y="20667"/>
                      </a:cubicBezTo>
                      <a:lnTo>
                        <a:pt x="8260" y="20909"/>
                      </a:lnTo>
                      <a:cubicBezTo>
                        <a:pt x="7263" y="21047"/>
                        <a:pt x="6266" y="21186"/>
                        <a:pt x="5317" y="21255"/>
                      </a:cubicBezTo>
                      <a:cubicBezTo>
                        <a:pt x="5317" y="21255"/>
                        <a:pt x="5317" y="21255"/>
                        <a:pt x="6171" y="15025"/>
                      </a:cubicBezTo>
                      <a:cubicBezTo>
                        <a:pt x="6171" y="15025"/>
                        <a:pt x="6171" y="15025"/>
                        <a:pt x="6142" y="15016"/>
                      </a:cubicBezTo>
                      <a:lnTo>
                        <a:pt x="5934" y="14956"/>
                      </a:lnTo>
                      <a:cubicBezTo>
                        <a:pt x="5934" y="14956"/>
                        <a:pt x="5934" y="14956"/>
                        <a:pt x="5032" y="21255"/>
                      </a:cubicBezTo>
                      <a:cubicBezTo>
                        <a:pt x="3181" y="21463"/>
                        <a:pt x="1472" y="21463"/>
                        <a:pt x="285" y="21532"/>
                      </a:cubicBezTo>
                      <a:lnTo>
                        <a:pt x="570" y="21186"/>
                      </a:lnTo>
                      <a:cubicBezTo>
                        <a:pt x="570" y="21186"/>
                        <a:pt x="570" y="21186"/>
                        <a:pt x="546" y="21151"/>
                      </a:cubicBezTo>
                      <a:lnTo>
                        <a:pt x="380" y="20909"/>
                      </a:lnTo>
                      <a:cubicBezTo>
                        <a:pt x="237" y="21117"/>
                        <a:pt x="95" y="21255"/>
                        <a:pt x="0" y="21394"/>
                      </a:cubicBezTo>
                      <a:cubicBezTo>
                        <a:pt x="285" y="20286"/>
                        <a:pt x="665" y="18971"/>
                        <a:pt x="1139" y="17517"/>
                      </a:cubicBezTo>
                      <a:cubicBezTo>
                        <a:pt x="1139" y="17517"/>
                        <a:pt x="1139" y="17517"/>
                        <a:pt x="3038" y="18694"/>
                      </a:cubicBezTo>
                      <a:cubicBezTo>
                        <a:pt x="3038" y="18694"/>
                        <a:pt x="3038" y="18694"/>
                        <a:pt x="3050" y="18651"/>
                      </a:cubicBezTo>
                      <a:lnTo>
                        <a:pt x="3133" y="18348"/>
                      </a:lnTo>
                      <a:cubicBezTo>
                        <a:pt x="3133" y="18348"/>
                        <a:pt x="3133" y="18348"/>
                        <a:pt x="1234" y="17171"/>
                      </a:cubicBezTo>
                      <a:cubicBezTo>
                        <a:pt x="2136" y="14540"/>
                        <a:pt x="3418" y="11495"/>
                        <a:pt x="4937" y="8656"/>
                      </a:cubicBezTo>
                      <a:cubicBezTo>
                        <a:pt x="4937" y="8656"/>
                        <a:pt x="4937" y="8656"/>
                        <a:pt x="8593" y="12118"/>
                      </a:cubicBezTo>
                      <a:cubicBezTo>
                        <a:pt x="8403" y="12325"/>
                        <a:pt x="8260" y="12464"/>
                        <a:pt x="8118" y="12602"/>
                      </a:cubicBezTo>
                      <a:cubicBezTo>
                        <a:pt x="8118" y="12602"/>
                        <a:pt x="8118" y="12602"/>
                        <a:pt x="8136" y="12637"/>
                      </a:cubicBezTo>
                      <a:lnTo>
                        <a:pt x="8260" y="12879"/>
                      </a:lnTo>
                      <a:cubicBezTo>
                        <a:pt x="8450" y="12671"/>
                        <a:pt x="8687" y="12533"/>
                        <a:pt x="8877" y="12325"/>
                      </a:cubicBezTo>
                      <a:cubicBezTo>
                        <a:pt x="8877" y="12325"/>
                        <a:pt x="8877" y="12325"/>
                        <a:pt x="8871" y="12308"/>
                      </a:cubicBezTo>
                      <a:lnTo>
                        <a:pt x="8830" y="12187"/>
                      </a:lnTo>
                      <a:cubicBezTo>
                        <a:pt x="8830" y="12187"/>
                        <a:pt x="8830" y="12187"/>
                        <a:pt x="8842" y="12161"/>
                      </a:cubicBezTo>
                      <a:lnTo>
                        <a:pt x="8925" y="11979"/>
                      </a:lnTo>
                      <a:cubicBezTo>
                        <a:pt x="8925" y="11979"/>
                        <a:pt x="8925" y="11979"/>
                        <a:pt x="5080" y="8379"/>
                      </a:cubicBezTo>
                      <a:cubicBezTo>
                        <a:pt x="7602" y="3750"/>
                        <a:pt x="10735" y="-68"/>
                        <a:pt x="13925" y="1"/>
                      </a:cubicBezTo>
                      <a:close/>
                    </a:path>
                  </a:pathLst>
                </a:custGeom>
                <a:solidFill>
                  <a:srgbClr val="3F511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55" name="Shape 155"/>
                <p:cNvSpPr/>
                <p:nvPr/>
              </p:nvSpPr>
              <p:spPr>
                <a:xfrm rot="11452516" flipH="1">
                  <a:off x="400473" y="328933"/>
                  <a:ext cx="728664" cy="7572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0" h="21532" extrusionOk="0">
                      <a:moveTo>
                        <a:pt x="1992" y="18978"/>
                      </a:moveTo>
                      <a:cubicBezTo>
                        <a:pt x="1755" y="19256"/>
                        <a:pt x="1566" y="19465"/>
                        <a:pt x="1376" y="19674"/>
                      </a:cubicBezTo>
                      <a:lnTo>
                        <a:pt x="1566" y="20023"/>
                      </a:lnTo>
                      <a:cubicBezTo>
                        <a:pt x="1755" y="19744"/>
                        <a:pt x="1945" y="19535"/>
                        <a:pt x="2134" y="19256"/>
                      </a:cubicBezTo>
                      <a:close/>
                      <a:moveTo>
                        <a:pt x="8636" y="17672"/>
                      </a:moveTo>
                      <a:lnTo>
                        <a:pt x="8556" y="18775"/>
                      </a:lnTo>
                      <a:lnTo>
                        <a:pt x="8776" y="18833"/>
                      </a:lnTo>
                      <a:lnTo>
                        <a:pt x="8935" y="17672"/>
                      </a:lnTo>
                      <a:close/>
                      <a:moveTo>
                        <a:pt x="3617" y="17120"/>
                      </a:moveTo>
                      <a:cubicBezTo>
                        <a:pt x="3425" y="17394"/>
                        <a:pt x="3232" y="17599"/>
                        <a:pt x="3016" y="17839"/>
                      </a:cubicBezTo>
                      <a:lnTo>
                        <a:pt x="3184" y="18078"/>
                      </a:lnTo>
                      <a:cubicBezTo>
                        <a:pt x="3377" y="17873"/>
                        <a:pt x="3569" y="17668"/>
                        <a:pt x="3785" y="17360"/>
                      </a:cubicBezTo>
                      <a:close/>
                      <a:moveTo>
                        <a:pt x="15278" y="16685"/>
                      </a:moveTo>
                      <a:lnTo>
                        <a:pt x="15138" y="17817"/>
                      </a:lnTo>
                      <a:lnTo>
                        <a:pt x="15377" y="17875"/>
                      </a:lnTo>
                      <a:lnTo>
                        <a:pt x="15517" y="16772"/>
                      </a:lnTo>
                      <a:close/>
                      <a:moveTo>
                        <a:pt x="4475" y="15176"/>
                      </a:moveTo>
                      <a:cubicBezTo>
                        <a:pt x="4475" y="15176"/>
                        <a:pt x="4475" y="15176"/>
                        <a:pt x="4428" y="15589"/>
                      </a:cubicBezTo>
                      <a:cubicBezTo>
                        <a:pt x="4428" y="15589"/>
                        <a:pt x="4428" y="15589"/>
                        <a:pt x="4852" y="15796"/>
                      </a:cubicBezTo>
                      <a:cubicBezTo>
                        <a:pt x="4805" y="15865"/>
                        <a:pt x="4758" y="15934"/>
                        <a:pt x="4687" y="16037"/>
                      </a:cubicBezTo>
                      <a:lnTo>
                        <a:pt x="4852" y="16279"/>
                      </a:lnTo>
                      <a:cubicBezTo>
                        <a:pt x="5041" y="16072"/>
                        <a:pt x="5229" y="15865"/>
                        <a:pt x="5447" y="15615"/>
                      </a:cubicBezTo>
                      <a:lnTo>
                        <a:pt x="5323" y="15314"/>
                      </a:lnTo>
                      <a:cubicBezTo>
                        <a:pt x="5229" y="15382"/>
                        <a:pt x="5182" y="15451"/>
                        <a:pt x="5135" y="15520"/>
                      </a:cubicBezTo>
                      <a:cubicBezTo>
                        <a:pt x="5135" y="15520"/>
                        <a:pt x="5135" y="15520"/>
                        <a:pt x="4475" y="15176"/>
                      </a:cubicBezTo>
                      <a:close/>
                      <a:moveTo>
                        <a:pt x="9015" y="14682"/>
                      </a:moveTo>
                      <a:lnTo>
                        <a:pt x="8875" y="15785"/>
                      </a:lnTo>
                      <a:lnTo>
                        <a:pt x="9115" y="15872"/>
                      </a:lnTo>
                      <a:lnTo>
                        <a:pt x="9254" y="14769"/>
                      </a:lnTo>
                      <a:close/>
                      <a:moveTo>
                        <a:pt x="2513" y="14218"/>
                      </a:moveTo>
                      <a:lnTo>
                        <a:pt x="2433" y="14566"/>
                      </a:lnTo>
                      <a:lnTo>
                        <a:pt x="3191" y="14972"/>
                      </a:lnTo>
                      <a:lnTo>
                        <a:pt x="3271" y="14624"/>
                      </a:lnTo>
                      <a:close/>
                      <a:moveTo>
                        <a:pt x="15617" y="13724"/>
                      </a:moveTo>
                      <a:lnTo>
                        <a:pt x="15477" y="14827"/>
                      </a:lnTo>
                      <a:lnTo>
                        <a:pt x="15756" y="14885"/>
                      </a:lnTo>
                      <a:lnTo>
                        <a:pt x="15896" y="13782"/>
                      </a:lnTo>
                      <a:close/>
                      <a:moveTo>
                        <a:pt x="7036" y="13666"/>
                      </a:moveTo>
                      <a:cubicBezTo>
                        <a:pt x="6795" y="13874"/>
                        <a:pt x="6603" y="14082"/>
                        <a:pt x="6380" y="14324"/>
                      </a:cubicBezTo>
                      <a:lnTo>
                        <a:pt x="6507" y="14566"/>
                      </a:lnTo>
                      <a:cubicBezTo>
                        <a:pt x="6747" y="14359"/>
                        <a:pt x="6940" y="14151"/>
                        <a:pt x="7162" y="13909"/>
                      </a:cubicBezTo>
                      <a:close/>
                      <a:moveTo>
                        <a:pt x="9354" y="11983"/>
                      </a:moveTo>
                      <a:lnTo>
                        <a:pt x="9254" y="12825"/>
                      </a:lnTo>
                      <a:lnTo>
                        <a:pt x="9494" y="12883"/>
                      </a:lnTo>
                      <a:lnTo>
                        <a:pt x="9593" y="12070"/>
                      </a:lnTo>
                      <a:close/>
                      <a:moveTo>
                        <a:pt x="15996" y="10735"/>
                      </a:moveTo>
                      <a:lnTo>
                        <a:pt x="15856" y="11838"/>
                      </a:lnTo>
                      <a:lnTo>
                        <a:pt x="16095" y="11925"/>
                      </a:lnTo>
                      <a:lnTo>
                        <a:pt x="16235" y="10822"/>
                      </a:lnTo>
                      <a:close/>
                      <a:moveTo>
                        <a:pt x="10546" y="10474"/>
                      </a:moveTo>
                      <a:cubicBezTo>
                        <a:pt x="10305" y="10612"/>
                        <a:pt x="10113" y="10820"/>
                        <a:pt x="9873" y="11027"/>
                      </a:cubicBezTo>
                      <a:lnTo>
                        <a:pt x="10017" y="11373"/>
                      </a:lnTo>
                      <a:cubicBezTo>
                        <a:pt x="10209" y="11166"/>
                        <a:pt x="10450" y="10958"/>
                        <a:pt x="10672" y="10777"/>
                      </a:cubicBezTo>
                      <a:close/>
                      <a:moveTo>
                        <a:pt x="11764" y="8529"/>
                      </a:moveTo>
                      <a:lnTo>
                        <a:pt x="11668" y="8873"/>
                      </a:lnTo>
                      <a:cubicBezTo>
                        <a:pt x="11668" y="8873"/>
                        <a:pt x="11668" y="8873"/>
                        <a:pt x="12101" y="9217"/>
                      </a:cubicBezTo>
                      <a:cubicBezTo>
                        <a:pt x="11956" y="9354"/>
                        <a:pt x="11812" y="9423"/>
                        <a:pt x="11686" y="9595"/>
                      </a:cubicBezTo>
                      <a:lnTo>
                        <a:pt x="11812" y="9835"/>
                      </a:lnTo>
                      <a:cubicBezTo>
                        <a:pt x="12052" y="9698"/>
                        <a:pt x="12245" y="9491"/>
                        <a:pt x="12479" y="9328"/>
                      </a:cubicBezTo>
                      <a:lnTo>
                        <a:pt x="12437" y="9148"/>
                      </a:lnTo>
                      <a:lnTo>
                        <a:pt x="12473" y="9070"/>
                      </a:lnTo>
                      <a:lnTo>
                        <a:pt x="12389" y="9010"/>
                      </a:lnTo>
                      <a:cubicBezTo>
                        <a:pt x="12389" y="9010"/>
                        <a:pt x="12389" y="9010"/>
                        <a:pt x="11764" y="8529"/>
                      </a:cubicBezTo>
                      <a:close/>
                      <a:moveTo>
                        <a:pt x="16375" y="7774"/>
                      </a:moveTo>
                      <a:lnTo>
                        <a:pt x="16235" y="8877"/>
                      </a:lnTo>
                      <a:lnTo>
                        <a:pt x="16474" y="8935"/>
                      </a:lnTo>
                      <a:lnTo>
                        <a:pt x="16614" y="7833"/>
                      </a:lnTo>
                      <a:close/>
                      <a:moveTo>
                        <a:pt x="14244" y="7687"/>
                      </a:moveTo>
                      <a:cubicBezTo>
                        <a:pt x="14003" y="7828"/>
                        <a:pt x="13763" y="8038"/>
                        <a:pt x="13540" y="8222"/>
                      </a:cubicBezTo>
                      <a:lnTo>
                        <a:pt x="13667" y="8529"/>
                      </a:lnTo>
                      <a:cubicBezTo>
                        <a:pt x="13859" y="8389"/>
                        <a:pt x="14100" y="8178"/>
                        <a:pt x="14328" y="7994"/>
                      </a:cubicBezTo>
                      <a:close/>
                      <a:moveTo>
                        <a:pt x="9972" y="7078"/>
                      </a:moveTo>
                      <a:lnTo>
                        <a:pt x="9873" y="7426"/>
                      </a:lnTo>
                      <a:lnTo>
                        <a:pt x="10531" y="7978"/>
                      </a:lnTo>
                      <a:lnTo>
                        <a:pt x="10690" y="7629"/>
                      </a:lnTo>
                      <a:close/>
                      <a:moveTo>
                        <a:pt x="16180" y="6526"/>
                      </a:moveTo>
                      <a:cubicBezTo>
                        <a:pt x="15894" y="6664"/>
                        <a:pt x="15655" y="6801"/>
                        <a:pt x="15429" y="6981"/>
                      </a:cubicBezTo>
                      <a:lnTo>
                        <a:pt x="15512" y="7281"/>
                      </a:lnTo>
                      <a:cubicBezTo>
                        <a:pt x="15751" y="7144"/>
                        <a:pt x="15989" y="7007"/>
                        <a:pt x="16263" y="6827"/>
                      </a:cubicBezTo>
                      <a:close/>
                      <a:moveTo>
                        <a:pt x="8157" y="5627"/>
                      </a:moveTo>
                      <a:lnTo>
                        <a:pt x="8078" y="5888"/>
                      </a:lnTo>
                      <a:lnTo>
                        <a:pt x="8736" y="6439"/>
                      </a:lnTo>
                      <a:lnTo>
                        <a:pt x="8835" y="6178"/>
                      </a:lnTo>
                      <a:close/>
                      <a:moveTo>
                        <a:pt x="18134" y="5540"/>
                      </a:moveTo>
                      <a:cubicBezTo>
                        <a:pt x="17896" y="5679"/>
                        <a:pt x="17658" y="5749"/>
                        <a:pt x="17384" y="5931"/>
                      </a:cubicBezTo>
                      <a:lnTo>
                        <a:pt x="17467" y="6236"/>
                      </a:lnTo>
                      <a:cubicBezTo>
                        <a:pt x="17705" y="6097"/>
                        <a:pt x="17943" y="6027"/>
                        <a:pt x="18217" y="5844"/>
                      </a:cubicBezTo>
                      <a:close/>
                      <a:moveTo>
                        <a:pt x="17850" y="4640"/>
                      </a:moveTo>
                      <a:lnTo>
                        <a:pt x="17711" y="4930"/>
                      </a:lnTo>
                      <a:lnTo>
                        <a:pt x="18309" y="5627"/>
                      </a:lnTo>
                      <a:lnTo>
                        <a:pt x="18469" y="5336"/>
                      </a:lnTo>
                      <a:close/>
                      <a:moveTo>
                        <a:pt x="16175" y="2782"/>
                      </a:moveTo>
                      <a:lnTo>
                        <a:pt x="16035" y="3131"/>
                      </a:lnTo>
                      <a:lnTo>
                        <a:pt x="16654" y="3827"/>
                      </a:lnTo>
                      <a:lnTo>
                        <a:pt x="16793" y="3479"/>
                      </a:lnTo>
                      <a:close/>
                      <a:moveTo>
                        <a:pt x="9972" y="1883"/>
                      </a:moveTo>
                      <a:lnTo>
                        <a:pt x="9833" y="2144"/>
                      </a:lnTo>
                      <a:lnTo>
                        <a:pt x="14998" y="7629"/>
                      </a:lnTo>
                      <a:lnTo>
                        <a:pt x="15198" y="7281"/>
                      </a:lnTo>
                      <a:close/>
                      <a:moveTo>
                        <a:pt x="14580" y="983"/>
                      </a:moveTo>
                      <a:lnTo>
                        <a:pt x="14420" y="1244"/>
                      </a:lnTo>
                      <a:lnTo>
                        <a:pt x="15038" y="1941"/>
                      </a:lnTo>
                      <a:lnTo>
                        <a:pt x="15198" y="1679"/>
                      </a:lnTo>
                      <a:close/>
                      <a:moveTo>
                        <a:pt x="13925" y="1"/>
                      </a:moveTo>
                      <a:cubicBezTo>
                        <a:pt x="15839" y="42"/>
                        <a:pt x="17773" y="1483"/>
                        <a:pt x="19606" y="4987"/>
                      </a:cubicBezTo>
                      <a:cubicBezTo>
                        <a:pt x="19511" y="4987"/>
                        <a:pt x="19464" y="4987"/>
                        <a:pt x="19369" y="5057"/>
                      </a:cubicBezTo>
                      <a:cubicBezTo>
                        <a:pt x="19369" y="5057"/>
                        <a:pt x="19369" y="5057"/>
                        <a:pt x="19381" y="5100"/>
                      </a:cubicBezTo>
                      <a:lnTo>
                        <a:pt x="19464" y="5403"/>
                      </a:lnTo>
                      <a:cubicBezTo>
                        <a:pt x="19559" y="5334"/>
                        <a:pt x="19654" y="5334"/>
                        <a:pt x="19796" y="5264"/>
                      </a:cubicBezTo>
                      <a:cubicBezTo>
                        <a:pt x="19891" y="5541"/>
                        <a:pt x="20033" y="5818"/>
                        <a:pt x="20128" y="6026"/>
                      </a:cubicBezTo>
                      <a:cubicBezTo>
                        <a:pt x="21600" y="11148"/>
                        <a:pt x="20556" y="14540"/>
                        <a:pt x="18277" y="16825"/>
                      </a:cubicBezTo>
                      <a:cubicBezTo>
                        <a:pt x="18277" y="16825"/>
                        <a:pt x="18277" y="16825"/>
                        <a:pt x="19701" y="6234"/>
                      </a:cubicBezTo>
                      <a:cubicBezTo>
                        <a:pt x="19701" y="6234"/>
                        <a:pt x="19701" y="6234"/>
                        <a:pt x="19416" y="6164"/>
                      </a:cubicBezTo>
                      <a:lnTo>
                        <a:pt x="17992" y="17102"/>
                      </a:lnTo>
                      <a:cubicBezTo>
                        <a:pt x="16331" y="18555"/>
                        <a:pt x="14099" y="19525"/>
                        <a:pt x="11773" y="20148"/>
                      </a:cubicBezTo>
                      <a:cubicBezTo>
                        <a:pt x="11773" y="20148"/>
                        <a:pt x="11773" y="20148"/>
                        <a:pt x="13197" y="9487"/>
                      </a:cubicBezTo>
                      <a:cubicBezTo>
                        <a:pt x="13197" y="9487"/>
                        <a:pt x="13197" y="9487"/>
                        <a:pt x="12913" y="9418"/>
                      </a:cubicBezTo>
                      <a:cubicBezTo>
                        <a:pt x="12913" y="9418"/>
                        <a:pt x="12913" y="9418"/>
                        <a:pt x="11488" y="20286"/>
                      </a:cubicBezTo>
                      <a:cubicBezTo>
                        <a:pt x="10491" y="20494"/>
                        <a:pt x="9542" y="20701"/>
                        <a:pt x="8545" y="20840"/>
                      </a:cubicBezTo>
                      <a:cubicBezTo>
                        <a:pt x="8545" y="20840"/>
                        <a:pt x="8545" y="20840"/>
                        <a:pt x="8545" y="20814"/>
                      </a:cubicBezTo>
                      <a:lnTo>
                        <a:pt x="8545" y="20632"/>
                      </a:lnTo>
                      <a:cubicBezTo>
                        <a:pt x="8545" y="20632"/>
                        <a:pt x="8545" y="20632"/>
                        <a:pt x="8515" y="20632"/>
                      </a:cubicBezTo>
                      <a:lnTo>
                        <a:pt x="8308" y="20632"/>
                      </a:lnTo>
                      <a:cubicBezTo>
                        <a:pt x="8308" y="20632"/>
                        <a:pt x="8308" y="20632"/>
                        <a:pt x="8302" y="20667"/>
                      </a:cubicBezTo>
                      <a:lnTo>
                        <a:pt x="8260" y="20909"/>
                      </a:lnTo>
                      <a:cubicBezTo>
                        <a:pt x="7263" y="21047"/>
                        <a:pt x="6266" y="21186"/>
                        <a:pt x="5317" y="21255"/>
                      </a:cubicBezTo>
                      <a:cubicBezTo>
                        <a:pt x="5317" y="21255"/>
                        <a:pt x="5317" y="21255"/>
                        <a:pt x="6171" y="15025"/>
                      </a:cubicBezTo>
                      <a:cubicBezTo>
                        <a:pt x="6171" y="15025"/>
                        <a:pt x="6171" y="15025"/>
                        <a:pt x="6142" y="15016"/>
                      </a:cubicBezTo>
                      <a:lnTo>
                        <a:pt x="5934" y="14956"/>
                      </a:lnTo>
                      <a:cubicBezTo>
                        <a:pt x="5934" y="14956"/>
                        <a:pt x="5934" y="14956"/>
                        <a:pt x="5032" y="21255"/>
                      </a:cubicBezTo>
                      <a:cubicBezTo>
                        <a:pt x="3181" y="21463"/>
                        <a:pt x="1472" y="21463"/>
                        <a:pt x="285" y="21532"/>
                      </a:cubicBezTo>
                      <a:lnTo>
                        <a:pt x="570" y="21186"/>
                      </a:lnTo>
                      <a:cubicBezTo>
                        <a:pt x="570" y="21186"/>
                        <a:pt x="570" y="21186"/>
                        <a:pt x="546" y="21151"/>
                      </a:cubicBezTo>
                      <a:lnTo>
                        <a:pt x="380" y="20909"/>
                      </a:lnTo>
                      <a:cubicBezTo>
                        <a:pt x="237" y="21117"/>
                        <a:pt x="95" y="21255"/>
                        <a:pt x="0" y="21394"/>
                      </a:cubicBezTo>
                      <a:cubicBezTo>
                        <a:pt x="285" y="20286"/>
                        <a:pt x="665" y="18971"/>
                        <a:pt x="1139" y="17517"/>
                      </a:cubicBezTo>
                      <a:cubicBezTo>
                        <a:pt x="1139" y="17517"/>
                        <a:pt x="1139" y="17517"/>
                        <a:pt x="3038" y="18694"/>
                      </a:cubicBezTo>
                      <a:cubicBezTo>
                        <a:pt x="3038" y="18694"/>
                        <a:pt x="3038" y="18694"/>
                        <a:pt x="3050" y="18651"/>
                      </a:cubicBezTo>
                      <a:lnTo>
                        <a:pt x="3133" y="18348"/>
                      </a:lnTo>
                      <a:cubicBezTo>
                        <a:pt x="3133" y="18348"/>
                        <a:pt x="3133" y="18348"/>
                        <a:pt x="1234" y="17171"/>
                      </a:cubicBezTo>
                      <a:cubicBezTo>
                        <a:pt x="2136" y="14540"/>
                        <a:pt x="3418" y="11495"/>
                        <a:pt x="4937" y="8656"/>
                      </a:cubicBezTo>
                      <a:cubicBezTo>
                        <a:pt x="4937" y="8656"/>
                        <a:pt x="4937" y="8656"/>
                        <a:pt x="8593" y="12118"/>
                      </a:cubicBezTo>
                      <a:cubicBezTo>
                        <a:pt x="8403" y="12325"/>
                        <a:pt x="8260" y="12464"/>
                        <a:pt x="8118" y="12602"/>
                      </a:cubicBezTo>
                      <a:cubicBezTo>
                        <a:pt x="8118" y="12602"/>
                        <a:pt x="8118" y="12602"/>
                        <a:pt x="8136" y="12637"/>
                      </a:cubicBezTo>
                      <a:lnTo>
                        <a:pt x="8260" y="12879"/>
                      </a:lnTo>
                      <a:cubicBezTo>
                        <a:pt x="8450" y="12671"/>
                        <a:pt x="8687" y="12533"/>
                        <a:pt x="8877" y="12325"/>
                      </a:cubicBezTo>
                      <a:cubicBezTo>
                        <a:pt x="8877" y="12325"/>
                        <a:pt x="8877" y="12325"/>
                        <a:pt x="8871" y="12308"/>
                      </a:cubicBezTo>
                      <a:lnTo>
                        <a:pt x="8830" y="12187"/>
                      </a:lnTo>
                      <a:cubicBezTo>
                        <a:pt x="8830" y="12187"/>
                        <a:pt x="8830" y="12187"/>
                        <a:pt x="8842" y="12161"/>
                      </a:cubicBezTo>
                      <a:lnTo>
                        <a:pt x="8925" y="11979"/>
                      </a:lnTo>
                      <a:cubicBezTo>
                        <a:pt x="8925" y="11979"/>
                        <a:pt x="8925" y="11979"/>
                        <a:pt x="5080" y="8379"/>
                      </a:cubicBezTo>
                      <a:cubicBezTo>
                        <a:pt x="7602" y="3750"/>
                        <a:pt x="10735" y="-68"/>
                        <a:pt x="13925" y="1"/>
                      </a:cubicBezTo>
                      <a:close/>
                    </a:path>
                  </a:pathLst>
                </a:custGeom>
                <a:solidFill>
                  <a:srgbClr val="637F2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56" name="Shape 156"/>
                <p:cNvSpPr/>
                <p:nvPr/>
              </p:nvSpPr>
              <p:spPr>
                <a:xfrm rot="8411794">
                  <a:off x="2575349" y="209871"/>
                  <a:ext cx="635001" cy="7778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0" h="21532" extrusionOk="0">
                      <a:moveTo>
                        <a:pt x="1992" y="18978"/>
                      </a:moveTo>
                      <a:cubicBezTo>
                        <a:pt x="1755" y="19256"/>
                        <a:pt x="1566" y="19465"/>
                        <a:pt x="1376" y="19674"/>
                      </a:cubicBezTo>
                      <a:lnTo>
                        <a:pt x="1566" y="20023"/>
                      </a:lnTo>
                      <a:cubicBezTo>
                        <a:pt x="1755" y="19744"/>
                        <a:pt x="1945" y="19535"/>
                        <a:pt x="2134" y="19256"/>
                      </a:cubicBezTo>
                      <a:close/>
                      <a:moveTo>
                        <a:pt x="8636" y="17672"/>
                      </a:moveTo>
                      <a:lnTo>
                        <a:pt x="8556" y="18775"/>
                      </a:lnTo>
                      <a:lnTo>
                        <a:pt x="8776" y="18833"/>
                      </a:lnTo>
                      <a:lnTo>
                        <a:pt x="8935" y="17672"/>
                      </a:lnTo>
                      <a:close/>
                      <a:moveTo>
                        <a:pt x="3617" y="17120"/>
                      </a:moveTo>
                      <a:cubicBezTo>
                        <a:pt x="3425" y="17394"/>
                        <a:pt x="3232" y="17599"/>
                        <a:pt x="3016" y="17839"/>
                      </a:cubicBezTo>
                      <a:lnTo>
                        <a:pt x="3184" y="18078"/>
                      </a:lnTo>
                      <a:cubicBezTo>
                        <a:pt x="3377" y="17873"/>
                        <a:pt x="3569" y="17668"/>
                        <a:pt x="3785" y="17360"/>
                      </a:cubicBezTo>
                      <a:close/>
                      <a:moveTo>
                        <a:pt x="15278" y="16685"/>
                      </a:moveTo>
                      <a:lnTo>
                        <a:pt x="15138" y="17817"/>
                      </a:lnTo>
                      <a:lnTo>
                        <a:pt x="15377" y="17875"/>
                      </a:lnTo>
                      <a:lnTo>
                        <a:pt x="15517" y="16772"/>
                      </a:lnTo>
                      <a:close/>
                      <a:moveTo>
                        <a:pt x="4475" y="15176"/>
                      </a:moveTo>
                      <a:cubicBezTo>
                        <a:pt x="4475" y="15176"/>
                        <a:pt x="4475" y="15176"/>
                        <a:pt x="4428" y="15589"/>
                      </a:cubicBezTo>
                      <a:cubicBezTo>
                        <a:pt x="4428" y="15589"/>
                        <a:pt x="4428" y="15589"/>
                        <a:pt x="4852" y="15796"/>
                      </a:cubicBezTo>
                      <a:cubicBezTo>
                        <a:pt x="4805" y="15865"/>
                        <a:pt x="4758" y="15934"/>
                        <a:pt x="4687" y="16037"/>
                      </a:cubicBezTo>
                      <a:lnTo>
                        <a:pt x="4852" y="16279"/>
                      </a:lnTo>
                      <a:cubicBezTo>
                        <a:pt x="5041" y="16072"/>
                        <a:pt x="5229" y="15865"/>
                        <a:pt x="5447" y="15615"/>
                      </a:cubicBezTo>
                      <a:lnTo>
                        <a:pt x="5323" y="15314"/>
                      </a:lnTo>
                      <a:cubicBezTo>
                        <a:pt x="5229" y="15382"/>
                        <a:pt x="5182" y="15451"/>
                        <a:pt x="5135" y="15520"/>
                      </a:cubicBezTo>
                      <a:cubicBezTo>
                        <a:pt x="5135" y="15520"/>
                        <a:pt x="5135" y="15520"/>
                        <a:pt x="4475" y="15176"/>
                      </a:cubicBezTo>
                      <a:close/>
                      <a:moveTo>
                        <a:pt x="9015" y="14682"/>
                      </a:moveTo>
                      <a:lnTo>
                        <a:pt x="8875" y="15785"/>
                      </a:lnTo>
                      <a:lnTo>
                        <a:pt x="9115" y="15872"/>
                      </a:lnTo>
                      <a:lnTo>
                        <a:pt x="9254" y="14769"/>
                      </a:lnTo>
                      <a:close/>
                      <a:moveTo>
                        <a:pt x="2513" y="14218"/>
                      </a:moveTo>
                      <a:lnTo>
                        <a:pt x="2433" y="14566"/>
                      </a:lnTo>
                      <a:lnTo>
                        <a:pt x="3191" y="14972"/>
                      </a:lnTo>
                      <a:lnTo>
                        <a:pt x="3271" y="14624"/>
                      </a:lnTo>
                      <a:close/>
                      <a:moveTo>
                        <a:pt x="15617" y="13724"/>
                      </a:moveTo>
                      <a:lnTo>
                        <a:pt x="15477" y="14827"/>
                      </a:lnTo>
                      <a:lnTo>
                        <a:pt x="15756" y="14885"/>
                      </a:lnTo>
                      <a:lnTo>
                        <a:pt x="15896" y="13782"/>
                      </a:lnTo>
                      <a:close/>
                      <a:moveTo>
                        <a:pt x="7036" y="13666"/>
                      </a:moveTo>
                      <a:cubicBezTo>
                        <a:pt x="6795" y="13874"/>
                        <a:pt x="6603" y="14082"/>
                        <a:pt x="6380" y="14324"/>
                      </a:cubicBezTo>
                      <a:lnTo>
                        <a:pt x="6507" y="14566"/>
                      </a:lnTo>
                      <a:cubicBezTo>
                        <a:pt x="6747" y="14359"/>
                        <a:pt x="6940" y="14151"/>
                        <a:pt x="7162" y="13909"/>
                      </a:cubicBezTo>
                      <a:close/>
                      <a:moveTo>
                        <a:pt x="9354" y="11983"/>
                      </a:moveTo>
                      <a:lnTo>
                        <a:pt x="9254" y="12825"/>
                      </a:lnTo>
                      <a:lnTo>
                        <a:pt x="9494" y="12883"/>
                      </a:lnTo>
                      <a:lnTo>
                        <a:pt x="9593" y="12070"/>
                      </a:lnTo>
                      <a:close/>
                      <a:moveTo>
                        <a:pt x="15996" y="10735"/>
                      </a:moveTo>
                      <a:lnTo>
                        <a:pt x="15856" y="11838"/>
                      </a:lnTo>
                      <a:lnTo>
                        <a:pt x="16095" y="11925"/>
                      </a:lnTo>
                      <a:lnTo>
                        <a:pt x="16235" y="10822"/>
                      </a:lnTo>
                      <a:close/>
                      <a:moveTo>
                        <a:pt x="10546" y="10474"/>
                      </a:moveTo>
                      <a:cubicBezTo>
                        <a:pt x="10305" y="10612"/>
                        <a:pt x="10113" y="10820"/>
                        <a:pt x="9873" y="11027"/>
                      </a:cubicBezTo>
                      <a:lnTo>
                        <a:pt x="10017" y="11373"/>
                      </a:lnTo>
                      <a:cubicBezTo>
                        <a:pt x="10209" y="11166"/>
                        <a:pt x="10450" y="10958"/>
                        <a:pt x="10672" y="10777"/>
                      </a:cubicBezTo>
                      <a:close/>
                      <a:moveTo>
                        <a:pt x="11764" y="8529"/>
                      </a:moveTo>
                      <a:lnTo>
                        <a:pt x="11668" y="8873"/>
                      </a:lnTo>
                      <a:cubicBezTo>
                        <a:pt x="11668" y="8873"/>
                        <a:pt x="11668" y="8873"/>
                        <a:pt x="12101" y="9217"/>
                      </a:cubicBezTo>
                      <a:cubicBezTo>
                        <a:pt x="11956" y="9354"/>
                        <a:pt x="11812" y="9423"/>
                        <a:pt x="11686" y="9595"/>
                      </a:cubicBezTo>
                      <a:lnTo>
                        <a:pt x="11812" y="9835"/>
                      </a:lnTo>
                      <a:cubicBezTo>
                        <a:pt x="12052" y="9698"/>
                        <a:pt x="12245" y="9491"/>
                        <a:pt x="12479" y="9328"/>
                      </a:cubicBezTo>
                      <a:lnTo>
                        <a:pt x="12437" y="9148"/>
                      </a:lnTo>
                      <a:lnTo>
                        <a:pt x="12473" y="9070"/>
                      </a:lnTo>
                      <a:lnTo>
                        <a:pt x="12389" y="9010"/>
                      </a:lnTo>
                      <a:cubicBezTo>
                        <a:pt x="12389" y="9010"/>
                        <a:pt x="12389" y="9010"/>
                        <a:pt x="11764" y="8529"/>
                      </a:cubicBezTo>
                      <a:close/>
                      <a:moveTo>
                        <a:pt x="16375" y="7774"/>
                      </a:moveTo>
                      <a:lnTo>
                        <a:pt x="16235" y="8877"/>
                      </a:lnTo>
                      <a:lnTo>
                        <a:pt x="16474" y="8935"/>
                      </a:lnTo>
                      <a:lnTo>
                        <a:pt x="16614" y="7833"/>
                      </a:lnTo>
                      <a:close/>
                      <a:moveTo>
                        <a:pt x="14244" y="7687"/>
                      </a:moveTo>
                      <a:cubicBezTo>
                        <a:pt x="14003" y="7828"/>
                        <a:pt x="13763" y="8038"/>
                        <a:pt x="13540" y="8222"/>
                      </a:cubicBezTo>
                      <a:lnTo>
                        <a:pt x="13667" y="8529"/>
                      </a:lnTo>
                      <a:cubicBezTo>
                        <a:pt x="13859" y="8389"/>
                        <a:pt x="14100" y="8178"/>
                        <a:pt x="14328" y="7994"/>
                      </a:cubicBezTo>
                      <a:close/>
                      <a:moveTo>
                        <a:pt x="9972" y="7078"/>
                      </a:moveTo>
                      <a:lnTo>
                        <a:pt x="9873" y="7426"/>
                      </a:lnTo>
                      <a:lnTo>
                        <a:pt x="10531" y="7978"/>
                      </a:lnTo>
                      <a:lnTo>
                        <a:pt x="10690" y="7629"/>
                      </a:lnTo>
                      <a:close/>
                      <a:moveTo>
                        <a:pt x="16180" y="6526"/>
                      </a:moveTo>
                      <a:cubicBezTo>
                        <a:pt x="15894" y="6664"/>
                        <a:pt x="15655" y="6801"/>
                        <a:pt x="15429" y="6981"/>
                      </a:cubicBezTo>
                      <a:lnTo>
                        <a:pt x="15512" y="7281"/>
                      </a:lnTo>
                      <a:cubicBezTo>
                        <a:pt x="15751" y="7144"/>
                        <a:pt x="15989" y="7007"/>
                        <a:pt x="16263" y="6827"/>
                      </a:cubicBezTo>
                      <a:close/>
                      <a:moveTo>
                        <a:pt x="8157" y="5627"/>
                      </a:moveTo>
                      <a:lnTo>
                        <a:pt x="8078" y="5888"/>
                      </a:lnTo>
                      <a:lnTo>
                        <a:pt x="8736" y="6439"/>
                      </a:lnTo>
                      <a:lnTo>
                        <a:pt x="8835" y="6178"/>
                      </a:lnTo>
                      <a:close/>
                      <a:moveTo>
                        <a:pt x="18134" y="5540"/>
                      </a:moveTo>
                      <a:cubicBezTo>
                        <a:pt x="17896" y="5679"/>
                        <a:pt x="17658" y="5749"/>
                        <a:pt x="17384" y="5931"/>
                      </a:cubicBezTo>
                      <a:lnTo>
                        <a:pt x="17467" y="6236"/>
                      </a:lnTo>
                      <a:cubicBezTo>
                        <a:pt x="17705" y="6097"/>
                        <a:pt x="17944" y="6027"/>
                        <a:pt x="18217" y="5844"/>
                      </a:cubicBezTo>
                      <a:close/>
                      <a:moveTo>
                        <a:pt x="17850" y="4640"/>
                      </a:moveTo>
                      <a:lnTo>
                        <a:pt x="17711" y="4930"/>
                      </a:lnTo>
                      <a:lnTo>
                        <a:pt x="18309" y="5627"/>
                      </a:lnTo>
                      <a:lnTo>
                        <a:pt x="18469" y="5336"/>
                      </a:lnTo>
                      <a:close/>
                      <a:moveTo>
                        <a:pt x="16175" y="2782"/>
                      </a:moveTo>
                      <a:lnTo>
                        <a:pt x="16035" y="3131"/>
                      </a:lnTo>
                      <a:lnTo>
                        <a:pt x="16654" y="3827"/>
                      </a:lnTo>
                      <a:lnTo>
                        <a:pt x="16793" y="3479"/>
                      </a:lnTo>
                      <a:close/>
                      <a:moveTo>
                        <a:pt x="9972" y="1883"/>
                      </a:moveTo>
                      <a:lnTo>
                        <a:pt x="9833" y="2144"/>
                      </a:lnTo>
                      <a:lnTo>
                        <a:pt x="14998" y="7629"/>
                      </a:lnTo>
                      <a:lnTo>
                        <a:pt x="15198" y="7281"/>
                      </a:lnTo>
                      <a:close/>
                      <a:moveTo>
                        <a:pt x="14580" y="983"/>
                      </a:moveTo>
                      <a:lnTo>
                        <a:pt x="14420" y="1244"/>
                      </a:lnTo>
                      <a:lnTo>
                        <a:pt x="15038" y="1941"/>
                      </a:lnTo>
                      <a:lnTo>
                        <a:pt x="15198" y="1679"/>
                      </a:lnTo>
                      <a:close/>
                      <a:moveTo>
                        <a:pt x="13925" y="1"/>
                      </a:moveTo>
                      <a:cubicBezTo>
                        <a:pt x="15839" y="42"/>
                        <a:pt x="17773" y="1483"/>
                        <a:pt x="19606" y="4987"/>
                      </a:cubicBezTo>
                      <a:cubicBezTo>
                        <a:pt x="19511" y="4987"/>
                        <a:pt x="19464" y="4987"/>
                        <a:pt x="19369" y="5057"/>
                      </a:cubicBezTo>
                      <a:cubicBezTo>
                        <a:pt x="19369" y="5057"/>
                        <a:pt x="19369" y="5057"/>
                        <a:pt x="19381" y="5100"/>
                      </a:cubicBezTo>
                      <a:lnTo>
                        <a:pt x="19464" y="5403"/>
                      </a:lnTo>
                      <a:cubicBezTo>
                        <a:pt x="19559" y="5334"/>
                        <a:pt x="19654" y="5334"/>
                        <a:pt x="19796" y="5264"/>
                      </a:cubicBezTo>
                      <a:cubicBezTo>
                        <a:pt x="19891" y="5541"/>
                        <a:pt x="20033" y="5818"/>
                        <a:pt x="20128" y="6026"/>
                      </a:cubicBezTo>
                      <a:cubicBezTo>
                        <a:pt x="21600" y="11148"/>
                        <a:pt x="20556" y="14540"/>
                        <a:pt x="18277" y="16825"/>
                      </a:cubicBezTo>
                      <a:cubicBezTo>
                        <a:pt x="18277" y="16825"/>
                        <a:pt x="18277" y="16825"/>
                        <a:pt x="19701" y="6234"/>
                      </a:cubicBezTo>
                      <a:cubicBezTo>
                        <a:pt x="19701" y="6234"/>
                        <a:pt x="19701" y="6234"/>
                        <a:pt x="19416" y="6164"/>
                      </a:cubicBezTo>
                      <a:lnTo>
                        <a:pt x="17992" y="17102"/>
                      </a:lnTo>
                      <a:cubicBezTo>
                        <a:pt x="16331" y="18555"/>
                        <a:pt x="14099" y="19525"/>
                        <a:pt x="11773" y="20148"/>
                      </a:cubicBezTo>
                      <a:cubicBezTo>
                        <a:pt x="11773" y="20148"/>
                        <a:pt x="11773" y="20148"/>
                        <a:pt x="13197" y="9487"/>
                      </a:cubicBezTo>
                      <a:cubicBezTo>
                        <a:pt x="13197" y="9487"/>
                        <a:pt x="13197" y="9487"/>
                        <a:pt x="12913" y="9418"/>
                      </a:cubicBezTo>
                      <a:cubicBezTo>
                        <a:pt x="12913" y="9418"/>
                        <a:pt x="12913" y="9418"/>
                        <a:pt x="11488" y="20286"/>
                      </a:cubicBezTo>
                      <a:cubicBezTo>
                        <a:pt x="10491" y="20494"/>
                        <a:pt x="9542" y="20701"/>
                        <a:pt x="8545" y="20840"/>
                      </a:cubicBezTo>
                      <a:cubicBezTo>
                        <a:pt x="8545" y="20840"/>
                        <a:pt x="8545" y="20840"/>
                        <a:pt x="8545" y="20814"/>
                      </a:cubicBezTo>
                      <a:lnTo>
                        <a:pt x="8545" y="20632"/>
                      </a:lnTo>
                      <a:cubicBezTo>
                        <a:pt x="8545" y="20632"/>
                        <a:pt x="8545" y="20632"/>
                        <a:pt x="8515" y="20632"/>
                      </a:cubicBezTo>
                      <a:lnTo>
                        <a:pt x="8308" y="20632"/>
                      </a:lnTo>
                      <a:cubicBezTo>
                        <a:pt x="8308" y="20632"/>
                        <a:pt x="8308" y="20632"/>
                        <a:pt x="8302" y="20667"/>
                      </a:cubicBezTo>
                      <a:lnTo>
                        <a:pt x="8260" y="20909"/>
                      </a:lnTo>
                      <a:cubicBezTo>
                        <a:pt x="7263" y="21047"/>
                        <a:pt x="6266" y="21186"/>
                        <a:pt x="5317" y="21255"/>
                      </a:cubicBezTo>
                      <a:cubicBezTo>
                        <a:pt x="5317" y="21255"/>
                        <a:pt x="5317" y="21255"/>
                        <a:pt x="6171" y="15025"/>
                      </a:cubicBezTo>
                      <a:cubicBezTo>
                        <a:pt x="6171" y="15025"/>
                        <a:pt x="6171" y="15025"/>
                        <a:pt x="6142" y="15016"/>
                      </a:cubicBezTo>
                      <a:lnTo>
                        <a:pt x="5934" y="14956"/>
                      </a:lnTo>
                      <a:cubicBezTo>
                        <a:pt x="5934" y="14956"/>
                        <a:pt x="5934" y="14956"/>
                        <a:pt x="5032" y="21255"/>
                      </a:cubicBezTo>
                      <a:cubicBezTo>
                        <a:pt x="3181" y="21463"/>
                        <a:pt x="1472" y="21463"/>
                        <a:pt x="285" y="21532"/>
                      </a:cubicBezTo>
                      <a:lnTo>
                        <a:pt x="570" y="21186"/>
                      </a:lnTo>
                      <a:cubicBezTo>
                        <a:pt x="570" y="21186"/>
                        <a:pt x="570" y="21186"/>
                        <a:pt x="546" y="21151"/>
                      </a:cubicBezTo>
                      <a:lnTo>
                        <a:pt x="380" y="20909"/>
                      </a:lnTo>
                      <a:cubicBezTo>
                        <a:pt x="237" y="21117"/>
                        <a:pt x="95" y="21255"/>
                        <a:pt x="0" y="21394"/>
                      </a:cubicBezTo>
                      <a:cubicBezTo>
                        <a:pt x="285" y="20286"/>
                        <a:pt x="665" y="18971"/>
                        <a:pt x="1139" y="17517"/>
                      </a:cubicBezTo>
                      <a:cubicBezTo>
                        <a:pt x="1139" y="17517"/>
                        <a:pt x="1139" y="17517"/>
                        <a:pt x="3038" y="18694"/>
                      </a:cubicBezTo>
                      <a:cubicBezTo>
                        <a:pt x="3038" y="18694"/>
                        <a:pt x="3038" y="18694"/>
                        <a:pt x="3050" y="18651"/>
                      </a:cubicBezTo>
                      <a:lnTo>
                        <a:pt x="3133" y="18348"/>
                      </a:lnTo>
                      <a:cubicBezTo>
                        <a:pt x="3133" y="18348"/>
                        <a:pt x="3133" y="18348"/>
                        <a:pt x="1234" y="17171"/>
                      </a:cubicBezTo>
                      <a:cubicBezTo>
                        <a:pt x="2136" y="14540"/>
                        <a:pt x="3418" y="11495"/>
                        <a:pt x="4937" y="8656"/>
                      </a:cubicBezTo>
                      <a:cubicBezTo>
                        <a:pt x="4937" y="8656"/>
                        <a:pt x="4937" y="8656"/>
                        <a:pt x="8593" y="12118"/>
                      </a:cubicBezTo>
                      <a:cubicBezTo>
                        <a:pt x="8403" y="12325"/>
                        <a:pt x="8260" y="12464"/>
                        <a:pt x="8118" y="12602"/>
                      </a:cubicBezTo>
                      <a:cubicBezTo>
                        <a:pt x="8118" y="12602"/>
                        <a:pt x="8118" y="12602"/>
                        <a:pt x="8136" y="12637"/>
                      </a:cubicBezTo>
                      <a:lnTo>
                        <a:pt x="8260" y="12879"/>
                      </a:lnTo>
                      <a:cubicBezTo>
                        <a:pt x="8450" y="12671"/>
                        <a:pt x="8687" y="12533"/>
                        <a:pt x="8877" y="12325"/>
                      </a:cubicBezTo>
                      <a:cubicBezTo>
                        <a:pt x="8877" y="12325"/>
                        <a:pt x="8877" y="12325"/>
                        <a:pt x="8871" y="12308"/>
                      </a:cubicBezTo>
                      <a:lnTo>
                        <a:pt x="8830" y="12187"/>
                      </a:lnTo>
                      <a:cubicBezTo>
                        <a:pt x="8830" y="12187"/>
                        <a:pt x="8830" y="12187"/>
                        <a:pt x="8842" y="12161"/>
                      </a:cubicBezTo>
                      <a:lnTo>
                        <a:pt x="8925" y="11979"/>
                      </a:lnTo>
                      <a:cubicBezTo>
                        <a:pt x="8925" y="11979"/>
                        <a:pt x="8925" y="11979"/>
                        <a:pt x="5080" y="8379"/>
                      </a:cubicBezTo>
                      <a:cubicBezTo>
                        <a:pt x="7602" y="3750"/>
                        <a:pt x="10735" y="-68"/>
                        <a:pt x="13925" y="1"/>
                      </a:cubicBezTo>
                      <a:close/>
                    </a:path>
                  </a:pathLst>
                </a:custGeom>
                <a:solidFill>
                  <a:srgbClr val="637F2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57" name="Shape 157"/>
                <p:cNvSpPr/>
                <p:nvPr/>
              </p:nvSpPr>
              <p:spPr>
                <a:xfrm rot="14332266" flipH="1">
                  <a:off x="4354936" y="360684"/>
                  <a:ext cx="919164" cy="534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0" h="21532" extrusionOk="0">
                      <a:moveTo>
                        <a:pt x="1992" y="18978"/>
                      </a:moveTo>
                      <a:cubicBezTo>
                        <a:pt x="1755" y="19256"/>
                        <a:pt x="1566" y="19465"/>
                        <a:pt x="1376" y="19674"/>
                      </a:cubicBezTo>
                      <a:lnTo>
                        <a:pt x="1566" y="20023"/>
                      </a:lnTo>
                      <a:cubicBezTo>
                        <a:pt x="1755" y="19744"/>
                        <a:pt x="1945" y="19535"/>
                        <a:pt x="2134" y="19256"/>
                      </a:cubicBezTo>
                      <a:close/>
                      <a:moveTo>
                        <a:pt x="8636" y="17672"/>
                      </a:moveTo>
                      <a:lnTo>
                        <a:pt x="8556" y="18775"/>
                      </a:lnTo>
                      <a:lnTo>
                        <a:pt x="8776" y="18833"/>
                      </a:lnTo>
                      <a:lnTo>
                        <a:pt x="8935" y="17672"/>
                      </a:lnTo>
                      <a:close/>
                      <a:moveTo>
                        <a:pt x="3617" y="17120"/>
                      </a:moveTo>
                      <a:cubicBezTo>
                        <a:pt x="3425" y="17394"/>
                        <a:pt x="3232" y="17599"/>
                        <a:pt x="3016" y="17839"/>
                      </a:cubicBezTo>
                      <a:lnTo>
                        <a:pt x="3184" y="18078"/>
                      </a:lnTo>
                      <a:cubicBezTo>
                        <a:pt x="3377" y="17873"/>
                        <a:pt x="3569" y="17668"/>
                        <a:pt x="3785" y="17360"/>
                      </a:cubicBezTo>
                      <a:close/>
                      <a:moveTo>
                        <a:pt x="15278" y="16685"/>
                      </a:moveTo>
                      <a:lnTo>
                        <a:pt x="15138" y="17817"/>
                      </a:lnTo>
                      <a:lnTo>
                        <a:pt x="15377" y="17875"/>
                      </a:lnTo>
                      <a:lnTo>
                        <a:pt x="15517" y="16772"/>
                      </a:lnTo>
                      <a:close/>
                      <a:moveTo>
                        <a:pt x="4475" y="15176"/>
                      </a:moveTo>
                      <a:cubicBezTo>
                        <a:pt x="4475" y="15176"/>
                        <a:pt x="4475" y="15176"/>
                        <a:pt x="4428" y="15589"/>
                      </a:cubicBezTo>
                      <a:cubicBezTo>
                        <a:pt x="4428" y="15589"/>
                        <a:pt x="4428" y="15589"/>
                        <a:pt x="4852" y="15796"/>
                      </a:cubicBezTo>
                      <a:cubicBezTo>
                        <a:pt x="4805" y="15865"/>
                        <a:pt x="4758" y="15934"/>
                        <a:pt x="4687" y="16037"/>
                      </a:cubicBezTo>
                      <a:lnTo>
                        <a:pt x="4852" y="16279"/>
                      </a:lnTo>
                      <a:cubicBezTo>
                        <a:pt x="5041" y="16072"/>
                        <a:pt x="5229" y="15865"/>
                        <a:pt x="5447" y="15615"/>
                      </a:cubicBezTo>
                      <a:lnTo>
                        <a:pt x="5323" y="15314"/>
                      </a:lnTo>
                      <a:cubicBezTo>
                        <a:pt x="5229" y="15382"/>
                        <a:pt x="5182" y="15451"/>
                        <a:pt x="5135" y="15520"/>
                      </a:cubicBezTo>
                      <a:cubicBezTo>
                        <a:pt x="5135" y="15520"/>
                        <a:pt x="5135" y="15520"/>
                        <a:pt x="4475" y="15176"/>
                      </a:cubicBezTo>
                      <a:close/>
                      <a:moveTo>
                        <a:pt x="9015" y="14682"/>
                      </a:moveTo>
                      <a:lnTo>
                        <a:pt x="8875" y="15785"/>
                      </a:lnTo>
                      <a:lnTo>
                        <a:pt x="9115" y="15872"/>
                      </a:lnTo>
                      <a:lnTo>
                        <a:pt x="9254" y="14769"/>
                      </a:lnTo>
                      <a:close/>
                      <a:moveTo>
                        <a:pt x="2513" y="14218"/>
                      </a:moveTo>
                      <a:lnTo>
                        <a:pt x="2433" y="14566"/>
                      </a:lnTo>
                      <a:lnTo>
                        <a:pt x="3191" y="14972"/>
                      </a:lnTo>
                      <a:lnTo>
                        <a:pt x="3271" y="14624"/>
                      </a:lnTo>
                      <a:close/>
                      <a:moveTo>
                        <a:pt x="15617" y="13724"/>
                      </a:moveTo>
                      <a:lnTo>
                        <a:pt x="15477" y="14827"/>
                      </a:lnTo>
                      <a:lnTo>
                        <a:pt x="15756" y="14885"/>
                      </a:lnTo>
                      <a:lnTo>
                        <a:pt x="15896" y="13782"/>
                      </a:lnTo>
                      <a:close/>
                      <a:moveTo>
                        <a:pt x="7036" y="13666"/>
                      </a:moveTo>
                      <a:cubicBezTo>
                        <a:pt x="6795" y="13874"/>
                        <a:pt x="6603" y="14082"/>
                        <a:pt x="6380" y="14324"/>
                      </a:cubicBezTo>
                      <a:lnTo>
                        <a:pt x="6507" y="14566"/>
                      </a:lnTo>
                      <a:cubicBezTo>
                        <a:pt x="6747" y="14359"/>
                        <a:pt x="6940" y="14151"/>
                        <a:pt x="7162" y="13909"/>
                      </a:cubicBezTo>
                      <a:close/>
                      <a:moveTo>
                        <a:pt x="9354" y="11983"/>
                      </a:moveTo>
                      <a:lnTo>
                        <a:pt x="9254" y="12825"/>
                      </a:lnTo>
                      <a:lnTo>
                        <a:pt x="9494" y="12883"/>
                      </a:lnTo>
                      <a:lnTo>
                        <a:pt x="9593" y="12070"/>
                      </a:lnTo>
                      <a:close/>
                      <a:moveTo>
                        <a:pt x="15996" y="10735"/>
                      </a:moveTo>
                      <a:lnTo>
                        <a:pt x="15856" y="11838"/>
                      </a:lnTo>
                      <a:lnTo>
                        <a:pt x="16095" y="11925"/>
                      </a:lnTo>
                      <a:lnTo>
                        <a:pt x="16235" y="10822"/>
                      </a:lnTo>
                      <a:close/>
                      <a:moveTo>
                        <a:pt x="10546" y="10474"/>
                      </a:moveTo>
                      <a:cubicBezTo>
                        <a:pt x="10305" y="10612"/>
                        <a:pt x="10113" y="10820"/>
                        <a:pt x="9873" y="11027"/>
                      </a:cubicBezTo>
                      <a:lnTo>
                        <a:pt x="10017" y="11373"/>
                      </a:lnTo>
                      <a:cubicBezTo>
                        <a:pt x="10209" y="11166"/>
                        <a:pt x="10450" y="10958"/>
                        <a:pt x="10672" y="10777"/>
                      </a:cubicBezTo>
                      <a:close/>
                      <a:moveTo>
                        <a:pt x="11764" y="8529"/>
                      </a:moveTo>
                      <a:lnTo>
                        <a:pt x="11668" y="8873"/>
                      </a:lnTo>
                      <a:cubicBezTo>
                        <a:pt x="11668" y="8873"/>
                        <a:pt x="11668" y="8873"/>
                        <a:pt x="12101" y="9217"/>
                      </a:cubicBezTo>
                      <a:cubicBezTo>
                        <a:pt x="11956" y="9354"/>
                        <a:pt x="11812" y="9423"/>
                        <a:pt x="11686" y="9595"/>
                      </a:cubicBezTo>
                      <a:lnTo>
                        <a:pt x="11812" y="9835"/>
                      </a:lnTo>
                      <a:cubicBezTo>
                        <a:pt x="12052" y="9698"/>
                        <a:pt x="12245" y="9491"/>
                        <a:pt x="12479" y="9328"/>
                      </a:cubicBezTo>
                      <a:lnTo>
                        <a:pt x="12437" y="9148"/>
                      </a:lnTo>
                      <a:lnTo>
                        <a:pt x="12473" y="9070"/>
                      </a:lnTo>
                      <a:lnTo>
                        <a:pt x="12389" y="9010"/>
                      </a:lnTo>
                      <a:cubicBezTo>
                        <a:pt x="12389" y="9010"/>
                        <a:pt x="12389" y="9010"/>
                        <a:pt x="11764" y="8529"/>
                      </a:cubicBezTo>
                      <a:close/>
                      <a:moveTo>
                        <a:pt x="16375" y="7774"/>
                      </a:moveTo>
                      <a:lnTo>
                        <a:pt x="16235" y="8877"/>
                      </a:lnTo>
                      <a:lnTo>
                        <a:pt x="16474" y="8935"/>
                      </a:lnTo>
                      <a:lnTo>
                        <a:pt x="16614" y="7833"/>
                      </a:lnTo>
                      <a:close/>
                      <a:moveTo>
                        <a:pt x="14244" y="7687"/>
                      </a:moveTo>
                      <a:cubicBezTo>
                        <a:pt x="14003" y="7828"/>
                        <a:pt x="13763" y="8038"/>
                        <a:pt x="13540" y="8222"/>
                      </a:cubicBezTo>
                      <a:lnTo>
                        <a:pt x="13667" y="8529"/>
                      </a:lnTo>
                      <a:cubicBezTo>
                        <a:pt x="13859" y="8389"/>
                        <a:pt x="14100" y="8178"/>
                        <a:pt x="14328" y="7994"/>
                      </a:cubicBezTo>
                      <a:close/>
                      <a:moveTo>
                        <a:pt x="9972" y="7078"/>
                      </a:moveTo>
                      <a:lnTo>
                        <a:pt x="9873" y="7426"/>
                      </a:lnTo>
                      <a:lnTo>
                        <a:pt x="10531" y="7978"/>
                      </a:lnTo>
                      <a:lnTo>
                        <a:pt x="10690" y="7629"/>
                      </a:lnTo>
                      <a:close/>
                      <a:moveTo>
                        <a:pt x="16180" y="6526"/>
                      </a:moveTo>
                      <a:cubicBezTo>
                        <a:pt x="15894" y="6664"/>
                        <a:pt x="15655" y="6801"/>
                        <a:pt x="15429" y="6981"/>
                      </a:cubicBezTo>
                      <a:lnTo>
                        <a:pt x="15512" y="7281"/>
                      </a:lnTo>
                      <a:cubicBezTo>
                        <a:pt x="15751" y="7144"/>
                        <a:pt x="15989" y="7007"/>
                        <a:pt x="16263" y="6827"/>
                      </a:cubicBezTo>
                      <a:close/>
                      <a:moveTo>
                        <a:pt x="8157" y="5627"/>
                      </a:moveTo>
                      <a:lnTo>
                        <a:pt x="8078" y="5888"/>
                      </a:lnTo>
                      <a:lnTo>
                        <a:pt x="8736" y="6439"/>
                      </a:lnTo>
                      <a:lnTo>
                        <a:pt x="8835" y="6178"/>
                      </a:lnTo>
                      <a:close/>
                      <a:moveTo>
                        <a:pt x="18134" y="5540"/>
                      </a:moveTo>
                      <a:cubicBezTo>
                        <a:pt x="17896" y="5679"/>
                        <a:pt x="17658" y="5749"/>
                        <a:pt x="17384" y="5931"/>
                      </a:cubicBezTo>
                      <a:lnTo>
                        <a:pt x="17467" y="6236"/>
                      </a:lnTo>
                      <a:cubicBezTo>
                        <a:pt x="17705" y="6097"/>
                        <a:pt x="17943" y="6027"/>
                        <a:pt x="18217" y="5844"/>
                      </a:cubicBezTo>
                      <a:close/>
                      <a:moveTo>
                        <a:pt x="17850" y="4640"/>
                      </a:moveTo>
                      <a:lnTo>
                        <a:pt x="17711" y="4930"/>
                      </a:lnTo>
                      <a:lnTo>
                        <a:pt x="18309" y="5627"/>
                      </a:lnTo>
                      <a:lnTo>
                        <a:pt x="18469" y="5336"/>
                      </a:lnTo>
                      <a:close/>
                      <a:moveTo>
                        <a:pt x="16175" y="2782"/>
                      </a:moveTo>
                      <a:lnTo>
                        <a:pt x="16035" y="3131"/>
                      </a:lnTo>
                      <a:lnTo>
                        <a:pt x="16654" y="3827"/>
                      </a:lnTo>
                      <a:lnTo>
                        <a:pt x="16793" y="3479"/>
                      </a:lnTo>
                      <a:close/>
                      <a:moveTo>
                        <a:pt x="9972" y="1883"/>
                      </a:moveTo>
                      <a:lnTo>
                        <a:pt x="9833" y="2144"/>
                      </a:lnTo>
                      <a:lnTo>
                        <a:pt x="14998" y="7629"/>
                      </a:lnTo>
                      <a:lnTo>
                        <a:pt x="15198" y="7281"/>
                      </a:lnTo>
                      <a:close/>
                      <a:moveTo>
                        <a:pt x="14580" y="983"/>
                      </a:moveTo>
                      <a:lnTo>
                        <a:pt x="14420" y="1244"/>
                      </a:lnTo>
                      <a:lnTo>
                        <a:pt x="15038" y="1941"/>
                      </a:lnTo>
                      <a:lnTo>
                        <a:pt x="15198" y="1679"/>
                      </a:lnTo>
                      <a:close/>
                      <a:moveTo>
                        <a:pt x="13925" y="1"/>
                      </a:moveTo>
                      <a:cubicBezTo>
                        <a:pt x="15839" y="42"/>
                        <a:pt x="17773" y="1483"/>
                        <a:pt x="19606" y="4987"/>
                      </a:cubicBezTo>
                      <a:cubicBezTo>
                        <a:pt x="19511" y="4987"/>
                        <a:pt x="19464" y="4987"/>
                        <a:pt x="19369" y="5057"/>
                      </a:cubicBezTo>
                      <a:cubicBezTo>
                        <a:pt x="19369" y="5057"/>
                        <a:pt x="19369" y="5057"/>
                        <a:pt x="19381" y="5100"/>
                      </a:cubicBezTo>
                      <a:lnTo>
                        <a:pt x="19464" y="5403"/>
                      </a:lnTo>
                      <a:cubicBezTo>
                        <a:pt x="19559" y="5334"/>
                        <a:pt x="19654" y="5334"/>
                        <a:pt x="19796" y="5264"/>
                      </a:cubicBezTo>
                      <a:cubicBezTo>
                        <a:pt x="19891" y="5541"/>
                        <a:pt x="20033" y="5818"/>
                        <a:pt x="20128" y="6026"/>
                      </a:cubicBezTo>
                      <a:cubicBezTo>
                        <a:pt x="21600" y="11148"/>
                        <a:pt x="20556" y="14540"/>
                        <a:pt x="18277" y="16825"/>
                      </a:cubicBezTo>
                      <a:cubicBezTo>
                        <a:pt x="18277" y="16825"/>
                        <a:pt x="18277" y="16825"/>
                        <a:pt x="19701" y="6234"/>
                      </a:cubicBezTo>
                      <a:cubicBezTo>
                        <a:pt x="19701" y="6234"/>
                        <a:pt x="19701" y="6234"/>
                        <a:pt x="19416" y="6164"/>
                      </a:cubicBezTo>
                      <a:lnTo>
                        <a:pt x="17992" y="17102"/>
                      </a:lnTo>
                      <a:cubicBezTo>
                        <a:pt x="16331" y="18555"/>
                        <a:pt x="14099" y="19525"/>
                        <a:pt x="11773" y="20148"/>
                      </a:cubicBezTo>
                      <a:cubicBezTo>
                        <a:pt x="11773" y="20148"/>
                        <a:pt x="11773" y="20148"/>
                        <a:pt x="13197" y="9487"/>
                      </a:cubicBezTo>
                      <a:cubicBezTo>
                        <a:pt x="13197" y="9487"/>
                        <a:pt x="13197" y="9487"/>
                        <a:pt x="12913" y="9418"/>
                      </a:cubicBezTo>
                      <a:cubicBezTo>
                        <a:pt x="12913" y="9418"/>
                        <a:pt x="12913" y="9418"/>
                        <a:pt x="11488" y="20286"/>
                      </a:cubicBezTo>
                      <a:cubicBezTo>
                        <a:pt x="10491" y="20494"/>
                        <a:pt x="9542" y="20701"/>
                        <a:pt x="8545" y="20840"/>
                      </a:cubicBezTo>
                      <a:cubicBezTo>
                        <a:pt x="8545" y="20840"/>
                        <a:pt x="8545" y="20840"/>
                        <a:pt x="8545" y="20814"/>
                      </a:cubicBezTo>
                      <a:lnTo>
                        <a:pt x="8545" y="20632"/>
                      </a:lnTo>
                      <a:cubicBezTo>
                        <a:pt x="8545" y="20632"/>
                        <a:pt x="8545" y="20632"/>
                        <a:pt x="8515" y="20632"/>
                      </a:cubicBezTo>
                      <a:lnTo>
                        <a:pt x="8308" y="20632"/>
                      </a:lnTo>
                      <a:cubicBezTo>
                        <a:pt x="8308" y="20632"/>
                        <a:pt x="8308" y="20632"/>
                        <a:pt x="8302" y="20667"/>
                      </a:cubicBezTo>
                      <a:lnTo>
                        <a:pt x="8260" y="20909"/>
                      </a:lnTo>
                      <a:cubicBezTo>
                        <a:pt x="7263" y="21047"/>
                        <a:pt x="6266" y="21186"/>
                        <a:pt x="5317" y="21255"/>
                      </a:cubicBezTo>
                      <a:cubicBezTo>
                        <a:pt x="5317" y="21255"/>
                        <a:pt x="5317" y="21255"/>
                        <a:pt x="6171" y="15025"/>
                      </a:cubicBezTo>
                      <a:cubicBezTo>
                        <a:pt x="6171" y="15025"/>
                        <a:pt x="6171" y="15025"/>
                        <a:pt x="6142" y="15016"/>
                      </a:cubicBezTo>
                      <a:lnTo>
                        <a:pt x="5934" y="14956"/>
                      </a:lnTo>
                      <a:cubicBezTo>
                        <a:pt x="5934" y="14956"/>
                        <a:pt x="5934" y="14956"/>
                        <a:pt x="5032" y="21255"/>
                      </a:cubicBezTo>
                      <a:cubicBezTo>
                        <a:pt x="3181" y="21463"/>
                        <a:pt x="1472" y="21463"/>
                        <a:pt x="285" y="21532"/>
                      </a:cubicBezTo>
                      <a:lnTo>
                        <a:pt x="570" y="21186"/>
                      </a:lnTo>
                      <a:cubicBezTo>
                        <a:pt x="570" y="21186"/>
                        <a:pt x="570" y="21186"/>
                        <a:pt x="546" y="21151"/>
                      </a:cubicBezTo>
                      <a:lnTo>
                        <a:pt x="380" y="20909"/>
                      </a:lnTo>
                      <a:cubicBezTo>
                        <a:pt x="237" y="21117"/>
                        <a:pt x="95" y="21255"/>
                        <a:pt x="0" y="21394"/>
                      </a:cubicBezTo>
                      <a:cubicBezTo>
                        <a:pt x="285" y="20286"/>
                        <a:pt x="665" y="18971"/>
                        <a:pt x="1139" y="17517"/>
                      </a:cubicBezTo>
                      <a:cubicBezTo>
                        <a:pt x="1139" y="17517"/>
                        <a:pt x="1139" y="17517"/>
                        <a:pt x="3038" y="18694"/>
                      </a:cubicBezTo>
                      <a:cubicBezTo>
                        <a:pt x="3038" y="18694"/>
                        <a:pt x="3038" y="18694"/>
                        <a:pt x="3050" y="18651"/>
                      </a:cubicBezTo>
                      <a:lnTo>
                        <a:pt x="3133" y="18348"/>
                      </a:lnTo>
                      <a:cubicBezTo>
                        <a:pt x="3133" y="18348"/>
                        <a:pt x="3133" y="18348"/>
                        <a:pt x="1234" y="17171"/>
                      </a:cubicBezTo>
                      <a:cubicBezTo>
                        <a:pt x="2136" y="14540"/>
                        <a:pt x="3418" y="11495"/>
                        <a:pt x="4937" y="8656"/>
                      </a:cubicBezTo>
                      <a:cubicBezTo>
                        <a:pt x="4937" y="8656"/>
                        <a:pt x="4937" y="8656"/>
                        <a:pt x="8593" y="12118"/>
                      </a:cubicBezTo>
                      <a:cubicBezTo>
                        <a:pt x="8403" y="12325"/>
                        <a:pt x="8260" y="12464"/>
                        <a:pt x="8118" y="12602"/>
                      </a:cubicBezTo>
                      <a:cubicBezTo>
                        <a:pt x="8118" y="12602"/>
                        <a:pt x="8118" y="12602"/>
                        <a:pt x="8136" y="12637"/>
                      </a:cubicBezTo>
                      <a:lnTo>
                        <a:pt x="8260" y="12879"/>
                      </a:lnTo>
                      <a:cubicBezTo>
                        <a:pt x="8450" y="12671"/>
                        <a:pt x="8687" y="12533"/>
                        <a:pt x="8877" y="12325"/>
                      </a:cubicBezTo>
                      <a:cubicBezTo>
                        <a:pt x="8877" y="12325"/>
                        <a:pt x="8877" y="12325"/>
                        <a:pt x="8871" y="12308"/>
                      </a:cubicBezTo>
                      <a:lnTo>
                        <a:pt x="8830" y="12187"/>
                      </a:lnTo>
                      <a:cubicBezTo>
                        <a:pt x="8830" y="12187"/>
                        <a:pt x="8830" y="12187"/>
                        <a:pt x="8842" y="12161"/>
                      </a:cubicBezTo>
                      <a:lnTo>
                        <a:pt x="8925" y="11979"/>
                      </a:lnTo>
                      <a:cubicBezTo>
                        <a:pt x="8925" y="11979"/>
                        <a:pt x="8925" y="11979"/>
                        <a:pt x="5080" y="8379"/>
                      </a:cubicBezTo>
                      <a:cubicBezTo>
                        <a:pt x="7602" y="3750"/>
                        <a:pt x="10735" y="-68"/>
                        <a:pt x="13925" y="1"/>
                      </a:cubicBezTo>
                      <a:close/>
                    </a:path>
                  </a:pathLst>
                </a:custGeom>
                <a:solidFill>
                  <a:srgbClr val="637F2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58" name="Shape 158"/>
                <p:cNvSpPr/>
                <p:nvPr/>
              </p:nvSpPr>
              <p:spPr>
                <a:xfrm rot="11632578">
                  <a:off x="5516986" y="1216345"/>
                  <a:ext cx="488951" cy="5207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0" h="21532" extrusionOk="0">
                      <a:moveTo>
                        <a:pt x="1992" y="18978"/>
                      </a:moveTo>
                      <a:cubicBezTo>
                        <a:pt x="1755" y="19256"/>
                        <a:pt x="1566" y="19465"/>
                        <a:pt x="1376" y="19674"/>
                      </a:cubicBezTo>
                      <a:lnTo>
                        <a:pt x="1566" y="20023"/>
                      </a:lnTo>
                      <a:cubicBezTo>
                        <a:pt x="1755" y="19744"/>
                        <a:pt x="1945" y="19535"/>
                        <a:pt x="2134" y="19256"/>
                      </a:cubicBezTo>
                      <a:close/>
                      <a:moveTo>
                        <a:pt x="8636" y="17672"/>
                      </a:moveTo>
                      <a:lnTo>
                        <a:pt x="8556" y="18775"/>
                      </a:lnTo>
                      <a:lnTo>
                        <a:pt x="8776" y="18833"/>
                      </a:lnTo>
                      <a:lnTo>
                        <a:pt x="8935" y="17672"/>
                      </a:lnTo>
                      <a:close/>
                      <a:moveTo>
                        <a:pt x="3617" y="17120"/>
                      </a:moveTo>
                      <a:cubicBezTo>
                        <a:pt x="3425" y="17394"/>
                        <a:pt x="3232" y="17599"/>
                        <a:pt x="3016" y="17839"/>
                      </a:cubicBezTo>
                      <a:lnTo>
                        <a:pt x="3184" y="18078"/>
                      </a:lnTo>
                      <a:cubicBezTo>
                        <a:pt x="3377" y="17873"/>
                        <a:pt x="3569" y="17668"/>
                        <a:pt x="3785" y="17360"/>
                      </a:cubicBezTo>
                      <a:close/>
                      <a:moveTo>
                        <a:pt x="15278" y="16685"/>
                      </a:moveTo>
                      <a:lnTo>
                        <a:pt x="15138" y="17817"/>
                      </a:lnTo>
                      <a:lnTo>
                        <a:pt x="15377" y="17875"/>
                      </a:lnTo>
                      <a:lnTo>
                        <a:pt x="15517" y="16772"/>
                      </a:lnTo>
                      <a:close/>
                      <a:moveTo>
                        <a:pt x="4475" y="15176"/>
                      </a:moveTo>
                      <a:cubicBezTo>
                        <a:pt x="4475" y="15176"/>
                        <a:pt x="4475" y="15176"/>
                        <a:pt x="4428" y="15589"/>
                      </a:cubicBezTo>
                      <a:cubicBezTo>
                        <a:pt x="4428" y="15589"/>
                        <a:pt x="4428" y="15589"/>
                        <a:pt x="4852" y="15796"/>
                      </a:cubicBezTo>
                      <a:cubicBezTo>
                        <a:pt x="4805" y="15865"/>
                        <a:pt x="4758" y="15934"/>
                        <a:pt x="4687" y="16037"/>
                      </a:cubicBezTo>
                      <a:lnTo>
                        <a:pt x="4852" y="16279"/>
                      </a:lnTo>
                      <a:cubicBezTo>
                        <a:pt x="5041" y="16072"/>
                        <a:pt x="5229" y="15865"/>
                        <a:pt x="5447" y="15615"/>
                      </a:cubicBezTo>
                      <a:lnTo>
                        <a:pt x="5323" y="15314"/>
                      </a:lnTo>
                      <a:cubicBezTo>
                        <a:pt x="5229" y="15382"/>
                        <a:pt x="5182" y="15451"/>
                        <a:pt x="5135" y="15520"/>
                      </a:cubicBezTo>
                      <a:cubicBezTo>
                        <a:pt x="5135" y="15520"/>
                        <a:pt x="5135" y="15520"/>
                        <a:pt x="4475" y="15176"/>
                      </a:cubicBezTo>
                      <a:close/>
                      <a:moveTo>
                        <a:pt x="9015" y="14682"/>
                      </a:moveTo>
                      <a:lnTo>
                        <a:pt x="8875" y="15785"/>
                      </a:lnTo>
                      <a:lnTo>
                        <a:pt x="9115" y="15872"/>
                      </a:lnTo>
                      <a:lnTo>
                        <a:pt x="9254" y="14769"/>
                      </a:lnTo>
                      <a:close/>
                      <a:moveTo>
                        <a:pt x="2513" y="14218"/>
                      </a:moveTo>
                      <a:lnTo>
                        <a:pt x="2433" y="14566"/>
                      </a:lnTo>
                      <a:lnTo>
                        <a:pt x="3191" y="14972"/>
                      </a:lnTo>
                      <a:lnTo>
                        <a:pt x="3271" y="14624"/>
                      </a:lnTo>
                      <a:close/>
                      <a:moveTo>
                        <a:pt x="15617" y="13724"/>
                      </a:moveTo>
                      <a:lnTo>
                        <a:pt x="15477" y="14827"/>
                      </a:lnTo>
                      <a:lnTo>
                        <a:pt x="15756" y="14885"/>
                      </a:lnTo>
                      <a:lnTo>
                        <a:pt x="15896" y="13782"/>
                      </a:lnTo>
                      <a:close/>
                      <a:moveTo>
                        <a:pt x="7036" y="13666"/>
                      </a:moveTo>
                      <a:cubicBezTo>
                        <a:pt x="6795" y="13874"/>
                        <a:pt x="6603" y="14082"/>
                        <a:pt x="6380" y="14324"/>
                      </a:cubicBezTo>
                      <a:lnTo>
                        <a:pt x="6507" y="14566"/>
                      </a:lnTo>
                      <a:cubicBezTo>
                        <a:pt x="6747" y="14359"/>
                        <a:pt x="6940" y="14151"/>
                        <a:pt x="7162" y="13909"/>
                      </a:cubicBezTo>
                      <a:close/>
                      <a:moveTo>
                        <a:pt x="9354" y="11983"/>
                      </a:moveTo>
                      <a:lnTo>
                        <a:pt x="9254" y="12825"/>
                      </a:lnTo>
                      <a:lnTo>
                        <a:pt x="9494" y="12883"/>
                      </a:lnTo>
                      <a:lnTo>
                        <a:pt x="9593" y="12070"/>
                      </a:lnTo>
                      <a:close/>
                      <a:moveTo>
                        <a:pt x="15996" y="10735"/>
                      </a:moveTo>
                      <a:lnTo>
                        <a:pt x="15856" y="11838"/>
                      </a:lnTo>
                      <a:lnTo>
                        <a:pt x="16095" y="11925"/>
                      </a:lnTo>
                      <a:lnTo>
                        <a:pt x="16235" y="10822"/>
                      </a:lnTo>
                      <a:close/>
                      <a:moveTo>
                        <a:pt x="10546" y="10474"/>
                      </a:moveTo>
                      <a:cubicBezTo>
                        <a:pt x="10305" y="10612"/>
                        <a:pt x="10113" y="10820"/>
                        <a:pt x="9873" y="11027"/>
                      </a:cubicBezTo>
                      <a:lnTo>
                        <a:pt x="10017" y="11373"/>
                      </a:lnTo>
                      <a:cubicBezTo>
                        <a:pt x="10209" y="11166"/>
                        <a:pt x="10450" y="10958"/>
                        <a:pt x="10672" y="10777"/>
                      </a:cubicBezTo>
                      <a:close/>
                      <a:moveTo>
                        <a:pt x="11764" y="8529"/>
                      </a:moveTo>
                      <a:lnTo>
                        <a:pt x="11668" y="8873"/>
                      </a:lnTo>
                      <a:cubicBezTo>
                        <a:pt x="11668" y="8873"/>
                        <a:pt x="11668" y="8873"/>
                        <a:pt x="12101" y="9217"/>
                      </a:cubicBezTo>
                      <a:cubicBezTo>
                        <a:pt x="11956" y="9354"/>
                        <a:pt x="11812" y="9423"/>
                        <a:pt x="11686" y="9595"/>
                      </a:cubicBezTo>
                      <a:lnTo>
                        <a:pt x="11812" y="9835"/>
                      </a:lnTo>
                      <a:cubicBezTo>
                        <a:pt x="12052" y="9698"/>
                        <a:pt x="12245" y="9491"/>
                        <a:pt x="12479" y="9328"/>
                      </a:cubicBezTo>
                      <a:lnTo>
                        <a:pt x="12437" y="9148"/>
                      </a:lnTo>
                      <a:lnTo>
                        <a:pt x="12473" y="9070"/>
                      </a:lnTo>
                      <a:lnTo>
                        <a:pt x="12389" y="9010"/>
                      </a:lnTo>
                      <a:cubicBezTo>
                        <a:pt x="12389" y="9010"/>
                        <a:pt x="12389" y="9010"/>
                        <a:pt x="11764" y="8529"/>
                      </a:cubicBezTo>
                      <a:close/>
                      <a:moveTo>
                        <a:pt x="16375" y="7774"/>
                      </a:moveTo>
                      <a:lnTo>
                        <a:pt x="16235" y="8877"/>
                      </a:lnTo>
                      <a:lnTo>
                        <a:pt x="16474" y="8935"/>
                      </a:lnTo>
                      <a:lnTo>
                        <a:pt x="16614" y="7833"/>
                      </a:lnTo>
                      <a:close/>
                      <a:moveTo>
                        <a:pt x="14244" y="7687"/>
                      </a:moveTo>
                      <a:cubicBezTo>
                        <a:pt x="14003" y="7828"/>
                        <a:pt x="13763" y="8038"/>
                        <a:pt x="13540" y="8222"/>
                      </a:cubicBezTo>
                      <a:lnTo>
                        <a:pt x="13667" y="8529"/>
                      </a:lnTo>
                      <a:cubicBezTo>
                        <a:pt x="13859" y="8389"/>
                        <a:pt x="14100" y="8178"/>
                        <a:pt x="14328" y="7994"/>
                      </a:cubicBezTo>
                      <a:close/>
                      <a:moveTo>
                        <a:pt x="9972" y="7078"/>
                      </a:moveTo>
                      <a:lnTo>
                        <a:pt x="9873" y="7426"/>
                      </a:lnTo>
                      <a:lnTo>
                        <a:pt x="10531" y="7978"/>
                      </a:lnTo>
                      <a:lnTo>
                        <a:pt x="10690" y="7629"/>
                      </a:lnTo>
                      <a:close/>
                      <a:moveTo>
                        <a:pt x="16180" y="6526"/>
                      </a:moveTo>
                      <a:cubicBezTo>
                        <a:pt x="15894" y="6664"/>
                        <a:pt x="15655" y="6801"/>
                        <a:pt x="15429" y="6981"/>
                      </a:cubicBezTo>
                      <a:lnTo>
                        <a:pt x="15512" y="7281"/>
                      </a:lnTo>
                      <a:cubicBezTo>
                        <a:pt x="15751" y="7144"/>
                        <a:pt x="15989" y="7007"/>
                        <a:pt x="16263" y="6827"/>
                      </a:cubicBezTo>
                      <a:close/>
                      <a:moveTo>
                        <a:pt x="8157" y="5627"/>
                      </a:moveTo>
                      <a:lnTo>
                        <a:pt x="8078" y="5888"/>
                      </a:lnTo>
                      <a:lnTo>
                        <a:pt x="8736" y="6439"/>
                      </a:lnTo>
                      <a:lnTo>
                        <a:pt x="8835" y="6178"/>
                      </a:lnTo>
                      <a:close/>
                      <a:moveTo>
                        <a:pt x="18134" y="5540"/>
                      </a:moveTo>
                      <a:cubicBezTo>
                        <a:pt x="17896" y="5679"/>
                        <a:pt x="17658" y="5749"/>
                        <a:pt x="17384" y="5931"/>
                      </a:cubicBezTo>
                      <a:lnTo>
                        <a:pt x="17467" y="6236"/>
                      </a:lnTo>
                      <a:cubicBezTo>
                        <a:pt x="17705" y="6097"/>
                        <a:pt x="17944" y="6027"/>
                        <a:pt x="18217" y="5844"/>
                      </a:cubicBezTo>
                      <a:close/>
                      <a:moveTo>
                        <a:pt x="17850" y="4640"/>
                      </a:moveTo>
                      <a:lnTo>
                        <a:pt x="17711" y="4930"/>
                      </a:lnTo>
                      <a:lnTo>
                        <a:pt x="18309" y="5627"/>
                      </a:lnTo>
                      <a:lnTo>
                        <a:pt x="18469" y="5336"/>
                      </a:lnTo>
                      <a:close/>
                      <a:moveTo>
                        <a:pt x="16175" y="2782"/>
                      </a:moveTo>
                      <a:lnTo>
                        <a:pt x="16035" y="3131"/>
                      </a:lnTo>
                      <a:lnTo>
                        <a:pt x="16654" y="3827"/>
                      </a:lnTo>
                      <a:lnTo>
                        <a:pt x="16793" y="3479"/>
                      </a:lnTo>
                      <a:close/>
                      <a:moveTo>
                        <a:pt x="9972" y="1883"/>
                      </a:moveTo>
                      <a:lnTo>
                        <a:pt x="9833" y="2144"/>
                      </a:lnTo>
                      <a:lnTo>
                        <a:pt x="14998" y="7629"/>
                      </a:lnTo>
                      <a:lnTo>
                        <a:pt x="15198" y="7281"/>
                      </a:lnTo>
                      <a:close/>
                      <a:moveTo>
                        <a:pt x="14580" y="983"/>
                      </a:moveTo>
                      <a:lnTo>
                        <a:pt x="14420" y="1244"/>
                      </a:lnTo>
                      <a:lnTo>
                        <a:pt x="15038" y="1941"/>
                      </a:lnTo>
                      <a:lnTo>
                        <a:pt x="15198" y="1679"/>
                      </a:lnTo>
                      <a:close/>
                      <a:moveTo>
                        <a:pt x="13925" y="1"/>
                      </a:moveTo>
                      <a:cubicBezTo>
                        <a:pt x="15839" y="42"/>
                        <a:pt x="17773" y="1483"/>
                        <a:pt x="19606" y="4987"/>
                      </a:cubicBezTo>
                      <a:cubicBezTo>
                        <a:pt x="19511" y="4987"/>
                        <a:pt x="19464" y="4987"/>
                        <a:pt x="19369" y="5057"/>
                      </a:cubicBezTo>
                      <a:cubicBezTo>
                        <a:pt x="19369" y="5057"/>
                        <a:pt x="19369" y="5057"/>
                        <a:pt x="19381" y="5100"/>
                      </a:cubicBezTo>
                      <a:lnTo>
                        <a:pt x="19464" y="5403"/>
                      </a:lnTo>
                      <a:cubicBezTo>
                        <a:pt x="19559" y="5334"/>
                        <a:pt x="19654" y="5334"/>
                        <a:pt x="19796" y="5264"/>
                      </a:cubicBezTo>
                      <a:cubicBezTo>
                        <a:pt x="19891" y="5541"/>
                        <a:pt x="20033" y="5818"/>
                        <a:pt x="20128" y="6026"/>
                      </a:cubicBezTo>
                      <a:cubicBezTo>
                        <a:pt x="21600" y="11148"/>
                        <a:pt x="20556" y="14540"/>
                        <a:pt x="18277" y="16825"/>
                      </a:cubicBezTo>
                      <a:cubicBezTo>
                        <a:pt x="18277" y="16825"/>
                        <a:pt x="18277" y="16825"/>
                        <a:pt x="19701" y="6234"/>
                      </a:cubicBezTo>
                      <a:cubicBezTo>
                        <a:pt x="19701" y="6234"/>
                        <a:pt x="19701" y="6234"/>
                        <a:pt x="19416" y="6164"/>
                      </a:cubicBezTo>
                      <a:lnTo>
                        <a:pt x="17992" y="17102"/>
                      </a:lnTo>
                      <a:cubicBezTo>
                        <a:pt x="16331" y="18555"/>
                        <a:pt x="14099" y="19525"/>
                        <a:pt x="11773" y="20148"/>
                      </a:cubicBezTo>
                      <a:cubicBezTo>
                        <a:pt x="11773" y="20148"/>
                        <a:pt x="11773" y="20148"/>
                        <a:pt x="13197" y="9487"/>
                      </a:cubicBezTo>
                      <a:cubicBezTo>
                        <a:pt x="13197" y="9487"/>
                        <a:pt x="13197" y="9487"/>
                        <a:pt x="12913" y="9418"/>
                      </a:cubicBezTo>
                      <a:cubicBezTo>
                        <a:pt x="12913" y="9418"/>
                        <a:pt x="12913" y="9418"/>
                        <a:pt x="11488" y="20286"/>
                      </a:cubicBezTo>
                      <a:cubicBezTo>
                        <a:pt x="10491" y="20494"/>
                        <a:pt x="9542" y="20701"/>
                        <a:pt x="8545" y="20840"/>
                      </a:cubicBezTo>
                      <a:cubicBezTo>
                        <a:pt x="8545" y="20840"/>
                        <a:pt x="8545" y="20840"/>
                        <a:pt x="8545" y="20814"/>
                      </a:cubicBezTo>
                      <a:lnTo>
                        <a:pt x="8545" y="20632"/>
                      </a:lnTo>
                      <a:cubicBezTo>
                        <a:pt x="8545" y="20632"/>
                        <a:pt x="8545" y="20632"/>
                        <a:pt x="8515" y="20632"/>
                      </a:cubicBezTo>
                      <a:lnTo>
                        <a:pt x="8308" y="20632"/>
                      </a:lnTo>
                      <a:cubicBezTo>
                        <a:pt x="8308" y="20632"/>
                        <a:pt x="8308" y="20632"/>
                        <a:pt x="8302" y="20667"/>
                      </a:cubicBezTo>
                      <a:lnTo>
                        <a:pt x="8260" y="20909"/>
                      </a:lnTo>
                      <a:cubicBezTo>
                        <a:pt x="7263" y="21047"/>
                        <a:pt x="6266" y="21186"/>
                        <a:pt x="5317" y="21255"/>
                      </a:cubicBezTo>
                      <a:cubicBezTo>
                        <a:pt x="5317" y="21255"/>
                        <a:pt x="5317" y="21255"/>
                        <a:pt x="6171" y="15025"/>
                      </a:cubicBezTo>
                      <a:cubicBezTo>
                        <a:pt x="6171" y="15025"/>
                        <a:pt x="6171" y="15025"/>
                        <a:pt x="6142" y="15016"/>
                      </a:cubicBezTo>
                      <a:lnTo>
                        <a:pt x="5934" y="14956"/>
                      </a:lnTo>
                      <a:cubicBezTo>
                        <a:pt x="5934" y="14956"/>
                        <a:pt x="5934" y="14956"/>
                        <a:pt x="5032" y="21255"/>
                      </a:cubicBezTo>
                      <a:cubicBezTo>
                        <a:pt x="3181" y="21463"/>
                        <a:pt x="1472" y="21463"/>
                        <a:pt x="285" y="21532"/>
                      </a:cubicBezTo>
                      <a:lnTo>
                        <a:pt x="570" y="21186"/>
                      </a:lnTo>
                      <a:cubicBezTo>
                        <a:pt x="570" y="21186"/>
                        <a:pt x="570" y="21186"/>
                        <a:pt x="546" y="21151"/>
                      </a:cubicBezTo>
                      <a:lnTo>
                        <a:pt x="380" y="20909"/>
                      </a:lnTo>
                      <a:cubicBezTo>
                        <a:pt x="237" y="21117"/>
                        <a:pt x="95" y="21255"/>
                        <a:pt x="0" y="21394"/>
                      </a:cubicBezTo>
                      <a:cubicBezTo>
                        <a:pt x="285" y="20286"/>
                        <a:pt x="665" y="18971"/>
                        <a:pt x="1139" y="17517"/>
                      </a:cubicBezTo>
                      <a:cubicBezTo>
                        <a:pt x="1139" y="17517"/>
                        <a:pt x="1139" y="17517"/>
                        <a:pt x="3038" y="18694"/>
                      </a:cubicBezTo>
                      <a:cubicBezTo>
                        <a:pt x="3038" y="18694"/>
                        <a:pt x="3038" y="18694"/>
                        <a:pt x="3050" y="18651"/>
                      </a:cubicBezTo>
                      <a:lnTo>
                        <a:pt x="3133" y="18348"/>
                      </a:lnTo>
                      <a:cubicBezTo>
                        <a:pt x="3133" y="18348"/>
                        <a:pt x="3133" y="18348"/>
                        <a:pt x="1234" y="17171"/>
                      </a:cubicBezTo>
                      <a:cubicBezTo>
                        <a:pt x="2136" y="14540"/>
                        <a:pt x="3418" y="11495"/>
                        <a:pt x="4937" y="8656"/>
                      </a:cubicBezTo>
                      <a:cubicBezTo>
                        <a:pt x="4937" y="8656"/>
                        <a:pt x="4937" y="8656"/>
                        <a:pt x="8593" y="12118"/>
                      </a:cubicBezTo>
                      <a:cubicBezTo>
                        <a:pt x="8403" y="12325"/>
                        <a:pt x="8260" y="12464"/>
                        <a:pt x="8118" y="12602"/>
                      </a:cubicBezTo>
                      <a:cubicBezTo>
                        <a:pt x="8118" y="12602"/>
                        <a:pt x="8118" y="12602"/>
                        <a:pt x="8136" y="12637"/>
                      </a:cubicBezTo>
                      <a:lnTo>
                        <a:pt x="8260" y="12879"/>
                      </a:lnTo>
                      <a:cubicBezTo>
                        <a:pt x="8450" y="12671"/>
                        <a:pt x="8687" y="12533"/>
                        <a:pt x="8877" y="12325"/>
                      </a:cubicBezTo>
                      <a:cubicBezTo>
                        <a:pt x="8877" y="12325"/>
                        <a:pt x="8877" y="12325"/>
                        <a:pt x="8871" y="12308"/>
                      </a:cubicBezTo>
                      <a:lnTo>
                        <a:pt x="8830" y="12187"/>
                      </a:lnTo>
                      <a:cubicBezTo>
                        <a:pt x="8830" y="12187"/>
                        <a:pt x="8830" y="12187"/>
                        <a:pt x="8842" y="12161"/>
                      </a:cubicBezTo>
                      <a:lnTo>
                        <a:pt x="8925" y="11979"/>
                      </a:lnTo>
                      <a:cubicBezTo>
                        <a:pt x="8925" y="11979"/>
                        <a:pt x="8925" y="11979"/>
                        <a:pt x="5080" y="8379"/>
                      </a:cubicBezTo>
                      <a:cubicBezTo>
                        <a:pt x="7602" y="3750"/>
                        <a:pt x="10735" y="-68"/>
                        <a:pt x="13925" y="1"/>
                      </a:cubicBezTo>
                      <a:close/>
                    </a:path>
                  </a:pathLst>
                </a:custGeom>
                <a:solidFill>
                  <a:srgbClr val="637F2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59" name="Shape 159"/>
                <p:cNvSpPr/>
                <p:nvPr/>
              </p:nvSpPr>
              <p:spPr>
                <a:xfrm rot="16405333">
                  <a:off x="4901830" y="5470051"/>
                  <a:ext cx="763589" cy="3714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0" h="21532" extrusionOk="0">
                      <a:moveTo>
                        <a:pt x="1992" y="18978"/>
                      </a:moveTo>
                      <a:cubicBezTo>
                        <a:pt x="1755" y="19256"/>
                        <a:pt x="1566" y="19465"/>
                        <a:pt x="1376" y="19674"/>
                      </a:cubicBezTo>
                      <a:lnTo>
                        <a:pt x="1566" y="20023"/>
                      </a:lnTo>
                      <a:cubicBezTo>
                        <a:pt x="1755" y="19744"/>
                        <a:pt x="1945" y="19535"/>
                        <a:pt x="2134" y="19256"/>
                      </a:cubicBezTo>
                      <a:close/>
                      <a:moveTo>
                        <a:pt x="8636" y="17672"/>
                      </a:moveTo>
                      <a:lnTo>
                        <a:pt x="8556" y="18775"/>
                      </a:lnTo>
                      <a:lnTo>
                        <a:pt x="8776" y="18833"/>
                      </a:lnTo>
                      <a:lnTo>
                        <a:pt x="8935" y="17672"/>
                      </a:lnTo>
                      <a:close/>
                      <a:moveTo>
                        <a:pt x="3617" y="17120"/>
                      </a:moveTo>
                      <a:cubicBezTo>
                        <a:pt x="3425" y="17394"/>
                        <a:pt x="3232" y="17599"/>
                        <a:pt x="3016" y="17839"/>
                      </a:cubicBezTo>
                      <a:lnTo>
                        <a:pt x="3184" y="18078"/>
                      </a:lnTo>
                      <a:cubicBezTo>
                        <a:pt x="3377" y="17873"/>
                        <a:pt x="3569" y="17668"/>
                        <a:pt x="3785" y="17360"/>
                      </a:cubicBezTo>
                      <a:close/>
                      <a:moveTo>
                        <a:pt x="15278" y="16685"/>
                      </a:moveTo>
                      <a:lnTo>
                        <a:pt x="15138" y="17817"/>
                      </a:lnTo>
                      <a:lnTo>
                        <a:pt x="15377" y="17875"/>
                      </a:lnTo>
                      <a:lnTo>
                        <a:pt x="15517" y="16772"/>
                      </a:lnTo>
                      <a:close/>
                      <a:moveTo>
                        <a:pt x="4475" y="15176"/>
                      </a:moveTo>
                      <a:cubicBezTo>
                        <a:pt x="4475" y="15176"/>
                        <a:pt x="4475" y="15176"/>
                        <a:pt x="4428" y="15589"/>
                      </a:cubicBezTo>
                      <a:cubicBezTo>
                        <a:pt x="4428" y="15589"/>
                        <a:pt x="4428" y="15589"/>
                        <a:pt x="4852" y="15796"/>
                      </a:cubicBezTo>
                      <a:cubicBezTo>
                        <a:pt x="4805" y="15865"/>
                        <a:pt x="4758" y="15934"/>
                        <a:pt x="4687" y="16037"/>
                      </a:cubicBezTo>
                      <a:lnTo>
                        <a:pt x="4852" y="16279"/>
                      </a:lnTo>
                      <a:cubicBezTo>
                        <a:pt x="5041" y="16072"/>
                        <a:pt x="5229" y="15865"/>
                        <a:pt x="5447" y="15615"/>
                      </a:cubicBezTo>
                      <a:lnTo>
                        <a:pt x="5323" y="15314"/>
                      </a:lnTo>
                      <a:cubicBezTo>
                        <a:pt x="5229" y="15382"/>
                        <a:pt x="5182" y="15451"/>
                        <a:pt x="5135" y="15520"/>
                      </a:cubicBezTo>
                      <a:cubicBezTo>
                        <a:pt x="5135" y="15520"/>
                        <a:pt x="5135" y="15520"/>
                        <a:pt x="4475" y="15176"/>
                      </a:cubicBezTo>
                      <a:close/>
                      <a:moveTo>
                        <a:pt x="9015" y="14682"/>
                      </a:moveTo>
                      <a:lnTo>
                        <a:pt x="8875" y="15785"/>
                      </a:lnTo>
                      <a:lnTo>
                        <a:pt x="9115" y="15872"/>
                      </a:lnTo>
                      <a:lnTo>
                        <a:pt x="9254" y="14769"/>
                      </a:lnTo>
                      <a:close/>
                      <a:moveTo>
                        <a:pt x="2513" y="14218"/>
                      </a:moveTo>
                      <a:lnTo>
                        <a:pt x="2433" y="14566"/>
                      </a:lnTo>
                      <a:lnTo>
                        <a:pt x="3191" y="14972"/>
                      </a:lnTo>
                      <a:lnTo>
                        <a:pt x="3271" y="14624"/>
                      </a:lnTo>
                      <a:close/>
                      <a:moveTo>
                        <a:pt x="15617" y="13724"/>
                      </a:moveTo>
                      <a:lnTo>
                        <a:pt x="15477" y="14827"/>
                      </a:lnTo>
                      <a:lnTo>
                        <a:pt x="15756" y="14885"/>
                      </a:lnTo>
                      <a:lnTo>
                        <a:pt x="15896" y="13782"/>
                      </a:lnTo>
                      <a:close/>
                      <a:moveTo>
                        <a:pt x="7036" y="13666"/>
                      </a:moveTo>
                      <a:cubicBezTo>
                        <a:pt x="6795" y="13874"/>
                        <a:pt x="6603" y="14082"/>
                        <a:pt x="6380" y="14324"/>
                      </a:cubicBezTo>
                      <a:lnTo>
                        <a:pt x="6507" y="14566"/>
                      </a:lnTo>
                      <a:cubicBezTo>
                        <a:pt x="6747" y="14359"/>
                        <a:pt x="6940" y="14151"/>
                        <a:pt x="7162" y="13909"/>
                      </a:cubicBezTo>
                      <a:close/>
                      <a:moveTo>
                        <a:pt x="9354" y="11983"/>
                      </a:moveTo>
                      <a:lnTo>
                        <a:pt x="9254" y="12825"/>
                      </a:lnTo>
                      <a:lnTo>
                        <a:pt x="9494" y="12883"/>
                      </a:lnTo>
                      <a:lnTo>
                        <a:pt x="9593" y="12070"/>
                      </a:lnTo>
                      <a:close/>
                      <a:moveTo>
                        <a:pt x="15996" y="10735"/>
                      </a:moveTo>
                      <a:lnTo>
                        <a:pt x="15856" y="11838"/>
                      </a:lnTo>
                      <a:lnTo>
                        <a:pt x="16095" y="11925"/>
                      </a:lnTo>
                      <a:lnTo>
                        <a:pt x="16235" y="10822"/>
                      </a:lnTo>
                      <a:close/>
                      <a:moveTo>
                        <a:pt x="10546" y="10474"/>
                      </a:moveTo>
                      <a:cubicBezTo>
                        <a:pt x="10305" y="10612"/>
                        <a:pt x="10113" y="10820"/>
                        <a:pt x="9873" y="11027"/>
                      </a:cubicBezTo>
                      <a:lnTo>
                        <a:pt x="10017" y="11373"/>
                      </a:lnTo>
                      <a:cubicBezTo>
                        <a:pt x="10209" y="11166"/>
                        <a:pt x="10450" y="10958"/>
                        <a:pt x="10672" y="10777"/>
                      </a:cubicBezTo>
                      <a:close/>
                      <a:moveTo>
                        <a:pt x="11764" y="8529"/>
                      </a:moveTo>
                      <a:lnTo>
                        <a:pt x="11668" y="8873"/>
                      </a:lnTo>
                      <a:cubicBezTo>
                        <a:pt x="11668" y="8873"/>
                        <a:pt x="11668" y="8873"/>
                        <a:pt x="12101" y="9217"/>
                      </a:cubicBezTo>
                      <a:cubicBezTo>
                        <a:pt x="11956" y="9354"/>
                        <a:pt x="11812" y="9423"/>
                        <a:pt x="11686" y="9595"/>
                      </a:cubicBezTo>
                      <a:lnTo>
                        <a:pt x="11812" y="9835"/>
                      </a:lnTo>
                      <a:cubicBezTo>
                        <a:pt x="12052" y="9698"/>
                        <a:pt x="12245" y="9491"/>
                        <a:pt x="12479" y="9328"/>
                      </a:cubicBezTo>
                      <a:lnTo>
                        <a:pt x="12437" y="9148"/>
                      </a:lnTo>
                      <a:lnTo>
                        <a:pt x="12473" y="9070"/>
                      </a:lnTo>
                      <a:lnTo>
                        <a:pt x="12389" y="9010"/>
                      </a:lnTo>
                      <a:cubicBezTo>
                        <a:pt x="12389" y="9010"/>
                        <a:pt x="12389" y="9010"/>
                        <a:pt x="11764" y="8529"/>
                      </a:cubicBezTo>
                      <a:close/>
                      <a:moveTo>
                        <a:pt x="16375" y="7774"/>
                      </a:moveTo>
                      <a:lnTo>
                        <a:pt x="16235" y="8877"/>
                      </a:lnTo>
                      <a:lnTo>
                        <a:pt x="16474" y="8935"/>
                      </a:lnTo>
                      <a:lnTo>
                        <a:pt x="16614" y="7833"/>
                      </a:lnTo>
                      <a:close/>
                      <a:moveTo>
                        <a:pt x="14244" y="7687"/>
                      </a:moveTo>
                      <a:cubicBezTo>
                        <a:pt x="14003" y="7828"/>
                        <a:pt x="13763" y="8038"/>
                        <a:pt x="13540" y="8222"/>
                      </a:cubicBezTo>
                      <a:lnTo>
                        <a:pt x="13667" y="8529"/>
                      </a:lnTo>
                      <a:cubicBezTo>
                        <a:pt x="13859" y="8389"/>
                        <a:pt x="14100" y="8178"/>
                        <a:pt x="14328" y="7994"/>
                      </a:cubicBezTo>
                      <a:close/>
                      <a:moveTo>
                        <a:pt x="9972" y="7078"/>
                      </a:moveTo>
                      <a:lnTo>
                        <a:pt x="9873" y="7426"/>
                      </a:lnTo>
                      <a:lnTo>
                        <a:pt x="10531" y="7978"/>
                      </a:lnTo>
                      <a:lnTo>
                        <a:pt x="10690" y="7629"/>
                      </a:lnTo>
                      <a:close/>
                      <a:moveTo>
                        <a:pt x="16180" y="6526"/>
                      </a:moveTo>
                      <a:cubicBezTo>
                        <a:pt x="15894" y="6664"/>
                        <a:pt x="15655" y="6801"/>
                        <a:pt x="15429" y="6981"/>
                      </a:cubicBezTo>
                      <a:lnTo>
                        <a:pt x="15512" y="7281"/>
                      </a:lnTo>
                      <a:cubicBezTo>
                        <a:pt x="15751" y="7144"/>
                        <a:pt x="15989" y="7007"/>
                        <a:pt x="16263" y="6827"/>
                      </a:cubicBezTo>
                      <a:close/>
                      <a:moveTo>
                        <a:pt x="8157" y="5627"/>
                      </a:moveTo>
                      <a:lnTo>
                        <a:pt x="8078" y="5888"/>
                      </a:lnTo>
                      <a:lnTo>
                        <a:pt x="8736" y="6439"/>
                      </a:lnTo>
                      <a:lnTo>
                        <a:pt x="8835" y="6178"/>
                      </a:lnTo>
                      <a:close/>
                      <a:moveTo>
                        <a:pt x="18134" y="5540"/>
                      </a:moveTo>
                      <a:cubicBezTo>
                        <a:pt x="17896" y="5679"/>
                        <a:pt x="17658" y="5749"/>
                        <a:pt x="17384" y="5931"/>
                      </a:cubicBezTo>
                      <a:lnTo>
                        <a:pt x="17467" y="6236"/>
                      </a:lnTo>
                      <a:cubicBezTo>
                        <a:pt x="17705" y="6097"/>
                        <a:pt x="17943" y="6027"/>
                        <a:pt x="18217" y="5844"/>
                      </a:cubicBezTo>
                      <a:close/>
                      <a:moveTo>
                        <a:pt x="17850" y="4640"/>
                      </a:moveTo>
                      <a:lnTo>
                        <a:pt x="17711" y="4930"/>
                      </a:lnTo>
                      <a:lnTo>
                        <a:pt x="18309" y="5627"/>
                      </a:lnTo>
                      <a:lnTo>
                        <a:pt x="18469" y="5336"/>
                      </a:lnTo>
                      <a:close/>
                      <a:moveTo>
                        <a:pt x="16175" y="2782"/>
                      </a:moveTo>
                      <a:lnTo>
                        <a:pt x="16035" y="3131"/>
                      </a:lnTo>
                      <a:lnTo>
                        <a:pt x="16654" y="3827"/>
                      </a:lnTo>
                      <a:lnTo>
                        <a:pt x="16793" y="3479"/>
                      </a:lnTo>
                      <a:close/>
                      <a:moveTo>
                        <a:pt x="9972" y="1883"/>
                      </a:moveTo>
                      <a:lnTo>
                        <a:pt x="9833" y="2144"/>
                      </a:lnTo>
                      <a:lnTo>
                        <a:pt x="14998" y="7629"/>
                      </a:lnTo>
                      <a:lnTo>
                        <a:pt x="15198" y="7281"/>
                      </a:lnTo>
                      <a:close/>
                      <a:moveTo>
                        <a:pt x="14580" y="983"/>
                      </a:moveTo>
                      <a:lnTo>
                        <a:pt x="14420" y="1244"/>
                      </a:lnTo>
                      <a:lnTo>
                        <a:pt x="15038" y="1941"/>
                      </a:lnTo>
                      <a:lnTo>
                        <a:pt x="15198" y="1679"/>
                      </a:lnTo>
                      <a:close/>
                      <a:moveTo>
                        <a:pt x="13925" y="1"/>
                      </a:moveTo>
                      <a:cubicBezTo>
                        <a:pt x="15839" y="42"/>
                        <a:pt x="17773" y="1483"/>
                        <a:pt x="19606" y="4987"/>
                      </a:cubicBezTo>
                      <a:cubicBezTo>
                        <a:pt x="19511" y="4987"/>
                        <a:pt x="19464" y="4987"/>
                        <a:pt x="19369" y="5057"/>
                      </a:cubicBezTo>
                      <a:cubicBezTo>
                        <a:pt x="19369" y="5057"/>
                        <a:pt x="19369" y="5057"/>
                        <a:pt x="19381" y="5100"/>
                      </a:cubicBezTo>
                      <a:lnTo>
                        <a:pt x="19464" y="5403"/>
                      </a:lnTo>
                      <a:cubicBezTo>
                        <a:pt x="19559" y="5334"/>
                        <a:pt x="19654" y="5334"/>
                        <a:pt x="19796" y="5264"/>
                      </a:cubicBezTo>
                      <a:cubicBezTo>
                        <a:pt x="19891" y="5541"/>
                        <a:pt x="20033" y="5818"/>
                        <a:pt x="20128" y="6026"/>
                      </a:cubicBezTo>
                      <a:cubicBezTo>
                        <a:pt x="21600" y="11148"/>
                        <a:pt x="20556" y="14540"/>
                        <a:pt x="18277" y="16825"/>
                      </a:cubicBezTo>
                      <a:cubicBezTo>
                        <a:pt x="18277" y="16825"/>
                        <a:pt x="18277" y="16825"/>
                        <a:pt x="19701" y="6234"/>
                      </a:cubicBezTo>
                      <a:cubicBezTo>
                        <a:pt x="19701" y="6234"/>
                        <a:pt x="19701" y="6234"/>
                        <a:pt x="19416" y="6164"/>
                      </a:cubicBezTo>
                      <a:lnTo>
                        <a:pt x="17992" y="17102"/>
                      </a:lnTo>
                      <a:cubicBezTo>
                        <a:pt x="16331" y="18555"/>
                        <a:pt x="14099" y="19525"/>
                        <a:pt x="11773" y="20148"/>
                      </a:cubicBezTo>
                      <a:cubicBezTo>
                        <a:pt x="11773" y="20148"/>
                        <a:pt x="11773" y="20148"/>
                        <a:pt x="13197" y="9487"/>
                      </a:cubicBezTo>
                      <a:cubicBezTo>
                        <a:pt x="13197" y="9487"/>
                        <a:pt x="13197" y="9487"/>
                        <a:pt x="12913" y="9418"/>
                      </a:cubicBezTo>
                      <a:cubicBezTo>
                        <a:pt x="12913" y="9418"/>
                        <a:pt x="12913" y="9418"/>
                        <a:pt x="11488" y="20286"/>
                      </a:cubicBezTo>
                      <a:cubicBezTo>
                        <a:pt x="10491" y="20494"/>
                        <a:pt x="9542" y="20701"/>
                        <a:pt x="8545" y="20840"/>
                      </a:cubicBezTo>
                      <a:cubicBezTo>
                        <a:pt x="8545" y="20840"/>
                        <a:pt x="8545" y="20840"/>
                        <a:pt x="8545" y="20814"/>
                      </a:cubicBezTo>
                      <a:lnTo>
                        <a:pt x="8545" y="20632"/>
                      </a:lnTo>
                      <a:cubicBezTo>
                        <a:pt x="8545" y="20632"/>
                        <a:pt x="8545" y="20632"/>
                        <a:pt x="8515" y="20632"/>
                      </a:cubicBezTo>
                      <a:lnTo>
                        <a:pt x="8308" y="20632"/>
                      </a:lnTo>
                      <a:cubicBezTo>
                        <a:pt x="8308" y="20632"/>
                        <a:pt x="8308" y="20632"/>
                        <a:pt x="8302" y="20667"/>
                      </a:cubicBezTo>
                      <a:lnTo>
                        <a:pt x="8260" y="20909"/>
                      </a:lnTo>
                      <a:cubicBezTo>
                        <a:pt x="7263" y="21047"/>
                        <a:pt x="6266" y="21186"/>
                        <a:pt x="5317" y="21255"/>
                      </a:cubicBezTo>
                      <a:cubicBezTo>
                        <a:pt x="5317" y="21255"/>
                        <a:pt x="5317" y="21255"/>
                        <a:pt x="6171" y="15025"/>
                      </a:cubicBezTo>
                      <a:cubicBezTo>
                        <a:pt x="6171" y="15025"/>
                        <a:pt x="6171" y="15025"/>
                        <a:pt x="6142" y="15016"/>
                      </a:cubicBezTo>
                      <a:lnTo>
                        <a:pt x="5934" y="14956"/>
                      </a:lnTo>
                      <a:cubicBezTo>
                        <a:pt x="5934" y="14956"/>
                        <a:pt x="5934" y="14956"/>
                        <a:pt x="5032" y="21255"/>
                      </a:cubicBezTo>
                      <a:cubicBezTo>
                        <a:pt x="3181" y="21463"/>
                        <a:pt x="1472" y="21463"/>
                        <a:pt x="285" y="21532"/>
                      </a:cubicBezTo>
                      <a:lnTo>
                        <a:pt x="570" y="21186"/>
                      </a:lnTo>
                      <a:cubicBezTo>
                        <a:pt x="570" y="21186"/>
                        <a:pt x="570" y="21186"/>
                        <a:pt x="546" y="21151"/>
                      </a:cubicBezTo>
                      <a:lnTo>
                        <a:pt x="380" y="20909"/>
                      </a:lnTo>
                      <a:cubicBezTo>
                        <a:pt x="237" y="21117"/>
                        <a:pt x="95" y="21255"/>
                        <a:pt x="0" y="21394"/>
                      </a:cubicBezTo>
                      <a:cubicBezTo>
                        <a:pt x="285" y="20286"/>
                        <a:pt x="665" y="18971"/>
                        <a:pt x="1139" y="17517"/>
                      </a:cubicBezTo>
                      <a:cubicBezTo>
                        <a:pt x="1139" y="17517"/>
                        <a:pt x="1139" y="17517"/>
                        <a:pt x="3038" y="18694"/>
                      </a:cubicBezTo>
                      <a:cubicBezTo>
                        <a:pt x="3038" y="18694"/>
                        <a:pt x="3038" y="18694"/>
                        <a:pt x="3050" y="18651"/>
                      </a:cubicBezTo>
                      <a:lnTo>
                        <a:pt x="3133" y="18348"/>
                      </a:lnTo>
                      <a:cubicBezTo>
                        <a:pt x="3133" y="18348"/>
                        <a:pt x="3133" y="18348"/>
                        <a:pt x="1234" y="17171"/>
                      </a:cubicBezTo>
                      <a:cubicBezTo>
                        <a:pt x="2136" y="14540"/>
                        <a:pt x="3418" y="11495"/>
                        <a:pt x="4937" y="8656"/>
                      </a:cubicBezTo>
                      <a:cubicBezTo>
                        <a:pt x="4937" y="8656"/>
                        <a:pt x="4937" y="8656"/>
                        <a:pt x="8593" y="12118"/>
                      </a:cubicBezTo>
                      <a:cubicBezTo>
                        <a:pt x="8403" y="12325"/>
                        <a:pt x="8260" y="12464"/>
                        <a:pt x="8118" y="12602"/>
                      </a:cubicBezTo>
                      <a:cubicBezTo>
                        <a:pt x="8118" y="12602"/>
                        <a:pt x="8118" y="12602"/>
                        <a:pt x="8136" y="12637"/>
                      </a:cubicBezTo>
                      <a:lnTo>
                        <a:pt x="8260" y="12879"/>
                      </a:lnTo>
                      <a:cubicBezTo>
                        <a:pt x="8450" y="12671"/>
                        <a:pt x="8687" y="12533"/>
                        <a:pt x="8877" y="12325"/>
                      </a:cubicBezTo>
                      <a:cubicBezTo>
                        <a:pt x="8877" y="12325"/>
                        <a:pt x="8877" y="12325"/>
                        <a:pt x="8871" y="12308"/>
                      </a:cubicBezTo>
                      <a:lnTo>
                        <a:pt x="8830" y="12187"/>
                      </a:lnTo>
                      <a:cubicBezTo>
                        <a:pt x="8830" y="12187"/>
                        <a:pt x="8830" y="12187"/>
                        <a:pt x="8842" y="12161"/>
                      </a:cubicBezTo>
                      <a:lnTo>
                        <a:pt x="8925" y="11979"/>
                      </a:lnTo>
                      <a:cubicBezTo>
                        <a:pt x="8925" y="11979"/>
                        <a:pt x="8925" y="11979"/>
                        <a:pt x="5080" y="8379"/>
                      </a:cubicBezTo>
                      <a:cubicBezTo>
                        <a:pt x="7602" y="3750"/>
                        <a:pt x="10735" y="-68"/>
                        <a:pt x="13925" y="1"/>
                      </a:cubicBezTo>
                      <a:close/>
                    </a:path>
                  </a:pathLst>
                </a:custGeom>
                <a:solidFill>
                  <a:srgbClr val="7EA13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60" name="Shape 160"/>
                <p:cNvSpPr/>
                <p:nvPr/>
              </p:nvSpPr>
              <p:spPr>
                <a:xfrm rot="13200631">
                  <a:off x="5518574" y="3889696"/>
                  <a:ext cx="587376" cy="4508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0" h="21532" extrusionOk="0">
                      <a:moveTo>
                        <a:pt x="1992" y="18978"/>
                      </a:moveTo>
                      <a:cubicBezTo>
                        <a:pt x="1755" y="19256"/>
                        <a:pt x="1566" y="19465"/>
                        <a:pt x="1376" y="19674"/>
                      </a:cubicBezTo>
                      <a:lnTo>
                        <a:pt x="1566" y="20023"/>
                      </a:lnTo>
                      <a:cubicBezTo>
                        <a:pt x="1755" y="19744"/>
                        <a:pt x="1945" y="19535"/>
                        <a:pt x="2134" y="19256"/>
                      </a:cubicBezTo>
                      <a:close/>
                      <a:moveTo>
                        <a:pt x="8636" y="17672"/>
                      </a:moveTo>
                      <a:lnTo>
                        <a:pt x="8556" y="18775"/>
                      </a:lnTo>
                      <a:lnTo>
                        <a:pt x="8776" y="18833"/>
                      </a:lnTo>
                      <a:lnTo>
                        <a:pt x="8935" y="17672"/>
                      </a:lnTo>
                      <a:close/>
                      <a:moveTo>
                        <a:pt x="3617" y="17120"/>
                      </a:moveTo>
                      <a:cubicBezTo>
                        <a:pt x="3425" y="17394"/>
                        <a:pt x="3232" y="17599"/>
                        <a:pt x="3016" y="17839"/>
                      </a:cubicBezTo>
                      <a:lnTo>
                        <a:pt x="3184" y="18078"/>
                      </a:lnTo>
                      <a:cubicBezTo>
                        <a:pt x="3377" y="17873"/>
                        <a:pt x="3569" y="17668"/>
                        <a:pt x="3785" y="17360"/>
                      </a:cubicBezTo>
                      <a:close/>
                      <a:moveTo>
                        <a:pt x="15278" y="16685"/>
                      </a:moveTo>
                      <a:lnTo>
                        <a:pt x="15138" y="17817"/>
                      </a:lnTo>
                      <a:lnTo>
                        <a:pt x="15377" y="17875"/>
                      </a:lnTo>
                      <a:lnTo>
                        <a:pt x="15517" y="16772"/>
                      </a:lnTo>
                      <a:close/>
                      <a:moveTo>
                        <a:pt x="4475" y="15176"/>
                      </a:moveTo>
                      <a:cubicBezTo>
                        <a:pt x="4475" y="15176"/>
                        <a:pt x="4475" y="15176"/>
                        <a:pt x="4428" y="15589"/>
                      </a:cubicBezTo>
                      <a:cubicBezTo>
                        <a:pt x="4428" y="15589"/>
                        <a:pt x="4428" y="15589"/>
                        <a:pt x="4852" y="15796"/>
                      </a:cubicBezTo>
                      <a:cubicBezTo>
                        <a:pt x="4805" y="15865"/>
                        <a:pt x="4758" y="15934"/>
                        <a:pt x="4687" y="16037"/>
                      </a:cubicBezTo>
                      <a:lnTo>
                        <a:pt x="4852" y="16279"/>
                      </a:lnTo>
                      <a:cubicBezTo>
                        <a:pt x="5041" y="16072"/>
                        <a:pt x="5229" y="15865"/>
                        <a:pt x="5447" y="15615"/>
                      </a:cubicBezTo>
                      <a:lnTo>
                        <a:pt x="5323" y="15314"/>
                      </a:lnTo>
                      <a:cubicBezTo>
                        <a:pt x="5229" y="15382"/>
                        <a:pt x="5182" y="15451"/>
                        <a:pt x="5135" y="15520"/>
                      </a:cubicBezTo>
                      <a:cubicBezTo>
                        <a:pt x="5135" y="15520"/>
                        <a:pt x="5135" y="15520"/>
                        <a:pt x="4475" y="15176"/>
                      </a:cubicBezTo>
                      <a:close/>
                      <a:moveTo>
                        <a:pt x="9015" y="14682"/>
                      </a:moveTo>
                      <a:lnTo>
                        <a:pt x="8875" y="15785"/>
                      </a:lnTo>
                      <a:lnTo>
                        <a:pt x="9115" y="15872"/>
                      </a:lnTo>
                      <a:lnTo>
                        <a:pt x="9254" y="14769"/>
                      </a:lnTo>
                      <a:close/>
                      <a:moveTo>
                        <a:pt x="2513" y="14218"/>
                      </a:moveTo>
                      <a:lnTo>
                        <a:pt x="2433" y="14566"/>
                      </a:lnTo>
                      <a:lnTo>
                        <a:pt x="3191" y="14972"/>
                      </a:lnTo>
                      <a:lnTo>
                        <a:pt x="3271" y="14624"/>
                      </a:lnTo>
                      <a:close/>
                      <a:moveTo>
                        <a:pt x="15617" y="13724"/>
                      </a:moveTo>
                      <a:lnTo>
                        <a:pt x="15477" y="14827"/>
                      </a:lnTo>
                      <a:lnTo>
                        <a:pt x="15756" y="14885"/>
                      </a:lnTo>
                      <a:lnTo>
                        <a:pt x="15896" y="13782"/>
                      </a:lnTo>
                      <a:close/>
                      <a:moveTo>
                        <a:pt x="7036" y="13666"/>
                      </a:moveTo>
                      <a:cubicBezTo>
                        <a:pt x="6795" y="13874"/>
                        <a:pt x="6603" y="14082"/>
                        <a:pt x="6380" y="14324"/>
                      </a:cubicBezTo>
                      <a:lnTo>
                        <a:pt x="6507" y="14566"/>
                      </a:lnTo>
                      <a:cubicBezTo>
                        <a:pt x="6747" y="14359"/>
                        <a:pt x="6940" y="14151"/>
                        <a:pt x="7162" y="13909"/>
                      </a:cubicBezTo>
                      <a:close/>
                      <a:moveTo>
                        <a:pt x="9354" y="11983"/>
                      </a:moveTo>
                      <a:lnTo>
                        <a:pt x="9254" y="12825"/>
                      </a:lnTo>
                      <a:lnTo>
                        <a:pt x="9494" y="12883"/>
                      </a:lnTo>
                      <a:lnTo>
                        <a:pt x="9593" y="12070"/>
                      </a:lnTo>
                      <a:close/>
                      <a:moveTo>
                        <a:pt x="15996" y="10735"/>
                      </a:moveTo>
                      <a:lnTo>
                        <a:pt x="15856" y="11838"/>
                      </a:lnTo>
                      <a:lnTo>
                        <a:pt x="16095" y="11925"/>
                      </a:lnTo>
                      <a:lnTo>
                        <a:pt x="16235" y="10822"/>
                      </a:lnTo>
                      <a:close/>
                      <a:moveTo>
                        <a:pt x="10546" y="10474"/>
                      </a:moveTo>
                      <a:cubicBezTo>
                        <a:pt x="10305" y="10612"/>
                        <a:pt x="10113" y="10820"/>
                        <a:pt x="9873" y="11027"/>
                      </a:cubicBezTo>
                      <a:lnTo>
                        <a:pt x="10017" y="11373"/>
                      </a:lnTo>
                      <a:cubicBezTo>
                        <a:pt x="10209" y="11166"/>
                        <a:pt x="10450" y="10958"/>
                        <a:pt x="10672" y="10777"/>
                      </a:cubicBezTo>
                      <a:close/>
                      <a:moveTo>
                        <a:pt x="11764" y="8529"/>
                      </a:moveTo>
                      <a:lnTo>
                        <a:pt x="11668" y="8873"/>
                      </a:lnTo>
                      <a:cubicBezTo>
                        <a:pt x="11668" y="8873"/>
                        <a:pt x="11668" y="8873"/>
                        <a:pt x="12101" y="9217"/>
                      </a:cubicBezTo>
                      <a:cubicBezTo>
                        <a:pt x="11956" y="9354"/>
                        <a:pt x="11812" y="9423"/>
                        <a:pt x="11686" y="9595"/>
                      </a:cubicBezTo>
                      <a:lnTo>
                        <a:pt x="11812" y="9835"/>
                      </a:lnTo>
                      <a:cubicBezTo>
                        <a:pt x="12052" y="9698"/>
                        <a:pt x="12245" y="9491"/>
                        <a:pt x="12479" y="9328"/>
                      </a:cubicBezTo>
                      <a:lnTo>
                        <a:pt x="12437" y="9148"/>
                      </a:lnTo>
                      <a:lnTo>
                        <a:pt x="12473" y="9070"/>
                      </a:lnTo>
                      <a:lnTo>
                        <a:pt x="12389" y="9010"/>
                      </a:lnTo>
                      <a:cubicBezTo>
                        <a:pt x="12389" y="9010"/>
                        <a:pt x="12389" y="9010"/>
                        <a:pt x="11764" y="8529"/>
                      </a:cubicBezTo>
                      <a:close/>
                      <a:moveTo>
                        <a:pt x="16375" y="7774"/>
                      </a:moveTo>
                      <a:lnTo>
                        <a:pt x="16235" y="8877"/>
                      </a:lnTo>
                      <a:lnTo>
                        <a:pt x="16474" y="8935"/>
                      </a:lnTo>
                      <a:lnTo>
                        <a:pt x="16614" y="7833"/>
                      </a:lnTo>
                      <a:close/>
                      <a:moveTo>
                        <a:pt x="14244" y="7687"/>
                      </a:moveTo>
                      <a:cubicBezTo>
                        <a:pt x="14003" y="7828"/>
                        <a:pt x="13763" y="8038"/>
                        <a:pt x="13540" y="8222"/>
                      </a:cubicBezTo>
                      <a:lnTo>
                        <a:pt x="13667" y="8529"/>
                      </a:lnTo>
                      <a:cubicBezTo>
                        <a:pt x="13859" y="8389"/>
                        <a:pt x="14100" y="8178"/>
                        <a:pt x="14328" y="7994"/>
                      </a:cubicBezTo>
                      <a:close/>
                      <a:moveTo>
                        <a:pt x="9972" y="7078"/>
                      </a:moveTo>
                      <a:lnTo>
                        <a:pt x="9873" y="7426"/>
                      </a:lnTo>
                      <a:lnTo>
                        <a:pt x="10531" y="7978"/>
                      </a:lnTo>
                      <a:lnTo>
                        <a:pt x="10690" y="7629"/>
                      </a:lnTo>
                      <a:close/>
                      <a:moveTo>
                        <a:pt x="16180" y="6526"/>
                      </a:moveTo>
                      <a:cubicBezTo>
                        <a:pt x="15894" y="6664"/>
                        <a:pt x="15655" y="6801"/>
                        <a:pt x="15429" y="6981"/>
                      </a:cubicBezTo>
                      <a:lnTo>
                        <a:pt x="15512" y="7281"/>
                      </a:lnTo>
                      <a:cubicBezTo>
                        <a:pt x="15751" y="7144"/>
                        <a:pt x="15989" y="7007"/>
                        <a:pt x="16263" y="6827"/>
                      </a:cubicBezTo>
                      <a:close/>
                      <a:moveTo>
                        <a:pt x="8157" y="5627"/>
                      </a:moveTo>
                      <a:lnTo>
                        <a:pt x="8078" y="5888"/>
                      </a:lnTo>
                      <a:lnTo>
                        <a:pt x="8736" y="6439"/>
                      </a:lnTo>
                      <a:lnTo>
                        <a:pt x="8835" y="6178"/>
                      </a:lnTo>
                      <a:close/>
                      <a:moveTo>
                        <a:pt x="18134" y="5540"/>
                      </a:moveTo>
                      <a:cubicBezTo>
                        <a:pt x="17896" y="5679"/>
                        <a:pt x="17658" y="5749"/>
                        <a:pt x="17384" y="5931"/>
                      </a:cubicBezTo>
                      <a:lnTo>
                        <a:pt x="17467" y="6236"/>
                      </a:lnTo>
                      <a:cubicBezTo>
                        <a:pt x="17705" y="6097"/>
                        <a:pt x="17943" y="6027"/>
                        <a:pt x="18217" y="5844"/>
                      </a:cubicBezTo>
                      <a:close/>
                      <a:moveTo>
                        <a:pt x="17850" y="4640"/>
                      </a:moveTo>
                      <a:lnTo>
                        <a:pt x="17711" y="4930"/>
                      </a:lnTo>
                      <a:lnTo>
                        <a:pt x="18309" y="5627"/>
                      </a:lnTo>
                      <a:lnTo>
                        <a:pt x="18469" y="5336"/>
                      </a:lnTo>
                      <a:close/>
                      <a:moveTo>
                        <a:pt x="16175" y="2782"/>
                      </a:moveTo>
                      <a:lnTo>
                        <a:pt x="16035" y="3131"/>
                      </a:lnTo>
                      <a:lnTo>
                        <a:pt x="16654" y="3827"/>
                      </a:lnTo>
                      <a:lnTo>
                        <a:pt x="16793" y="3479"/>
                      </a:lnTo>
                      <a:close/>
                      <a:moveTo>
                        <a:pt x="9972" y="1883"/>
                      </a:moveTo>
                      <a:lnTo>
                        <a:pt x="9833" y="2144"/>
                      </a:lnTo>
                      <a:lnTo>
                        <a:pt x="14998" y="7629"/>
                      </a:lnTo>
                      <a:lnTo>
                        <a:pt x="15198" y="7281"/>
                      </a:lnTo>
                      <a:close/>
                      <a:moveTo>
                        <a:pt x="14580" y="983"/>
                      </a:moveTo>
                      <a:lnTo>
                        <a:pt x="14420" y="1244"/>
                      </a:lnTo>
                      <a:lnTo>
                        <a:pt x="15038" y="1941"/>
                      </a:lnTo>
                      <a:lnTo>
                        <a:pt x="15198" y="1679"/>
                      </a:lnTo>
                      <a:close/>
                      <a:moveTo>
                        <a:pt x="13925" y="1"/>
                      </a:moveTo>
                      <a:cubicBezTo>
                        <a:pt x="15839" y="42"/>
                        <a:pt x="17773" y="1483"/>
                        <a:pt x="19606" y="4987"/>
                      </a:cubicBezTo>
                      <a:cubicBezTo>
                        <a:pt x="19511" y="4987"/>
                        <a:pt x="19464" y="4987"/>
                        <a:pt x="19369" y="5057"/>
                      </a:cubicBezTo>
                      <a:cubicBezTo>
                        <a:pt x="19369" y="5057"/>
                        <a:pt x="19369" y="5057"/>
                        <a:pt x="19381" y="5100"/>
                      </a:cubicBezTo>
                      <a:lnTo>
                        <a:pt x="19464" y="5403"/>
                      </a:lnTo>
                      <a:cubicBezTo>
                        <a:pt x="19559" y="5334"/>
                        <a:pt x="19654" y="5334"/>
                        <a:pt x="19796" y="5264"/>
                      </a:cubicBezTo>
                      <a:cubicBezTo>
                        <a:pt x="19891" y="5541"/>
                        <a:pt x="20033" y="5818"/>
                        <a:pt x="20128" y="6026"/>
                      </a:cubicBezTo>
                      <a:cubicBezTo>
                        <a:pt x="21600" y="11148"/>
                        <a:pt x="20556" y="14540"/>
                        <a:pt x="18277" y="16825"/>
                      </a:cubicBezTo>
                      <a:cubicBezTo>
                        <a:pt x="18277" y="16825"/>
                        <a:pt x="18277" y="16825"/>
                        <a:pt x="19701" y="6234"/>
                      </a:cubicBezTo>
                      <a:cubicBezTo>
                        <a:pt x="19701" y="6234"/>
                        <a:pt x="19701" y="6234"/>
                        <a:pt x="19416" y="6164"/>
                      </a:cubicBezTo>
                      <a:lnTo>
                        <a:pt x="17992" y="17102"/>
                      </a:lnTo>
                      <a:cubicBezTo>
                        <a:pt x="16331" y="18555"/>
                        <a:pt x="14099" y="19525"/>
                        <a:pt x="11773" y="20148"/>
                      </a:cubicBezTo>
                      <a:cubicBezTo>
                        <a:pt x="11773" y="20148"/>
                        <a:pt x="11773" y="20148"/>
                        <a:pt x="13197" y="9487"/>
                      </a:cubicBezTo>
                      <a:cubicBezTo>
                        <a:pt x="13197" y="9487"/>
                        <a:pt x="13197" y="9487"/>
                        <a:pt x="12913" y="9418"/>
                      </a:cubicBezTo>
                      <a:cubicBezTo>
                        <a:pt x="12913" y="9418"/>
                        <a:pt x="12913" y="9418"/>
                        <a:pt x="11488" y="20286"/>
                      </a:cubicBezTo>
                      <a:cubicBezTo>
                        <a:pt x="10491" y="20494"/>
                        <a:pt x="9542" y="20701"/>
                        <a:pt x="8545" y="20840"/>
                      </a:cubicBezTo>
                      <a:cubicBezTo>
                        <a:pt x="8545" y="20840"/>
                        <a:pt x="8545" y="20840"/>
                        <a:pt x="8545" y="20814"/>
                      </a:cubicBezTo>
                      <a:lnTo>
                        <a:pt x="8545" y="20632"/>
                      </a:lnTo>
                      <a:cubicBezTo>
                        <a:pt x="8545" y="20632"/>
                        <a:pt x="8545" y="20632"/>
                        <a:pt x="8515" y="20632"/>
                      </a:cubicBezTo>
                      <a:lnTo>
                        <a:pt x="8308" y="20632"/>
                      </a:lnTo>
                      <a:cubicBezTo>
                        <a:pt x="8308" y="20632"/>
                        <a:pt x="8308" y="20632"/>
                        <a:pt x="8302" y="20667"/>
                      </a:cubicBezTo>
                      <a:lnTo>
                        <a:pt x="8260" y="20909"/>
                      </a:lnTo>
                      <a:cubicBezTo>
                        <a:pt x="7263" y="21047"/>
                        <a:pt x="6266" y="21186"/>
                        <a:pt x="5317" y="21255"/>
                      </a:cubicBezTo>
                      <a:cubicBezTo>
                        <a:pt x="5317" y="21255"/>
                        <a:pt x="5317" y="21255"/>
                        <a:pt x="6171" y="15025"/>
                      </a:cubicBezTo>
                      <a:cubicBezTo>
                        <a:pt x="6171" y="15025"/>
                        <a:pt x="6171" y="15025"/>
                        <a:pt x="6142" y="15016"/>
                      </a:cubicBezTo>
                      <a:lnTo>
                        <a:pt x="5934" y="14956"/>
                      </a:lnTo>
                      <a:cubicBezTo>
                        <a:pt x="5934" y="14956"/>
                        <a:pt x="5934" y="14956"/>
                        <a:pt x="5032" y="21255"/>
                      </a:cubicBezTo>
                      <a:cubicBezTo>
                        <a:pt x="3181" y="21463"/>
                        <a:pt x="1472" y="21463"/>
                        <a:pt x="285" y="21532"/>
                      </a:cubicBezTo>
                      <a:lnTo>
                        <a:pt x="570" y="21186"/>
                      </a:lnTo>
                      <a:cubicBezTo>
                        <a:pt x="570" y="21186"/>
                        <a:pt x="570" y="21186"/>
                        <a:pt x="546" y="21151"/>
                      </a:cubicBezTo>
                      <a:lnTo>
                        <a:pt x="380" y="20909"/>
                      </a:lnTo>
                      <a:cubicBezTo>
                        <a:pt x="237" y="21117"/>
                        <a:pt x="95" y="21255"/>
                        <a:pt x="0" y="21394"/>
                      </a:cubicBezTo>
                      <a:cubicBezTo>
                        <a:pt x="285" y="20286"/>
                        <a:pt x="665" y="18971"/>
                        <a:pt x="1139" y="17517"/>
                      </a:cubicBezTo>
                      <a:cubicBezTo>
                        <a:pt x="1139" y="17517"/>
                        <a:pt x="1139" y="17517"/>
                        <a:pt x="3038" y="18694"/>
                      </a:cubicBezTo>
                      <a:cubicBezTo>
                        <a:pt x="3038" y="18694"/>
                        <a:pt x="3038" y="18694"/>
                        <a:pt x="3050" y="18651"/>
                      </a:cubicBezTo>
                      <a:lnTo>
                        <a:pt x="3133" y="18348"/>
                      </a:lnTo>
                      <a:cubicBezTo>
                        <a:pt x="3133" y="18348"/>
                        <a:pt x="3133" y="18348"/>
                        <a:pt x="1234" y="17171"/>
                      </a:cubicBezTo>
                      <a:cubicBezTo>
                        <a:pt x="2136" y="14540"/>
                        <a:pt x="3418" y="11495"/>
                        <a:pt x="4937" y="8656"/>
                      </a:cubicBezTo>
                      <a:cubicBezTo>
                        <a:pt x="4937" y="8656"/>
                        <a:pt x="4937" y="8656"/>
                        <a:pt x="8593" y="12118"/>
                      </a:cubicBezTo>
                      <a:cubicBezTo>
                        <a:pt x="8403" y="12325"/>
                        <a:pt x="8260" y="12464"/>
                        <a:pt x="8118" y="12602"/>
                      </a:cubicBezTo>
                      <a:cubicBezTo>
                        <a:pt x="8118" y="12602"/>
                        <a:pt x="8118" y="12602"/>
                        <a:pt x="8136" y="12637"/>
                      </a:cubicBezTo>
                      <a:lnTo>
                        <a:pt x="8260" y="12879"/>
                      </a:lnTo>
                      <a:cubicBezTo>
                        <a:pt x="8450" y="12671"/>
                        <a:pt x="8687" y="12533"/>
                        <a:pt x="8877" y="12325"/>
                      </a:cubicBezTo>
                      <a:cubicBezTo>
                        <a:pt x="8877" y="12325"/>
                        <a:pt x="8877" y="12325"/>
                        <a:pt x="8871" y="12308"/>
                      </a:cubicBezTo>
                      <a:lnTo>
                        <a:pt x="8830" y="12187"/>
                      </a:lnTo>
                      <a:cubicBezTo>
                        <a:pt x="8830" y="12187"/>
                        <a:pt x="8830" y="12187"/>
                        <a:pt x="8842" y="12161"/>
                      </a:cubicBezTo>
                      <a:lnTo>
                        <a:pt x="8925" y="11979"/>
                      </a:lnTo>
                      <a:cubicBezTo>
                        <a:pt x="8925" y="11979"/>
                        <a:pt x="8925" y="11979"/>
                        <a:pt x="5080" y="8379"/>
                      </a:cubicBezTo>
                      <a:cubicBezTo>
                        <a:pt x="7602" y="3750"/>
                        <a:pt x="10735" y="-68"/>
                        <a:pt x="13925" y="1"/>
                      </a:cubicBezTo>
                      <a:close/>
                    </a:path>
                  </a:pathLst>
                </a:custGeom>
                <a:solidFill>
                  <a:srgbClr val="637F2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61" name="Shape 161"/>
                <p:cNvSpPr/>
                <p:nvPr/>
              </p:nvSpPr>
              <p:spPr>
                <a:xfrm rot="1775299">
                  <a:off x="206799" y="4280221"/>
                  <a:ext cx="736601" cy="7635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0" h="21532" extrusionOk="0">
                      <a:moveTo>
                        <a:pt x="1992" y="18978"/>
                      </a:moveTo>
                      <a:cubicBezTo>
                        <a:pt x="1755" y="19256"/>
                        <a:pt x="1566" y="19465"/>
                        <a:pt x="1376" y="19674"/>
                      </a:cubicBezTo>
                      <a:lnTo>
                        <a:pt x="1566" y="20023"/>
                      </a:lnTo>
                      <a:cubicBezTo>
                        <a:pt x="1755" y="19744"/>
                        <a:pt x="1945" y="19535"/>
                        <a:pt x="2134" y="19256"/>
                      </a:cubicBezTo>
                      <a:close/>
                      <a:moveTo>
                        <a:pt x="8636" y="17672"/>
                      </a:moveTo>
                      <a:lnTo>
                        <a:pt x="8556" y="18775"/>
                      </a:lnTo>
                      <a:lnTo>
                        <a:pt x="8776" y="18833"/>
                      </a:lnTo>
                      <a:lnTo>
                        <a:pt x="8935" y="17672"/>
                      </a:lnTo>
                      <a:close/>
                      <a:moveTo>
                        <a:pt x="3617" y="17120"/>
                      </a:moveTo>
                      <a:cubicBezTo>
                        <a:pt x="3425" y="17394"/>
                        <a:pt x="3232" y="17599"/>
                        <a:pt x="3016" y="17839"/>
                      </a:cubicBezTo>
                      <a:lnTo>
                        <a:pt x="3184" y="18078"/>
                      </a:lnTo>
                      <a:cubicBezTo>
                        <a:pt x="3377" y="17873"/>
                        <a:pt x="3569" y="17668"/>
                        <a:pt x="3785" y="17360"/>
                      </a:cubicBezTo>
                      <a:close/>
                      <a:moveTo>
                        <a:pt x="15278" y="16685"/>
                      </a:moveTo>
                      <a:lnTo>
                        <a:pt x="15138" y="17817"/>
                      </a:lnTo>
                      <a:lnTo>
                        <a:pt x="15377" y="17875"/>
                      </a:lnTo>
                      <a:lnTo>
                        <a:pt x="15517" y="16772"/>
                      </a:lnTo>
                      <a:close/>
                      <a:moveTo>
                        <a:pt x="4475" y="15176"/>
                      </a:moveTo>
                      <a:cubicBezTo>
                        <a:pt x="4475" y="15176"/>
                        <a:pt x="4475" y="15176"/>
                        <a:pt x="4428" y="15589"/>
                      </a:cubicBezTo>
                      <a:cubicBezTo>
                        <a:pt x="4428" y="15589"/>
                        <a:pt x="4428" y="15589"/>
                        <a:pt x="4852" y="15796"/>
                      </a:cubicBezTo>
                      <a:cubicBezTo>
                        <a:pt x="4805" y="15865"/>
                        <a:pt x="4758" y="15934"/>
                        <a:pt x="4687" y="16037"/>
                      </a:cubicBezTo>
                      <a:lnTo>
                        <a:pt x="4852" y="16279"/>
                      </a:lnTo>
                      <a:cubicBezTo>
                        <a:pt x="5041" y="16072"/>
                        <a:pt x="5229" y="15865"/>
                        <a:pt x="5447" y="15615"/>
                      </a:cubicBezTo>
                      <a:lnTo>
                        <a:pt x="5323" y="15314"/>
                      </a:lnTo>
                      <a:cubicBezTo>
                        <a:pt x="5229" y="15382"/>
                        <a:pt x="5182" y="15451"/>
                        <a:pt x="5135" y="15520"/>
                      </a:cubicBezTo>
                      <a:cubicBezTo>
                        <a:pt x="5135" y="15520"/>
                        <a:pt x="5135" y="15520"/>
                        <a:pt x="4475" y="15176"/>
                      </a:cubicBezTo>
                      <a:close/>
                      <a:moveTo>
                        <a:pt x="9015" y="14682"/>
                      </a:moveTo>
                      <a:lnTo>
                        <a:pt x="8875" y="15785"/>
                      </a:lnTo>
                      <a:lnTo>
                        <a:pt x="9115" y="15872"/>
                      </a:lnTo>
                      <a:lnTo>
                        <a:pt x="9254" y="14769"/>
                      </a:lnTo>
                      <a:close/>
                      <a:moveTo>
                        <a:pt x="2513" y="14218"/>
                      </a:moveTo>
                      <a:lnTo>
                        <a:pt x="2433" y="14566"/>
                      </a:lnTo>
                      <a:lnTo>
                        <a:pt x="3191" y="14972"/>
                      </a:lnTo>
                      <a:lnTo>
                        <a:pt x="3271" y="14624"/>
                      </a:lnTo>
                      <a:close/>
                      <a:moveTo>
                        <a:pt x="15617" y="13724"/>
                      </a:moveTo>
                      <a:lnTo>
                        <a:pt x="15477" y="14827"/>
                      </a:lnTo>
                      <a:lnTo>
                        <a:pt x="15756" y="14885"/>
                      </a:lnTo>
                      <a:lnTo>
                        <a:pt x="15896" y="13782"/>
                      </a:lnTo>
                      <a:close/>
                      <a:moveTo>
                        <a:pt x="7036" y="13666"/>
                      </a:moveTo>
                      <a:cubicBezTo>
                        <a:pt x="6795" y="13874"/>
                        <a:pt x="6603" y="14082"/>
                        <a:pt x="6380" y="14324"/>
                      </a:cubicBezTo>
                      <a:lnTo>
                        <a:pt x="6507" y="14566"/>
                      </a:lnTo>
                      <a:cubicBezTo>
                        <a:pt x="6747" y="14359"/>
                        <a:pt x="6940" y="14151"/>
                        <a:pt x="7162" y="13909"/>
                      </a:cubicBezTo>
                      <a:close/>
                      <a:moveTo>
                        <a:pt x="9354" y="11983"/>
                      </a:moveTo>
                      <a:lnTo>
                        <a:pt x="9254" y="12825"/>
                      </a:lnTo>
                      <a:lnTo>
                        <a:pt x="9494" y="12883"/>
                      </a:lnTo>
                      <a:lnTo>
                        <a:pt x="9593" y="12070"/>
                      </a:lnTo>
                      <a:close/>
                      <a:moveTo>
                        <a:pt x="15996" y="10735"/>
                      </a:moveTo>
                      <a:lnTo>
                        <a:pt x="15856" y="11838"/>
                      </a:lnTo>
                      <a:lnTo>
                        <a:pt x="16095" y="11925"/>
                      </a:lnTo>
                      <a:lnTo>
                        <a:pt x="16235" y="10822"/>
                      </a:lnTo>
                      <a:close/>
                      <a:moveTo>
                        <a:pt x="10546" y="10474"/>
                      </a:moveTo>
                      <a:cubicBezTo>
                        <a:pt x="10305" y="10612"/>
                        <a:pt x="10113" y="10820"/>
                        <a:pt x="9873" y="11027"/>
                      </a:cubicBezTo>
                      <a:lnTo>
                        <a:pt x="10017" y="11373"/>
                      </a:lnTo>
                      <a:cubicBezTo>
                        <a:pt x="10209" y="11166"/>
                        <a:pt x="10450" y="10958"/>
                        <a:pt x="10672" y="10777"/>
                      </a:cubicBezTo>
                      <a:close/>
                      <a:moveTo>
                        <a:pt x="11764" y="8529"/>
                      </a:moveTo>
                      <a:lnTo>
                        <a:pt x="11668" y="8873"/>
                      </a:lnTo>
                      <a:cubicBezTo>
                        <a:pt x="11668" y="8873"/>
                        <a:pt x="11668" y="8873"/>
                        <a:pt x="12101" y="9217"/>
                      </a:cubicBezTo>
                      <a:cubicBezTo>
                        <a:pt x="11956" y="9354"/>
                        <a:pt x="11812" y="9423"/>
                        <a:pt x="11686" y="9595"/>
                      </a:cubicBezTo>
                      <a:lnTo>
                        <a:pt x="11812" y="9835"/>
                      </a:lnTo>
                      <a:cubicBezTo>
                        <a:pt x="12052" y="9698"/>
                        <a:pt x="12245" y="9491"/>
                        <a:pt x="12479" y="9328"/>
                      </a:cubicBezTo>
                      <a:lnTo>
                        <a:pt x="12437" y="9148"/>
                      </a:lnTo>
                      <a:lnTo>
                        <a:pt x="12473" y="9070"/>
                      </a:lnTo>
                      <a:lnTo>
                        <a:pt x="12389" y="9010"/>
                      </a:lnTo>
                      <a:cubicBezTo>
                        <a:pt x="12389" y="9010"/>
                        <a:pt x="12389" y="9010"/>
                        <a:pt x="11764" y="8529"/>
                      </a:cubicBezTo>
                      <a:close/>
                      <a:moveTo>
                        <a:pt x="16375" y="7774"/>
                      </a:moveTo>
                      <a:lnTo>
                        <a:pt x="16235" y="8877"/>
                      </a:lnTo>
                      <a:lnTo>
                        <a:pt x="16474" y="8935"/>
                      </a:lnTo>
                      <a:lnTo>
                        <a:pt x="16614" y="7833"/>
                      </a:lnTo>
                      <a:close/>
                      <a:moveTo>
                        <a:pt x="14244" y="7687"/>
                      </a:moveTo>
                      <a:cubicBezTo>
                        <a:pt x="14003" y="7828"/>
                        <a:pt x="13763" y="8038"/>
                        <a:pt x="13540" y="8222"/>
                      </a:cubicBezTo>
                      <a:lnTo>
                        <a:pt x="13667" y="8529"/>
                      </a:lnTo>
                      <a:cubicBezTo>
                        <a:pt x="13859" y="8389"/>
                        <a:pt x="14100" y="8178"/>
                        <a:pt x="14328" y="7994"/>
                      </a:cubicBezTo>
                      <a:close/>
                      <a:moveTo>
                        <a:pt x="9972" y="7078"/>
                      </a:moveTo>
                      <a:lnTo>
                        <a:pt x="9873" y="7426"/>
                      </a:lnTo>
                      <a:lnTo>
                        <a:pt x="10531" y="7978"/>
                      </a:lnTo>
                      <a:lnTo>
                        <a:pt x="10690" y="7629"/>
                      </a:lnTo>
                      <a:close/>
                      <a:moveTo>
                        <a:pt x="16180" y="6526"/>
                      </a:moveTo>
                      <a:cubicBezTo>
                        <a:pt x="15894" y="6664"/>
                        <a:pt x="15655" y="6801"/>
                        <a:pt x="15429" y="6981"/>
                      </a:cubicBezTo>
                      <a:lnTo>
                        <a:pt x="15512" y="7281"/>
                      </a:lnTo>
                      <a:cubicBezTo>
                        <a:pt x="15751" y="7144"/>
                        <a:pt x="15989" y="7007"/>
                        <a:pt x="16263" y="6827"/>
                      </a:cubicBezTo>
                      <a:close/>
                      <a:moveTo>
                        <a:pt x="8157" y="5627"/>
                      </a:moveTo>
                      <a:lnTo>
                        <a:pt x="8078" y="5888"/>
                      </a:lnTo>
                      <a:lnTo>
                        <a:pt x="8736" y="6439"/>
                      </a:lnTo>
                      <a:lnTo>
                        <a:pt x="8835" y="6178"/>
                      </a:lnTo>
                      <a:close/>
                      <a:moveTo>
                        <a:pt x="18134" y="5540"/>
                      </a:moveTo>
                      <a:cubicBezTo>
                        <a:pt x="17896" y="5679"/>
                        <a:pt x="17658" y="5749"/>
                        <a:pt x="17384" y="5931"/>
                      </a:cubicBezTo>
                      <a:lnTo>
                        <a:pt x="17467" y="6236"/>
                      </a:lnTo>
                      <a:cubicBezTo>
                        <a:pt x="17705" y="6097"/>
                        <a:pt x="17943" y="6027"/>
                        <a:pt x="18217" y="5844"/>
                      </a:cubicBezTo>
                      <a:close/>
                      <a:moveTo>
                        <a:pt x="17850" y="4640"/>
                      </a:moveTo>
                      <a:lnTo>
                        <a:pt x="17711" y="4930"/>
                      </a:lnTo>
                      <a:lnTo>
                        <a:pt x="18309" y="5627"/>
                      </a:lnTo>
                      <a:lnTo>
                        <a:pt x="18469" y="5336"/>
                      </a:lnTo>
                      <a:close/>
                      <a:moveTo>
                        <a:pt x="16175" y="2782"/>
                      </a:moveTo>
                      <a:lnTo>
                        <a:pt x="16035" y="3131"/>
                      </a:lnTo>
                      <a:lnTo>
                        <a:pt x="16654" y="3827"/>
                      </a:lnTo>
                      <a:lnTo>
                        <a:pt x="16793" y="3479"/>
                      </a:lnTo>
                      <a:close/>
                      <a:moveTo>
                        <a:pt x="9972" y="1883"/>
                      </a:moveTo>
                      <a:lnTo>
                        <a:pt x="9833" y="2144"/>
                      </a:lnTo>
                      <a:lnTo>
                        <a:pt x="14998" y="7629"/>
                      </a:lnTo>
                      <a:lnTo>
                        <a:pt x="15198" y="7281"/>
                      </a:lnTo>
                      <a:close/>
                      <a:moveTo>
                        <a:pt x="14580" y="983"/>
                      </a:moveTo>
                      <a:lnTo>
                        <a:pt x="14420" y="1244"/>
                      </a:lnTo>
                      <a:lnTo>
                        <a:pt x="15038" y="1941"/>
                      </a:lnTo>
                      <a:lnTo>
                        <a:pt x="15198" y="1679"/>
                      </a:lnTo>
                      <a:close/>
                      <a:moveTo>
                        <a:pt x="13925" y="1"/>
                      </a:moveTo>
                      <a:cubicBezTo>
                        <a:pt x="15839" y="42"/>
                        <a:pt x="17773" y="1483"/>
                        <a:pt x="19606" y="4987"/>
                      </a:cubicBezTo>
                      <a:cubicBezTo>
                        <a:pt x="19511" y="4987"/>
                        <a:pt x="19464" y="4987"/>
                        <a:pt x="19369" y="5057"/>
                      </a:cubicBezTo>
                      <a:cubicBezTo>
                        <a:pt x="19369" y="5057"/>
                        <a:pt x="19369" y="5057"/>
                        <a:pt x="19381" y="5100"/>
                      </a:cubicBezTo>
                      <a:lnTo>
                        <a:pt x="19464" y="5403"/>
                      </a:lnTo>
                      <a:cubicBezTo>
                        <a:pt x="19559" y="5334"/>
                        <a:pt x="19654" y="5334"/>
                        <a:pt x="19796" y="5264"/>
                      </a:cubicBezTo>
                      <a:cubicBezTo>
                        <a:pt x="19891" y="5541"/>
                        <a:pt x="20033" y="5818"/>
                        <a:pt x="20128" y="6026"/>
                      </a:cubicBezTo>
                      <a:cubicBezTo>
                        <a:pt x="21600" y="11148"/>
                        <a:pt x="20556" y="14540"/>
                        <a:pt x="18277" y="16825"/>
                      </a:cubicBezTo>
                      <a:cubicBezTo>
                        <a:pt x="18277" y="16825"/>
                        <a:pt x="18277" y="16825"/>
                        <a:pt x="19701" y="6234"/>
                      </a:cubicBezTo>
                      <a:cubicBezTo>
                        <a:pt x="19701" y="6234"/>
                        <a:pt x="19701" y="6234"/>
                        <a:pt x="19416" y="6164"/>
                      </a:cubicBezTo>
                      <a:lnTo>
                        <a:pt x="17992" y="17102"/>
                      </a:lnTo>
                      <a:cubicBezTo>
                        <a:pt x="16331" y="18555"/>
                        <a:pt x="14099" y="19525"/>
                        <a:pt x="11773" y="20148"/>
                      </a:cubicBezTo>
                      <a:cubicBezTo>
                        <a:pt x="11773" y="20148"/>
                        <a:pt x="11773" y="20148"/>
                        <a:pt x="13197" y="9487"/>
                      </a:cubicBezTo>
                      <a:cubicBezTo>
                        <a:pt x="13197" y="9487"/>
                        <a:pt x="13197" y="9487"/>
                        <a:pt x="12913" y="9418"/>
                      </a:cubicBezTo>
                      <a:cubicBezTo>
                        <a:pt x="12913" y="9418"/>
                        <a:pt x="12913" y="9418"/>
                        <a:pt x="11488" y="20286"/>
                      </a:cubicBezTo>
                      <a:cubicBezTo>
                        <a:pt x="10491" y="20494"/>
                        <a:pt x="9542" y="20701"/>
                        <a:pt x="8545" y="20840"/>
                      </a:cubicBezTo>
                      <a:cubicBezTo>
                        <a:pt x="8545" y="20840"/>
                        <a:pt x="8545" y="20840"/>
                        <a:pt x="8545" y="20814"/>
                      </a:cubicBezTo>
                      <a:lnTo>
                        <a:pt x="8545" y="20632"/>
                      </a:lnTo>
                      <a:cubicBezTo>
                        <a:pt x="8545" y="20632"/>
                        <a:pt x="8545" y="20632"/>
                        <a:pt x="8515" y="20632"/>
                      </a:cubicBezTo>
                      <a:lnTo>
                        <a:pt x="8308" y="20632"/>
                      </a:lnTo>
                      <a:cubicBezTo>
                        <a:pt x="8308" y="20632"/>
                        <a:pt x="8308" y="20632"/>
                        <a:pt x="8302" y="20667"/>
                      </a:cubicBezTo>
                      <a:lnTo>
                        <a:pt x="8260" y="20909"/>
                      </a:lnTo>
                      <a:cubicBezTo>
                        <a:pt x="7263" y="21047"/>
                        <a:pt x="6266" y="21186"/>
                        <a:pt x="5317" y="21255"/>
                      </a:cubicBezTo>
                      <a:cubicBezTo>
                        <a:pt x="5317" y="21255"/>
                        <a:pt x="5317" y="21255"/>
                        <a:pt x="6171" y="15025"/>
                      </a:cubicBezTo>
                      <a:cubicBezTo>
                        <a:pt x="6171" y="15025"/>
                        <a:pt x="6171" y="15025"/>
                        <a:pt x="6142" y="15016"/>
                      </a:cubicBezTo>
                      <a:lnTo>
                        <a:pt x="5934" y="14956"/>
                      </a:lnTo>
                      <a:cubicBezTo>
                        <a:pt x="5934" y="14956"/>
                        <a:pt x="5934" y="14956"/>
                        <a:pt x="5032" y="21255"/>
                      </a:cubicBezTo>
                      <a:cubicBezTo>
                        <a:pt x="3181" y="21463"/>
                        <a:pt x="1472" y="21463"/>
                        <a:pt x="285" y="21532"/>
                      </a:cubicBezTo>
                      <a:lnTo>
                        <a:pt x="570" y="21186"/>
                      </a:lnTo>
                      <a:cubicBezTo>
                        <a:pt x="570" y="21186"/>
                        <a:pt x="570" y="21186"/>
                        <a:pt x="546" y="21151"/>
                      </a:cubicBezTo>
                      <a:lnTo>
                        <a:pt x="380" y="20909"/>
                      </a:lnTo>
                      <a:cubicBezTo>
                        <a:pt x="237" y="21117"/>
                        <a:pt x="95" y="21255"/>
                        <a:pt x="0" y="21394"/>
                      </a:cubicBezTo>
                      <a:cubicBezTo>
                        <a:pt x="285" y="20286"/>
                        <a:pt x="665" y="18971"/>
                        <a:pt x="1139" y="17517"/>
                      </a:cubicBezTo>
                      <a:cubicBezTo>
                        <a:pt x="1139" y="17517"/>
                        <a:pt x="1139" y="17517"/>
                        <a:pt x="3038" y="18694"/>
                      </a:cubicBezTo>
                      <a:cubicBezTo>
                        <a:pt x="3038" y="18694"/>
                        <a:pt x="3038" y="18694"/>
                        <a:pt x="3050" y="18651"/>
                      </a:cubicBezTo>
                      <a:lnTo>
                        <a:pt x="3133" y="18348"/>
                      </a:lnTo>
                      <a:cubicBezTo>
                        <a:pt x="3133" y="18348"/>
                        <a:pt x="3133" y="18348"/>
                        <a:pt x="1234" y="17171"/>
                      </a:cubicBezTo>
                      <a:cubicBezTo>
                        <a:pt x="2136" y="14540"/>
                        <a:pt x="3418" y="11495"/>
                        <a:pt x="4937" y="8656"/>
                      </a:cubicBezTo>
                      <a:cubicBezTo>
                        <a:pt x="4937" y="8656"/>
                        <a:pt x="4937" y="8656"/>
                        <a:pt x="8593" y="12118"/>
                      </a:cubicBezTo>
                      <a:cubicBezTo>
                        <a:pt x="8403" y="12325"/>
                        <a:pt x="8260" y="12464"/>
                        <a:pt x="8118" y="12602"/>
                      </a:cubicBezTo>
                      <a:cubicBezTo>
                        <a:pt x="8118" y="12602"/>
                        <a:pt x="8118" y="12602"/>
                        <a:pt x="8136" y="12637"/>
                      </a:cubicBezTo>
                      <a:lnTo>
                        <a:pt x="8260" y="12879"/>
                      </a:lnTo>
                      <a:cubicBezTo>
                        <a:pt x="8450" y="12671"/>
                        <a:pt x="8687" y="12533"/>
                        <a:pt x="8877" y="12325"/>
                      </a:cubicBezTo>
                      <a:cubicBezTo>
                        <a:pt x="8877" y="12325"/>
                        <a:pt x="8877" y="12325"/>
                        <a:pt x="8871" y="12308"/>
                      </a:cubicBezTo>
                      <a:lnTo>
                        <a:pt x="8830" y="12187"/>
                      </a:lnTo>
                      <a:cubicBezTo>
                        <a:pt x="8830" y="12187"/>
                        <a:pt x="8830" y="12187"/>
                        <a:pt x="8842" y="12161"/>
                      </a:cubicBezTo>
                      <a:lnTo>
                        <a:pt x="8925" y="11979"/>
                      </a:lnTo>
                      <a:cubicBezTo>
                        <a:pt x="8925" y="11979"/>
                        <a:pt x="8925" y="11979"/>
                        <a:pt x="5080" y="8379"/>
                      </a:cubicBezTo>
                      <a:cubicBezTo>
                        <a:pt x="7602" y="3750"/>
                        <a:pt x="10735" y="-68"/>
                        <a:pt x="13925" y="1"/>
                      </a:cubicBezTo>
                      <a:close/>
                    </a:path>
                  </a:pathLst>
                </a:custGeom>
                <a:solidFill>
                  <a:srgbClr val="637F2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62" name="Shape 162"/>
                <p:cNvSpPr/>
                <p:nvPr/>
              </p:nvSpPr>
              <p:spPr>
                <a:xfrm rot="17168657">
                  <a:off x="2018137" y="5440683"/>
                  <a:ext cx="762001" cy="3714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0" h="21532" extrusionOk="0">
                      <a:moveTo>
                        <a:pt x="1992" y="18978"/>
                      </a:moveTo>
                      <a:cubicBezTo>
                        <a:pt x="1755" y="19256"/>
                        <a:pt x="1566" y="19465"/>
                        <a:pt x="1376" y="19674"/>
                      </a:cubicBezTo>
                      <a:lnTo>
                        <a:pt x="1566" y="20023"/>
                      </a:lnTo>
                      <a:cubicBezTo>
                        <a:pt x="1755" y="19744"/>
                        <a:pt x="1945" y="19535"/>
                        <a:pt x="2134" y="19256"/>
                      </a:cubicBezTo>
                      <a:close/>
                      <a:moveTo>
                        <a:pt x="8636" y="17672"/>
                      </a:moveTo>
                      <a:lnTo>
                        <a:pt x="8556" y="18775"/>
                      </a:lnTo>
                      <a:lnTo>
                        <a:pt x="8776" y="18833"/>
                      </a:lnTo>
                      <a:lnTo>
                        <a:pt x="8935" y="17672"/>
                      </a:lnTo>
                      <a:close/>
                      <a:moveTo>
                        <a:pt x="3617" y="17120"/>
                      </a:moveTo>
                      <a:cubicBezTo>
                        <a:pt x="3425" y="17394"/>
                        <a:pt x="3232" y="17599"/>
                        <a:pt x="3016" y="17839"/>
                      </a:cubicBezTo>
                      <a:lnTo>
                        <a:pt x="3184" y="18078"/>
                      </a:lnTo>
                      <a:cubicBezTo>
                        <a:pt x="3377" y="17873"/>
                        <a:pt x="3569" y="17668"/>
                        <a:pt x="3785" y="17360"/>
                      </a:cubicBezTo>
                      <a:close/>
                      <a:moveTo>
                        <a:pt x="15278" y="16685"/>
                      </a:moveTo>
                      <a:lnTo>
                        <a:pt x="15138" y="17817"/>
                      </a:lnTo>
                      <a:lnTo>
                        <a:pt x="15377" y="17875"/>
                      </a:lnTo>
                      <a:lnTo>
                        <a:pt x="15517" y="16772"/>
                      </a:lnTo>
                      <a:close/>
                      <a:moveTo>
                        <a:pt x="4475" y="15176"/>
                      </a:moveTo>
                      <a:cubicBezTo>
                        <a:pt x="4475" y="15176"/>
                        <a:pt x="4475" y="15176"/>
                        <a:pt x="4428" y="15589"/>
                      </a:cubicBezTo>
                      <a:cubicBezTo>
                        <a:pt x="4428" y="15589"/>
                        <a:pt x="4428" y="15589"/>
                        <a:pt x="4852" y="15796"/>
                      </a:cubicBezTo>
                      <a:cubicBezTo>
                        <a:pt x="4805" y="15865"/>
                        <a:pt x="4758" y="15934"/>
                        <a:pt x="4687" y="16037"/>
                      </a:cubicBezTo>
                      <a:lnTo>
                        <a:pt x="4852" y="16279"/>
                      </a:lnTo>
                      <a:cubicBezTo>
                        <a:pt x="5041" y="16072"/>
                        <a:pt x="5229" y="15865"/>
                        <a:pt x="5447" y="15615"/>
                      </a:cubicBezTo>
                      <a:lnTo>
                        <a:pt x="5323" y="15314"/>
                      </a:lnTo>
                      <a:cubicBezTo>
                        <a:pt x="5229" y="15382"/>
                        <a:pt x="5182" y="15451"/>
                        <a:pt x="5135" y="15520"/>
                      </a:cubicBezTo>
                      <a:cubicBezTo>
                        <a:pt x="5135" y="15520"/>
                        <a:pt x="5135" y="15520"/>
                        <a:pt x="4475" y="15176"/>
                      </a:cubicBezTo>
                      <a:close/>
                      <a:moveTo>
                        <a:pt x="9015" y="14682"/>
                      </a:moveTo>
                      <a:lnTo>
                        <a:pt x="8875" y="15785"/>
                      </a:lnTo>
                      <a:lnTo>
                        <a:pt x="9115" y="15872"/>
                      </a:lnTo>
                      <a:lnTo>
                        <a:pt x="9254" y="14769"/>
                      </a:lnTo>
                      <a:close/>
                      <a:moveTo>
                        <a:pt x="2513" y="14218"/>
                      </a:moveTo>
                      <a:lnTo>
                        <a:pt x="2433" y="14566"/>
                      </a:lnTo>
                      <a:lnTo>
                        <a:pt x="3191" y="14972"/>
                      </a:lnTo>
                      <a:lnTo>
                        <a:pt x="3271" y="14624"/>
                      </a:lnTo>
                      <a:close/>
                      <a:moveTo>
                        <a:pt x="15617" y="13724"/>
                      </a:moveTo>
                      <a:lnTo>
                        <a:pt x="15477" y="14827"/>
                      </a:lnTo>
                      <a:lnTo>
                        <a:pt x="15756" y="14885"/>
                      </a:lnTo>
                      <a:lnTo>
                        <a:pt x="15896" y="13782"/>
                      </a:lnTo>
                      <a:close/>
                      <a:moveTo>
                        <a:pt x="7036" y="13666"/>
                      </a:moveTo>
                      <a:cubicBezTo>
                        <a:pt x="6795" y="13874"/>
                        <a:pt x="6603" y="14082"/>
                        <a:pt x="6380" y="14324"/>
                      </a:cubicBezTo>
                      <a:lnTo>
                        <a:pt x="6507" y="14566"/>
                      </a:lnTo>
                      <a:cubicBezTo>
                        <a:pt x="6747" y="14359"/>
                        <a:pt x="6940" y="14151"/>
                        <a:pt x="7162" y="13909"/>
                      </a:cubicBezTo>
                      <a:close/>
                      <a:moveTo>
                        <a:pt x="9354" y="11983"/>
                      </a:moveTo>
                      <a:lnTo>
                        <a:pt x="9254" y="12825"/>
                      </a:lnTo>
                      <a:lnTo>
                        <a:pt x="9494" y="12883"/>
                      </a:lnTo>
                      <a:lnTo>
                        <a:pt x="9593" y="12070"/>
                      </a:lnTo>
                      <a:close/>
                      <a:moveTo>
                        <a:pt x="15996" y="10735"/>
                      </a:moveTo>
                      <a:lnTo>
                        <a:pt x="15856" y="11838"/>
                      </a:lnTo>
                      <a:lnTo>
                        <a:pt x="16095" y="11925"/>
                      </a:lnTo>
                      <a:lnTo>
                        <a:pt x="16235" y="10822"/>
                      </a:lnTo>
                      <a:close/>
                      <a:moveTo>
                        <a:pt x="10546" y="10474"/>
                      </a:moveTo>
                      <a:cubicBezTo>
                        <a:pt x="10305" y="10612"/>
                        <a:pt x="10113" y="10820"/>
                        <a:pt x="9873" y="11027"/>
                      </a:cubicBezTo>
                      <a:lnTo>
                        <a:pt x="10017" y="11373"/>
                      </a:lnTo>
                      <a:cubicBezTo>
                        <a:pt x="10209" y="11166"/>
                        <a:pt x="10450" y="10958"/>
                        <a:pt x="10672" y="10777"/>
                      </a:cubicBezTo>
                      <a:close/>
                      <a:moveTo>
                        <a:pt x="11764" y="8529"/>
                      </a:moveTo>
                      <a:lnTo>
                        <a:pt x="11668" y="8873"/>
                      </a:lnTo>
                      <a:cubicBezTo>
                        <a:pt x="11668" y="8873"/>
                        <a:pt x="11668" y="8873"/>
                        <a:pt x="12101" y="9217"/>
                      </a:cubicBezTo>
                      <a:cubicBezTo>
                        <a:pt x="11956" y="9354"/>
                        <a:pt x="11812" y="9423"/>
                        <a:pt x="11686" y="9595"/>
                      </a:cubicBezTo>
                      <a:lnTo>
                        <a:pt x="11812" y="9835"/>
                      </a:lnTo>
                      <a:cubicBezTo>
                        <a:pt x="12052" y="9698"/>
                        <a:pt x="12245" y="9491"/>
                        <a:pt x="12479" y="9328"/>
                      </a:cubicBezTo>
                      <a:lnTo>
                        <a:pt x="12437" y="9148"/>
                      </a:lnTo>
                      <a:lnTo>
                        <a:pt x="12473" y="9070"/>
                      </a:lnTo>
                      <a:lnTo>
                        <a:pt x="12389" y="9010"/>
                      </a:lnTo>
                      <a:cubicBezTo>
                        <a:pt x="12389" y="9010"/>
                        <a:pt x="12389" y="9010"/>
                        <a:pt x="11764" y="8529"/>
                      </a:cubicBezTo>
                      <a:close/>
                      <a:moveTo>
                        <a:pt x="16375" y="7774"/>
                      </a:moveTo>
                      <a:lnTo>
                        <a:pt x="16235" y="8877"/>
                      </a:lnTo>
                      <a:lnTo>
                        <a:pt x="16474" y="8935"/>
                      </a:lnTo>
                      <a:lnTo>
                        <a:pt x="16614" y="7833"/>
                      </a:lnTo>
                      <a:close/>
                      <a:moveTo>
                        <a:pt x="14244" y="7687"/>
                      </a:moveTo>
                      <a:cubicBezTo>
                        <a:pt x="14003" y="7828"/>
                        <a:pt x="13763" y="8038"/>
                        <a:pt x="13540" y="8222"/>
                      </a:cubicBezTo>
                      <a:lnTo>
                        <a:pt x="13667" y="8529"/>
                      </a:lnTo>
                      <a:cubicBezTo>
                        <a:pt x="13859" y="8389"/>
                        <a:pt x="14100" y="8178"/>
                        <a:pt x="14328" y="7994"/>
                      </a:cubicBezTo>
                      <a:close/>
                      <a:moveTo>
                        <a:pt x="9972" y="7078"/>
                      </a:moveTo>
                      <a:lnTo>
                        <a:pt x="9873" y="7426"/>
                      </a:lnTo>
                      <a:lnTo>
                        <a:pt x="10531" y="7978"/>
                      </a:lnTo>
                      <a:lnTo>
                        <a:pt x="10690" y="7629"/>
                      </a:lnTo>
                      <a:close/>
                      <a:moveTo>
                        <a:pt x="16180" y="6526"/>
                      </a:moveTo>
                      <a:cubicBezTo>
                        <a:pt x="15894" y="6664"/>
                        <a:pt x="15655" y="6801"/>
                        <a:pt x="15429" y="6981"/>
                      </a:cubicBezTo>
                      <a:lnTo>
                        <a:pt x="15512" y="7281"/>
                      </a:lnTo>
                      <a:cubicBezTo>
                        <a:pt x="15751" y="7144"/>
                        <a:pt x="15989" y="7007"/>
                        <a:pt x="16263" y="6827"/>
                      </a:cubicBezTo>
                      <a:close/>
                      <a:moveTo>
                        <a:pt x="8157" y="5627"/>
                      </a:moveTo>
                      <a:lnTo>
                        <a:pt x="8078" y="5888"/>
                      </a:lnTo>
                      <a:lnTo>
                        <a:pt x="8736" y="6439"/>
                      </a:lnTo>
                      <a:lnTo>
                        <a:pt x="8835" y="6178"/>
                      </a:lnTo>
                      <a:close/>
                      <a:moveTo>
                        <a:pt x="18134" y="5540"/>
                      </a:moveTo>
                      <a:cubicBezTo>
                        <a:pt x="17896" y="5679"/>
                        <a:pt x="17658" y="5749"/>
                        <a:pt x="17384" y="5931"/>
                      </a:cubicBezTo>
                      <a:lnTo>
                        <a:pt x="17467" y="6236"/>
                      </a:lnTo>
                      <a:cubicBezTo>
                        <a:pt x="17705" y="6097"/>
                        <a:pt x="17944" y="6027"/>
                        <a:pt x="18217" y="5844"/>
                      </a:cubicBezTo>
                      <a:close/>
                      <a:moveTo>
                        <a:pt x="17850" y="4640"/>
                      </a:moveTo>
                      <a:lnTo>
                        <a:pt x="17711" y="4930"/>
                      </a:lnTo>
                      <a:lnTo>
                        <a:pt x="18309" y="5627"/>
                      </a:lnTo>
                      <a:lnTo>
                        <a:pt x="18469" y="5336"/>
                      </a:lnTo>
                      <a:close/>
                      <a:moveTo>
                        <a:pt x="16175" y="2782"/>
                      </a:moveTo>
                      <a:lnTo>
                        <a:pt x="16035" y="3131"/>
                      </a:lnTo>
                      <a:lnTo>
                        <a:pt x="16654" y="3827"/>
                      </a:lnTo>
                      <a:lnTo>
                        <a:pt x="16793" y="3479"/>
                      </a:lnTo>
                      <a:close/>
                      <a:moveTo>
                        <a:pt x="9972" y="1883"/>
                      </a:moveTo>
                      <a:lnTo>
                        <a:pt x="9833" y="2144"/>
                      </a:lnTo>
                      <a:lnTo>
                        <a:pt x="14998" y="7629"/>
                      </a:lnTo>
                      <a:lnTo>
                        <a:pt x="15198" y="7281"/>
                      </a:lnTo>
                      <a:close/>
                      <a:moveTo>
                        <a:pt x="14580" y="983"/>
                      </a:moveTo>
                      <a:lnTo>
                        <a:pt x="14420" y="1244"/>
                      </a:lnTo>
                      <a:lnTo>
                        <a:pt x="15038" y="1941"/>
                      </a:lnTo>
                      <a:lnTo>
                        <a:pt x="15198" y="1679"/>
                      </a:lnTo>
                      <a:close/>
                      <a:moveTo>
                        <a:pt x="13925" y="1"/>
                      </a:moveTo>
                      <a:cubicBezTo>
                        <a:pt x="15839" y="42"/>
                        <a:pt x="17773" y="1483"/>
                        <a:pt x="19606" y="4987"/>
                      </a:cubicBezTo>
                      <a:cubicBezTo>
                        <a:pt x="19511" y="4987"/>
                        <a:pt x="19464" y="4987"/>
                        <a:pt x="19369" y="5057"/>
                      </a:cubicBezTo>
                      <a:cubicBezTo>
                        <a:pt x="19369" y="5057"/>
                        <a:pt x="19369" y="5057"/>
                        <a:pt x="19381" y="5100"/>
                      </a:cubicBezTo>
                      <a:lnTo>
                        <a:pt x="19464" y="5403"/>
                      </a:lnTo>
                      <a:cubicBezTo>
                        <a:pt x="19559" y="5334"/>
                        <a:pt x="19654" y="5334"/>
                        <a:pt x="19796" y="5264"/>
                      </a:cubicBezTo>
                      <a:cubicBezTo>
                        <a:pt x="19891" y="5541"/>
                        <a:pt x="20033" y="5818"/>
                        <a:pt x="20128" y="6026"/>
                      </a:cubicBezTo>
                      <a:cubicBezTo>
                        <a:pt x="21600" y="11148"/>
                        <a:pt x="20556" y="14540"/>
                        <a:pt x="18277" y="16825"/>
                      </a:cubicBezTo>
                      <a:cubicBezTo>
                        <a:pt x="18277" y="16825"/>
                        <a:pt x="18277" y="16825"/>
                        <a:pt x="19701" y="6234"/>
                      </a:cubicBezTo>
                      <a:cubicBezTo>
                        <a:pt x="19701" y="6234"/>
                        <a:pt x="19701" y="6234"/>
                        <a:pt x="19416" y="6164"/>
                      </a:cubicBezTo>
                      <a:lnTo>
                        <a:pt x="17992" y="17102"/>
                      </a:lnTo>
                      <a:cubicBezTo>
                        <a:pt x="16331" y="18555"/>
                        <a:pt x="14099" y="19525"/>
                        <a:pt x="11773" y="20148"/>
                      </a:cubicBezTo>
                      <a:cubicBezTo>
                        <a:pt x="11773" y="20148"/>
                        <a:pt x="11773" y="20148"/>
                        <a:pt x="13197" y="9487"/>
                      </a:cubicBezTo>
                      <a:cubicBezTo>
                        <a:pt x="13197" y="9487"/>
                        <a:pt x="13197" y="9487"/>
                        <a:pt x="12913" y="9418"/>
                      </a:cubicBezTo>
                      <a:cubicBezTo>
                        <a:pt x="12913" y="9418"/>
                        <a:pt x="12913" y="9418"/>
                        <a:pt x="11488" y="20286"/>
                      </a:cubicBezTo>
                      <a:cubicBezTo>
                        <a:pt x="10491" y="20494"/>
                        <a:pt x="9542" y="20701"/>
                        <a:pt x="8545" y="20840"/>
                      </a:cubicBezTo>
                      <a:cubicBezTo>
                        <a:pt x="8545" y="20840"/>
                        <a:pt x="8545" y="20840"/>
                        <a:pt x="8545" y="20814"/>
                      </a:cubicBezTo>
                      <a:lnTo>
                        <a:pt x="8545" y="20632"/>
                      </a:lnTo>
                      <a:cubicBezTo>
                        <a:pt x="8545" y="20632"/>
                        <a:pt x="8545" y="20632"/>
                        <a:pt x="8515" y="20632"/>
                      </a:cubicBezTo>
                      <a:lnTo>
                        <a:pt x="8308" y="20632"/>
                      </a:lnTo>
                      <a:cubicBezTo>
                        <a:pt x="8308" y="20632"/>
                        <a:pt x="8308" y="20632"/>
                        <a:pt x="8302" y="20667"/>
                      </a:cubicBezTo>
                      <a:lnTo>
                        <a:pt x="8260" y="20909"/>
                      </a:lnTo>
                      <a:cubicBezTo>
                        <a:pt x="7263" y="21047"/>
                        <a:pt x="6266" y="21186"/>
                        <a:pt x="5317" y="21255"/>
                      </a:cubicBezTo>
                      <a:cubicBezTo>
                        <a:pt x="5317" y="21255"/>
                        <a:pt x="5317" y="21255"/>
                        <a:pt x="6171" y="15025"/>
                      </a:cubicBezTo>
                      <a:cubicBezTo>
                        <a:pt x="6171" y="15025"/>
                        <a:pt x="6171" y="15025"/>
                        <a:pt x="6142" y="15016"/>
                      </a:cubicBezTo>
                      <a:lnTo>
                        <a:pt x="5934" y="14956"/>
                      </a:lnTo>
                      <a:cubicBezTo>
                        <a:pt x="5934" y="14956"/>
                        <a:pt x="5934" y="14956"/>
                        <a:pt x="5032" y="21255"/>
                      </a:cubicBezTo>
                      <a:cubicBezTo>
                        <a:pt x="3181" y="21463"/>
                        <a:pt x="1472" y="21463"/>
                        <a:pt x="285" y="21532"/>
                      </a:cubicBezTo>
                      <a:lnTo>
                        <a:pt x="570" y="21186"/>
                      </a:lnTo>
                      <a:cubicBezTo>
                        <a:pt x="570" y="21186"/>
                        <a:pt x="570" y="21186"/>
                        <a:pt x="546" y="21151"/>
                      </a:cubicBezTo>
                      <a:lnTo>
                        <a:pt x="380" y="20909"/>
                      </a:lnTo>
                      <a:cubicBezTo>
                        <a:pt x="237" y="21117"/>
                        <a:pt x="95" y="21255"/>
                        <a:pt x="0" y="21394"/>
                      </a:cubicBezTo>
                      <a:cubicBezTo>
                        <a:pt x="285" y="20286"/>
                        <a:pt x="665" y="18971"/>
                        <a:pt x="1139" y="17517"/>
                      </a:cubicBezTo>
                      <a:cubicBezTo>
                        <a:pt x="1139" y="17517"/>
                        <a:pt x="1139" y="17517"/>
                        <a:pt x="3038" y="18694"/>
                      </a:cubicBezTo>
                      <a:cubicBezTo>
                        <a:pt x="3038" y="18694"/>
                        <a:pt x="3038" y="18694"/>
                        <a:pt x="3050" y="18651"/>
                      </a:cubicBezTo>
                      <a:lnTo>
                        <a:pt x="3133" y="18348"/>
                      </a:lnTo>
                      <a:cubicBezTo>
                        <a:pt x="3133" y="18348"/>
                        <a:pt x="3133" y="18348"/>
                        <a:pt x="1234" y="17171"/>
                      </a:cubicBezTo>
                      <a:cubicBezTo>
                        <a:pt x="2136" y="14540"/>
                        <a:pt x="3418" y="11495"/>
                        <a:pt x="4937" y="8656"/>
                      </a:cubicBezTo>
                      <a:cubicBezTo>
                        <a:pt x="4937" y="8656"/>
                        <a:pt x="4937" y="8656"/>
                        <a:pt x="8593" y="12118"/>
                      </a:cubicBezTo>
                      <a:cubicBezTo>
                        <a:pt x="8403" y="12325"/>
                        <a:pt x="8260" y="12464"/>
                        <a:pt x="8118" y="12602"/>
                      </a:cubicBezTo>
                      <a:cubicBezTo>
                        <a:pt x="8118" y="12602"/>
                        <a:pt x="8118" y="12602"/>
                        <a:pt x="8136" y="12637"/>
                      </a:cubicBezTo>
                      <a:lnTo>
                        <a:pt x="8260" y="12879"/>
                      </a:lnTo>
                      <a:cubicBezTo>
                        <a:pt x="8450" y="12671"/>
                        <a:pt x="8687" y="12533"/>
                        <a:pt x="8877" y="12325"/>
                      </a:cubicBezTo>
                      <a:cubicBezTo>
                        <a:pt x="8877" y="12325"/>
                        <a:pt x="8877" y="12325"/>
                        <a:pt x="8871" y="12308"/>
                      </a:cubicBezTo>
                      <a:lnTo>
                        <a:pt x="8830" y="12187"/>
                      </a:lnTo>
                      <a:cubicBezTo>
                        <a:pt x="8830" y="12187"/>
                        <a:pt x="8830" y="12187"/>
                        <a:pt x="8842" y="12161"/>
                      </a:cubicBezTo>
                      <a:lnTo>
                        <a:pt x="8925" y="11979"/>
                      </a:lnTo>
                      <a:cubicBezTo>
                        <a:pt x="8925" y="11979"/>
                        <a:pt x="8925" y="11979"/>
                        <a:pt x="5080" y="8379"/>
                      </a:cubicBezTo>
                      <a:cubicBezTo>
                        <a:pt x="7602" y="3750"/>
                        <a:pt x="10735" y="-68"/>
                        <a:pt x="13925" y="1"/>
                      </a:cubicBezTo>
                      <a:close/>
                    </a:path>
                  </a:pathLst>
                </a:custGeom>
                <a:solidFill>
                  <a:srgbClr val="637F2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63" name="Shape 163"/>
                <p:cNvSpPr/>
                <p:nvPr/>
              </p:nvSpPr>
              <p:spPr>
                <a:xfrm rot="5298538">
                  <a:off x="3088905" y="359890"/>
                  <a:ext cx="763588" cy="3714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0" h="21532" extrusionOk="0">
                      <a:moveTo>
                        <a:pt x="1992" y="18978"/>
                      </a:moveTo>
                      <a:cubicBezTo>
                        <a:pt x="1755" y="19256"/>
                        <a:pt x="1566" y="19465"/>
                        <a:pt x="1376" y="19674"/>
                      </a:cubicBezTo>
                      <a:lnTo>
                        <a:pt x="1566" y="20023"/>
                      </a:lnTo>
                      <a:cubicBezTo>
                        <a:pt x="1755" y="19744"/>
                        <a:pt x="1945" y="19535"/>
                        <a:pt x="2134" y="19256"/>
                      </a:cubicBezTo>
                      <a:close/>
                      <a:moveTo>
                        <a:pt x="8636" y="17672"/>
                      </a:moveTo>
                      <a:lnTo>
                        <a:pt x="8556" y="18775"/>
                      </a:lnTo>
                      <a:lnTo>
                        <a:pt x="8776" y="18833"/>
                      </a:lnTo>
                      <a:lnTo>
                        <a:pt x="8935" y="17672"/>
                      </a:lnTo>
                      <a:close/>
                      <a:moveTo>
                        <a:pt x="3617" y="17120"/>
                      </a:moveTo>
                      <a:cubicBezTo>
                        <a:pt x="3425" y="17394"/>
                        <a:pt x="3232" y="17599"/>
                        <a:pt x="3016" y="17839"/>
                      </a:cubicBezTo>
                      <a:lnTo>
                        <a:pt x="3184" y="18078"/>
                      </a:lnTo>
                      <a:cubicBezTo>
                        <a:pt x="3377" y="17873"/>
                        <a:pt x="3569" y="17668"/>
                        <a:pt x="3785" y="17360"/>
                      </a:cubicBezTo>
                      <a:close/>
                      <a:moveTo>
                        <a:pt x="15278" y="16685"/>
                      </a:moveTo>
                      <a:lnTo>
                        <a:pt x="15138" y="17817"/>
                      </a:lnTo>
                      <a:lnTo>
                        <a:pt x="15377" y="17875"/>
                      </a:lnTo>
                      <a:lnTo>
                        <a:pt x="15517" y="16772"/>
                      </a:lnTo>
                      <a:close/>
                      <a:moveTo>
                        <a:pt x="4475" y="15176"/>
                      </a:moveTo>
                      <a:cubicBezTo>
                        <a:pt x="4475" y="15176"/>
                        <a:pt x="4475" y="15176"/>
                        <a:pt x="4428" y="15589"/>
                      </a:cubicBezTo>
                      <a:cubicBezTo>
                        <a:pt x="4428" y="15589"/>
                        <a:pt x="4428" y="15589"/>
                        <a:pt x="4852" y="15796"/>
                      </a:cubicBezTo>
                      <a:cubicBezTo>
                        <a:pt x="4805" y="15865"/>
                        <a:pt x="4758" y="15934"/>
                        <a:pt x="4687" y="16037"/>
                      </a:cubicBezTo>
                      <a:lnTo>
                        <a:pt x="4852" y="16279"/>
                      </a:lnTo>
                      <a:cubicBezTo>
                        <a:pt x="5041" y="16072"/>
                        <a:pt x="5229" y="15865"/>
                        <a:pt x="5447" y="15615"/>
                      </a:cubicBezTo>
                      <a:lnTo>
                        <a:pt x="5323" y="15314"/>
                      </a:lnTo>
                      <a:cubicBezTo>
                        <a:pt x="5229" y="15382"/>
                        <a:pt x="5182" y="15451"/>
                        <a:pt x="5135" y="15520"/>
                      </a:cubicBezTo>
                      <a:cubicBezTo>
                        <a:pt x="5135" y="15520"/>
                        <a:pt x="5135" y="15520"/>
                        <a:pt x="4475" y="15176"/>
                      </a:cubicBezTo>
                      <a:close/>
                      <a:moveTo>
                        <a:pt x="9015" y="14682"/>
                      </a:moveTo>
                      <a:lnTo>
                        <a:pt x="8875" y="15785"/>
                      </a:lnTo>
                      <a:lnTo>
                        <a:pt x="9115" y="15872"/>
                      </a:lnTo>
                      <a:lnTo>
                        <a:pt x="9254" y="14769"/>
                      </a:lnTo>
                      <a:close/>
                      <a:moveTo>
                        <a:pt x="2513" y="14218"/>
                      </a:moveTo>
                      <a:lnTo>
                        <a:pt x="2433" y="14566"/>
                      </a:lnTo>
                      <a:lnTo>
                        <a:pt x="3191" y="14972"/>
                      </a:lnTo>
                      <a:lnTo>
                        <a:pt x="3271" y="14624"/>
                      </a:lnTo>
                      <a:close/>
                      <a:moveTo>
                        <a:pt x="15617" y="13724"/>
                      </a:moveTo>
                      <a:lnTo>
                        <a:pt x="15477" y="14827"/>
                      </a:lnTo>
                      <a:lnTo>
                        <a:pt x="15756" y="14885"/>
                      </a:lnTo>
                      <a:lnTo>
                        <a:pt x="15896" y="13782"/>
                      </a:lnTo>
                      <a:close/>
                      <a:moveTo>
                        <a:pt x="7036" y="13666"/>
                      </a:moveTo>
                      <a:cubicBezTo>
                        <a:pt x="6795" y="13874"/>
                        <a:pt x="6603" y="14082"/>
                        <a:pt x="6380" y="14324"/>
                      </a:cubicBezTo>
                      <a:lnTo>
                        <a:pt x="6507" y="14566"/>
                      </a:lnTo>
                      <a:cubicBezTo>
                        <a:pt x="6747" y="14359"/>
                        <a:pt x="6940" y="14151"/>
                        <a:pt x="7162" y="13909"/>
                      </a:cubicBezTo>
                      <a:close/>
                      <a:moveTo>
                        <a:pt x="9354" y="11983"/>
                      </a:moveTo>
                      <a:lnTo>
                        <a:pt x="9254" y="12825"/>
                      </a:lnTo>
                      <a:lnTo>
                        <a:pt x="9494" y="12883"/>
                      </a:lnTo>
                      <a:lnTo>
                        <a:pt x="9593" y="12070"/>
                      </a:lnTo>
                      <a:close/>
                      <a:moveTo>
                        <a:pt x="15996" y="10735"/>
                      </a:moveTo>
                      <a:lnTo>
                        <a:pt x="15856" y="11838"/>
                      </a:lnTo>
                      <a:lnTo>
                        <a:pt x="16095" y="11925"/>
                      </a:lnTo>
                      <a:lnTo>
                        <a:pt x="16235" y="10822"/>
                      </a:lnTo>
                      <a:close/>
                      <a:moveTo>
                        <a:pt x="10546" y="10474"/>
                      </a:moveTo>
                      <a:cubicBezTo>
                        <a:pt x="10305" y="10612"/>
                        <a:pt x="10113" y="10820"/>
                        <a:pt x="9873" y="11027"/>
                      </a:cubicBezTo>
                      <a:lnTo>
                        <a:pt x="10017" y="11373"/>
                      </a:lnTo>
                      <a:cubicBezTo>
                        <a:pt x="10209" y="11166"/>
                        <a:pt x="10450" y="10958"/>
                        <a:pt x="10672" y="10777"/>
                      </a:cubicBezTo>
                      <a:close/>
                      <a:moveTo>
                        <a:pt x="11764" y="8529"/>
                      </a:moveTo>
                      <a:lnTo>
                        <a:pt x="11668" y="8873"/>
                      </a:lnTo>
                      <a:cubicBezTo>
                        <a:pt x="11668" y="8873"/>
                        <a:pt x="11668" y="8873"/>
                        <a:pt x="12101" y="9217"/>
                      </a:cubicBezTo>
                      <a:cubicBezTo>
                        <a:pt x="11956" y="9354"/>
                        <a:pt x="11812" y="9423"/>
                        <a:pt x="11686" y="9595"/>
                      </a:cubicBezTo>
                      <a:lnTo>
                        <a:pt x="11812" y="9835"/>
                      </a:lnTo>
                      <a:cubicBezTo>
                        <a:pt x="12052" y="9698"/>
                        <a:pt x="12245" y="9491"/>
                        <a:pt x="12479" y="9328"/>
                      </a:cubicBezTo>
                      <a:lnTo>
                        <a:pt x="12437" y="9148"/>
                      </a:lnTo>
                      <a:lnTo>
                        <a:pt x="12473" y="9070"/>
                      </a:lnTo>
                      <a:lnTo>
                        <a:pt x="12389" y="9010"/>
                      </a:lnTo>
                      <a:cubicBezTo>
                        <a:pt x="12389" y="9010"/>
                        <a:pt x="12389" y="9010"/>
                        <a:pt x="11764" y="8529"/>
                      </a:cubicBezTo>
                      <a:close/>
                      <a:moveTo>
                        <a:pt x="16375" y="7774"/>
                      </a:moveTo>
                      <a:lnTo>
                        <a:pt x="16235" y="8877"/>
                      </a:lnTo>
                      <a:lnTo>
                        <a:pt x="16474" y="8935"/>
                      </a:lnTo>
                      <a:lnTo>
                        <a:pt x="16614" y="7833"/>
                      </a:lnTo>
                      <a:close/>
                      <a:moveTo>
                        <a:pt x="14244" y="7687"/>
                      </a:moveTo>
                      <a:cubicBezTo>
                        <a:pt x="14003" y="7828"/>
                        <a:pt x="13763" y="8038"/>
                        <a:pt x="13540" y="8222"/>
                      </a:cubicBezTo>
                      <a:lnTo>
                        <a:pt x="13667" y="8529"/>
                      </a:lnTo>
                      <a:cubicBezTo>
                        <a:pt x="13859" y="8389"/>
                        <a:pt x="14100" y="8178"/>
                        <a:pt x="14328" y="7994"/>
                      </a:cubicBezTo>
                      <a:close/>
                      <a:moveTo>
                        <a:pt x="9972" y="7078"/>
                      </a:moveTo>
                      <a:lnTo>
                        <a:pt x="9873" y="7426"/>
                      </a:lnTo>
                      <a:lnTo>
                        <a:pt x="10531" y="7978"/>
                      </a:lnTo>
                      <a:lnTo>
                        <a:pt x="10690" y="7629"/>
                      </a:lnTo>
                      <a:close/>
                      <a:moveTo>
                        <a:pt x="16180" y="6526"/>
                      </a:moveTo>
                      <a:cubicBezTo>
                        <a:pt x="15894" y="6664"/>
                        <a:pt x="15655" y="6801"/>
                        <a:pt x="15429" y="6981"/>
                      </a:cubicBezTo>
                      <a:lnTo>
                        <a:pt x="15512" y="7281"/>
                      </a:lnTo>
                      <a:cubicBezTo>
                        <a:pt x="15751" y="7144"/>
                        <a:pt x="15989" y="7007"/>
                        <a:pt x="16263" y="6827"/>
                      </a:cubicBezTo>
                      <a:close/>
                      <a:moveTo>
                        <a:pt x="8157" y="5627"/>
                      </a:moveTo>
                      <a:lnTo>
                        <a:pt x="8078" y="5888"/>
                      </a:lnTo>
                      <a:lnTo>
                        <a:pt x="8736" y="6439"/>
                      </a:lnTo>
                      <a:lnTo>
                        <a:pt x="8835" y="6178"/>
                      </a:lnTo>
                      <a:close/>
                      <a:moveTo>
                        <a:pt x="18134" y="5540"/>
                      </a:moveTo>
                      <a:cubicBezTo>
                        <a:pt x="17896" y="5679"/>
                        <a:pt x="17658" y="5749"/>
                        <a:pt x="17384" y="5931"/>
                      </a:cubicBezTo>
                      <a:lnTo>
                        <a:pt x="17467" y="6236"/>
                      </a:lnTo>
                      <a:cubicBezTo>
                        <a:pt x="17705" y="6097"/>
                        <a:pt x="17943" y="6027"/>
                        <a:pt x="18217" y="5844"/>
                      </a:cubicBezTo>
                      <a:close/>
                      <a:moveTo>
                        <a:pt x="17850" y="4640"/>
                      </a:moveTo>
                      <a:lnTo>
                        <a:pt x="17711" y="4930"/>
                      </a:lnTo>
                      <a:lnTo>
                        <a:pt x="18309" y="5627"/>
                      </a:lnTo>
                      <a:lnTo>
                        <a:pt x="18469" y="5336"/>
                      </a:lnTo>
                      <a:close/>
                      <a:moveTo>
                        <a:pt x="16175" y="2782"/>
                      </a:moveTo>
                      <a:lnTo>
                        <a:pt x="16035" y="3131"/>
                      </a:lnTo>
                      <a:lnTo>
                        <a:pt x="16654" y="3827"/>
                      </a:lnTo>
                      <a:lnTo>
                        <a:pt x="16793" y="3479"/>
                      </a:lnTo>
                      <a:close/>
                      <a:moveTo>
                        <a:pt x="9972" y="1883"/>
                      </a:moveTo>
                      <a:lnTo>
                        <a:pt x="9833" y="2144"/>
                      </a:lnTo>
                      <a:lnTo>
                        <a:pt x="14998" y="7629"/>
                      </a:lnTo>
                      <a:lnTo>
                        <a:pt x="15198" y="7281"/>
                      </a:lnTo>
                      <a:close/>
                      <a:moveTo>
                        <a:pt x="14580" y="983"/>
                      </a:moveTo>
                      <a:lnTo>
                        <a:pt x="14420" y="1244"/>
                      </a:lnTo>
                      <a:lnTo>
                        <a:pt x="15038" y="1941"/>
                      </a:lnTo>
                      <a:lnTo>
                        <a:pt x="15198" y="1679"/>
                      </a:lnTo>
                      <a:close/>
                      <a:moveTo>
                        <a:pt x="13925" y="1"/>
                      </a:moveTo>
                      <a:cubicBezTo>
                        <a:pt x="15839" y="42"/>
                        <a:pt x="17773" y="1483"/>
                        <a:pt x="19606" y="4987"/>
                      </a:cubicBezTo>
                      <a:cubicBezTo>
                        <a:pt x="19511" y="4987"/>
                        <a:pt x="19464" y="4987"/>
                        <a:pt x="19369" y="5057"/>
                      </a:cubicBezTo>
                      <a:cubicBezTo>
                        <a:pt x="19369" y="5057"/>
                        <a:pt x="19369" y="5057"/>
                        <a:pt x="19381" y="5100"/>
                      </a:cubicBezTo>
                      <a:lnTo>
                        <a:pt x="19464" y="5403"/>
                      </a:lnTo>
                      <a:cubicBezTo>
                        <a:pt x="19559" y="5334"/>
                        <a:pt x="19654" y="5334"/>
                        <a:pt x="19796" y="5264"/>
                      </a:cubicBezTo>
                      <a:cubicBezTo>
                        <a:pt x="19891" y="5541"/>
                        <a:pt x="20033" y="5818"/>
                        <a:pt x="20128" y="6026"/>
                      </a:cubicBezTo>
                      <a:cubicBezTo>
                        <a:pt x="21600" y="11148"/>
                        <a:pt x="20556" y="14540"/>
                        <a:pt x="18277" y="16825"/>
                      </a:cubicBezTo>
                      <a:cubicBezTo>
                        <a:pt x="18277" y="16825"/>
                        <a:pt x="18277" y="16825"/>
                        <a:pt x="19701" y="6234"/>
                      </a:cubicBezTo>
                      <a:cubicBezTo>
                        <a:pt x="19701" y="6234"/>
                        <a:pt x="19701" y="6234"/>
                        <a:pt x="19416" y="6164"/>
                      </a:cubicBezTo>
                      <a:lnTo>
                        <a:pt x="17992" y="17102"/>
                      </a:lnTo>
                      <a:cubicBezTo>
                        <a:pt x="16331" y="18555"/>
                        <a:pt x="14099" y="19525"/>
                        <a:pt x="11773" y="20148"/>
                      </a:cubicBezTo>
                      <a:cubicBezTo>
                        <a:pt x="11773" y="20148"/>
                        <a:pt x="11773" y="20148"/>
                        <a:pt x="13197" y="9487"/>
                      </a:cubicBezTo>
                      <a:cubicBezTo>
                        <a:pt x="13197" y="9487"/>
                        <a:pt x="13197" y="9487"/>
                        <a:pt x="12913" y="9418"/>
                      </a:cubicBezTo>
                      <a:cubicBezTo>
                        <a:pt x="12913" y="9418"/>
                        <a:pt x="12913" y="9418"/>
                        <a:pt x="11488" y="20286"/>
                      </a:cubicBezTo>
                      <a:cubicBezTo>
                        <a:pt x="10491" y="20494"/>
                        <a:pt x="9542" y="20701"/>
                        <a:pt x="8545" y="20840"/>
                      </a:cubicBezTo>
                      <a:cubicBezTo>
                        <a:pt x="8545" y="20840"/>
                        <a:pt x="8545" y="20840"/>
                        <a:pt x="8545" y="20814"/>
                      </a:cubicBezTo>
                      <a:lnTo>
                        <a:pt x="8545" y="20632"/>
                      </a:lnTo>
                      <a:cubicBezTo>
                        <a:pt x="8545" y="20632"/>
                        <a:pt x="8545" y="20632"/>
                        <a:pt x="8515" y="20632"/>
                      </a:cubicBezTo>
                      <a:lnTo>
                        <a:pt x="8308" y="20632"/>
                      </a:lnTo>
                      <a:cubicBezTo>
                        <a:pt x="8308" y="20632"/>
                        <a:pt x="8308" y="20632"/>
                        <a:pt x="8302" y="20667"/>
                      </a:cubicBezTo>
                      <a:lnTo>
                        <a:pt x="8260" y="20909"/>
                      </a:lnTo>
                      <a:cubicBezTo>
                        <a:pt x="7263" y="21047"/>
                        <a:pt x="6266" y="21186"/>
                        <a:pt x="5317" y="21255"/>
                      </a:cubicBezTo>
                      <a:cubicBezTo>
                        <a:pt x="5317" y="21255"/>
                        <a:pt x="5317" y="21255"/>
                        <a:pt x="6171" y="15025"/>
                      </a:cubicBezTo>
                      <a:cubicBezTo>
                        <a:pt x="6171" y="15025"/>
                        <a:pt x="6171" y="15025"/>
                        <a:pt x="6142" y="15016"/>
                      </a:cubicBezTo>
                      <a:lnTo>
                        <a:pt x="5934" y="14956"/>
                      </a:lnTo>
                      <a:cubicBezTo>
                        <a:pt x="5934" y="14956"/>
                        <a:pt x="5934" y="14956"/>
                        <a:pt x="5032" y="21255"/>
                      </a:cubicBezTo>
                      <a:cubicBezTo>
                        <a:pt x="3181" y="21463"/>
                        <a:pt x="1472" y="21463"/>
                        <a:pt x="285" y="21532"/>
                      </a:cubicBezTo>
                      <a:lnTo>
                        <a:pt x="570" y="21186"/>
                      </a:lnTo>
                      <a:cubicBezTo>
                        <a:pt x="570" y="21186"/>
                        <a:pt x="570" y="21186"/>
                        <a:pt x="546" y="21151"/>
                      </a:cubicBezTo>
                      <a:lnTo>
                        <a:pt x="380" y="20909"/>
                      </a:lnTo>
                      <a:cubicBezTo>
                        <a:pt x="237" y="21117"/>
                        <a:pt x="95" y="21255"/>
                        <a:pt x="0" y="21394"/>
                      </a:cubicBezTo>
                      <a:cubicBezTo>
                        <a:pt x="285" y="20286"/>
                        <a:pt x="665" y="18971"/>
                        <a:pt x="1139" y="17517"/>
                      </a:cubicBezTo>
                      <a:cubicBezTo>
                        <a:pt x="1139" y="17517"/>
                        <a:pt x="1139" y="17517"/>
                        <a:pt x="3038" y="18694"/>
                      </a:cubicBezTo>
                      <a:cubicBezTo>
                        <a:pt x="3038" y="18694"/>
                        <a:pt x="3038" y="18694"/>
                        <a:pt x="3050" y="18651"/>
                      </a:cubicBezTo>
                      <a:lnTo>
                        <a:pt x="3133" y="18348"/>
                      </a:lnTo>
                      <a:cubicBezTo>
                        <a:pt x="3133" y="18348"/>
                        <a:pt x="3133" y="18348"/>
                        <a:pt x="1234" y="17171"/>
                      </a:cubicBezTo>
                      <a:cubicBezTo>
                        <a:pt x="2136" y="14540"/>
                        <a:pt x="3418" y="11495"/>
                        <a:pt x="4937" y="8656"/>
                      </a:cubicBezTo>
                      <a:cubicBezTo>
                        <a:pt x="4937" y="8656"/>
                        <a:pt x="4937" y="8656"/>
                        <a:pt x="8593" y="12118"/>
                      </a:cubicBezTo>
                      <a:cubicBezTo>
                        <a:pt x="8403" y="12325"/>
                        <a:pt x="8260" y="12464"/>
                        <a:pt x="8118" y="12602"/>
                      </a:cubicBezTo>
                      <a:cubicBezTo>
                        <a:pt x="8118" y="12602"/>
                        <a:pt x="8118" y="12602"/>
                        <a:pt x="8136" y="12637"/>
                      </a:cubicBezTo>
                      <a:lnTo>
                        <a:pt x="8260" y="12879"/>
                      </a:lnTo>
                      <a:cubicBezTo>
                        <a:pt x="8450" y="12671"/>
                        <a:pt x="8687" y="12533"/>
                        <a:pt x="8877" y="12325"/>
                      </a:cubicBezTo>
                      <a:cubicBezTo>
                        <a:pt x="8877" y="12325"/>
                        <a:pt x="8877" y="12325"/>
                        <a:pt x="8871" y="12308"/>
                      </a:cubicBezTo>
                      <a:lnTo>
                        <a:pt x="8830" y="12187"/>
                      </a:lnTo>
                      <a:cubicBezTo>
                        <a:pt x="8830" y="12187"/>
                        <a:pt x="8830" y="12187"/>
                        <a:pt x="8842" y="12161"/>
                      </a:cubicBezTo>
                      <a:lnTo>
                        <a:pt x="8925" y="11979"/>
                      </a:lnTo>
                      <a:cubicBezTo>
                        <a:pt x="8925" y="11979"/>
                        <a:pt x="8925" y="11979"/>
                        <a:pt x="5080" y="8379"/>
                      </a:cubicBezTo>
                      <a:cubicBezTo>
                        <a:pt x="7602" y="3750"/>
                        <a:pt x="10735" y="-68"/>
                        <a:pt x="13925" y="1"/>
                      </a:cubicBezTo>
                      <a:close/>
                    </a:path>
                  </a:pathLst>
                </a:custGeom>
                <a:solidFill>
                  <a:srgbClr val="3F511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64" name="Shape 164"/>
                <p:cNvSpPr/>
                <p:nvPr/>
              </p:nvSpPr>
              <p:spPr>
                <a:xfrm rot="17167471">
                  <a:off x="1167237" y="5521646"/>
                  <a:ext cx="723902" cy="352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0" h="21532" extrusionOk="0">
                      <a:moveTo>
                        <a:pt x="1992" y="18978"/>
                      </a:moveTo>
                      <a:cubicBezTo>
                        <a:pt x="1755" y="19256"/>
                        <a:pt x="1566" y="19465"/>
                        <a:pt x="1376" y="19674"/>
                      </a:cubicBezTo>
                      <a:lnTo>
                        <a:pt x="1566" y="20023"/>
                      </a:lnTo>
                      <a:cubicBezTo>
                        <a:pt x="1755" y="19744"/>
                        <a:pt x="1945" y="19535"/>
                        <a:pt x="2134" y="19256"/>
                      </a:cubicBezTo>
                      <a:close/>
                      <a:moveTo>
                        <a:pt x="8636" y="17672"/>
                      </a:moveTo>
                      <a:lnTo>
                        <a:pt x="8556" y="18775"/>
                      </a:lnTo>
                      <a:lnTo>
                        <a:pt x="8776" y="18833"/>
                      </a:lnTo>
                      <a:lnTo>
                        <a:pt x="8935" y="17672"/>
                      </a:lnTo>
                      <a:close/>
                      <a:moveTo>
                        <a:pt x="3617" y="17120"/>
                      </a:moveTo>
                      <a:cubicBezTo>
                        <a:pt x="3425" y="17394"/>
                        <a:pt x="3232" y="17599"/>
                        <a:pt x="3016" y="17839"/>
                      </a:cubicBezTo>
                      <a:lnTo>
                        <a:pt x="3184" y="18078"/>
                      </a:lnTo>
                      <a:cubicBezTo>
                        <a:pt x="3377" y="17873"/>
                        <a:pt x="3569" y="17668"/>
                        <a:pt x="3785" y="17360"/>
                      </a:cubicBezTo>
                      <a:close/>
                      <a:moveTo>
                        <a:pt x="15278" y="16685"/>
                      </a:moveTo>
                      <a:lnTo>
                        <a:pt x="15138" y="17817"/>
                      </a:lnTo>
                      <a:lnTo>
                        <a:pt x="15377" y="17875"/>
                      </a:lnTo>
                      <a:lnTo>
                        <a:pt x="15517" y="16772"/>
                      </a:lnTo>
                      <a:close/>
                      <a:moveTo>
                        <a:pt x="4475" y="15176"/>
                      </a:moveTo>
                      <a:cubicBezTo>
                        <a:pt x="4475" y="15176"/>
                        <a:pt x="4475" y="15176"/>
                        <a:pt x="4428" y="15589"/>
                      </a:cubicBezTo>
                      <a:cubicBezTo>
                        <a:pt x="4428" y="15589"/>
                        <a:pt x="4428" y="15589"/>
                        <a:pt x="4852" y="15796"/>
                      </a:cubicBezTo>
                      <a:cubicBezTo>
                        <a:pt x="4805" y="15865"/>
                        <a:pt x="4758" y="15934"/>
                        <a:pt x="4687" y="16037"/>
                      </a:cubicBezTo>
                      <a:lnTo>
                        <a:pt x="4852" y="16279"/>
                      </a:lnTo>
                      <a:cubicBezTo>
                        <a:pt x="5041" y="16072"/>
                        <a:pt x="5229" y="15865"/>
                        <a:pt x="5447" y="15615"/>
                      </a:cubicBezTo>
                      <a:lnTo>
                        <a:pt x="5323" y="15314"/>
                      </a:lnTo>
                      <a:cubicBezTo>
                        <a:pt x="5229" y="15382"/>
                        <a:pt x="5182" y="15451"/>
                        <a:pt x="5135" y="15520"/>
                      </a:cubicBezTo>
                      <a:cubicBezTo>
                        <a:pt x="5135" y="15520"/>
                        <a:pt x="5135" y="15520"/>
                        <a:pt x="4475" y="15176"/>
                      </a:cubicBezTo>
                      <a:close/>
                      <a:moveTo>
                        <a:pt x="9015" y="14682"/>
                      </a:moveTo>
                      <a:lnTo>
                        <a:pt x="8875" y="15785"/>
                      </a:lnTo>
                      <a:lnTo>
                        <a:pt x="9115" y="15872"/>
                      </a:lnTo>
                      <a:lnTo>
                        <a:pt x="9254" y="14769"/>
                      </a:lnTo>
                      <a:close/>
                      <a:moveTo>
                        <a:pt x="2513" y="14218"/>
                      </a:moveTo>
                      <a:lnTo>
                        <a:pt x="2433" y="14566"/>
                      </a:lnTo>
                      <a:lnTo>
                        <a:pt x="3191" y="14972"/>
                      </a:lnTo>
                      <a:lnTo>
                        <a:pt x="3271" y="14624"/>
                      </a:lnTo>
                      <a:close/>
                      <a:moveTo>
                        <a:pt x="15617" y="13724"/>
                      </a:moveTo>
                      <a:lnTo>
                        <a:pt x="15477" y="14827"/>
                      </a:lnTo>
                      <a:lnTo>
                        <a:pt x="15756" y="14885"/>
                      </a:lnTo>
                      <a:lnTo>
                        <a:pt x="15896" y="13782"/>
                      </a:lnTo>
                      <a:close/>
                      <a:moveTo>
                        <a:pt x="7036" y="13666"/>
                      </a:moveTo>
                      <a:cubicBezTo>
                        <a:pt x="6795" y="13874"/>
                        <a:pt x="6603" y="14082"/>
                        <a:pt x="6380" y="14324"/>
                      </a:cubicBezTo>
                      <a:lnTo>
                        <a:pt x="6507" y="14566"/>
                      </a:lnTo>
                      <a:cubicBezTo>
                        <a:pt x="6747" y="14359"/>
                        <a:pt x="6940" y="14151"/>
                        <a:pt x="7162" y="13909"/>
                      </a:cubicBezTo>
                      <a:close/>
                      <a:moveTo>
                        <a:pt x="9354" y="11983"/>
                      </a:moveTo>
                      <a:lnTo>
                        <a:pt x="9254" y="12825"/>
                      </a:lnTo>
                      <a:lnTo>
                        <a:pt x="9494" y="12883"/>
                      </a:lnTo>
                      <a:lnTo>
                        <a:pt x="9593" y="12070"/>
                      </a:lnTo>
                      <a:close/>
                      <a:moveTo>
                        <a:pt x="15996" y="10735"/>
                      </a:moveTo>
                      <a:lnTo>
                        <a:pt x="15856" y="11838"/>
                      </a:lnTo>
                      <a:lnTo>
                        <a:pt x="16095" y="11925"/>
                      </a:lnTo>
                      <a:lnTo>
                        <a:pt x="16235" y="10822"/>
                      </a:lnTo>
                      <a:close/>
                      <a:moveTo>
                        <a:pt x="10546" y="10474"/>
                      </a:moveTo>
                      <a:cubicBezTo>
                        <a:pt x="10305" y="10612"/>
                        <a:pt x="10113" y="10820"/>
                        <a:pt x="9873" y="11027"/>
                      </a:cubicBezTo>
                      <a:lnTo>
                        <a:pt x="10017" y="11373"/>
                      </a:lnTo>
                      <a:cubicBezTo>
                        <a:pt x="10209" y="11166"/>
                        <a:pt x="10450" y="10958"/>
                        <a:pt x="10672" y="10777"/>
                      </a:cubicBezTo>
                      <a:close/>
                      <a:moveTo>
                        <a:pt x="11764" y="8529"/>
                      </a:moveTo>
                      <a:lnTo>
                        <a:pt x="11668" y="8873"/>
                      </a:lnTo>
                      <a:cubicBezTo>
                        <a:pt x="11668" y="8873"/>
                        <a:pt x="11668" y="8873"/>
                        <a:pt x="12101" y="9217"/>
                      </a:cubicBezTo>
                      <a:cubicBezTo>
                        <a:pt x="11956" y="9354"/>
                        <a:pt x="11812" y="9423"/>
                        <a:pt x="11686" y="9595"/>
                      </a:cubicBezTo>
                      <a:lnTo>
                        <a:pt x="11812" y="9835"/>
                      </a:lnTo>
                      <a:cubicBezTo>
                        <a:pt x="12052" y="9698"/>
                        <a:pt x="12245" y="9491"/>
                        <a:pt x="12479" y="9328"/>
                      </a:cubicBezTo>
                      <a:lnTo>
                        <a:pt x="12437" y="9148"/>
                      </a:lnTo>
                      <a:lnTo>
                        <a:pt x="12473" y="9070"/>
                      </a:lnTo>
                      <a:lnTo>
                        <a:pt x="12389" y="9010"/>
                      </a:lnTo>
                      <a:cubicBezTo>
                        <a:pt x="12389" y="9010"/>
                        <a:pt x="12389" y="9010"/>
                        <a:pt x="11764" y="8529"/>
                      </a:cubicBezTo>
                      <a:close/>
                      <a:moveTo>
                        <a:pt x="16375" y="7774"/>
                      </a:moveTo>
                      <a:lnTo>
                        <a:pt x="16235" y="8877"/>
                      </a:lnTo>
                      <a:lnTo>
                        <a:pt x="16474" y="8935"/>
                      </a:lnTo>
                      <a:lnTo>
                        <a:pt x="16614" y="7833"/>
                      </a:lnTo>
                      <a:close/>
                      <a:moveTo>
                        <a:pt x="14244" y="7687"/>
                      </a:moveTo>
                      <a:cubicBezTo>
                        <a:pt x="14003" y="7828"/>
                        <a:pt x="13763" y="8038"/>
                        <a:pt x="13540" y="8222"/>
                      </a:cubicBezTo>
                      <a:lnTo>
                        <a:pt x="13667" y="8529"/>
                      </a:lnTo>
                      <a:cubicBezTo>
                        <a:pt x="13859" y="8389"/>
                        <a:pt x="14100" y="8178"/>
                        <a:pt x="14328" y="7994"/>
                      </a:cubicBezTo>
                      <a:close/>
                      <a:moveTo>
                        <a:pt x="9972" y="7078"/>
                      </a:moveTo>
                      <a:lnTo>
                        <a:pt x="9873" y="7426"/>
                      </a:lnTo>
                      <a:lnTo>
                        <a:pt x="10531" y="7978"/>
                      </a:lnTo>
                      <a:lnTo>
                        <a:pt x="10690" y="7629"/>
                      </a:lnTo>
                      <a:close/>
                      <a:moveTo>
                        <a:pt x="16180" y="6526"/>
                      </a:moveTo>
                      <a:cubicBezTo>
                        <a:pt x="15894" y="6664"/>
                        <a:pt x="15655" y="6801"/>
                        <a:pt x="15429" y="6981"/>
                      </a:cubicBezTo>
                      <a:lnTo>
                        <a:pt x="15512" y="7281"/>
                      </a:lnTo>
                      <a:cubicBezTo>
                        <a:pt x="15751" y="7144"/>
                        <a:pt x="15989" y="7007"/>
                        <a:pt x="16263" y="6827"/>
                      </a:cubicBezTo>
                      <a:close/>
                      <a:moveTo>
                        <a:pt x="8157" y="5627"/>
                      </a:moveTo>
                      <a:lnTo>
                        <a:pt x="8078" y="5888"/>
                      </a:lnTo>
                      <a:lnTo>
                        <a:pt x="8736" y="6439"/>
                      </a:lnTo>
                      <a:lnTo>
                        <a:pt x="8835" y="6178"/>
                      </a:lnTo>
                      <a:close/>
                      <a:moveTo>
                        <a:pt x="18134" y="5540"/>
                      </a:moveTo>
                      <a:cubicBezTo>
                        <a:pt x="17896" y="5679"/>
                        <a:pt x="17658" y="5749"/>
                        <a:pt x="17384" y="5931"/>
                      </a:cubicBezTo>
                      <a:lnTo>
                        <a:pt x="17467" y="6236"/>
                      </a:lnTo>
                      <a:cubicBezTo>
                        <a:pt x="17705" y="6097"/>
                        <a:pt x="17943" y="6027"/>
                        <a:pt x="18217" y="5844"/>
                      </a:cubicBezTo>
                      <a:close/>
                      <a:moveTo>
                        <a:pt x="17850" y="4640"/>
                      </a:moveTo>
                      <a:lnTo>
                        <a:pt x="17711" y="4930"/>
                      </a:lnTo>
                      <a:lnTo>
                        <a:pt x="18309" y="5627"/>
                      </a:lnTo>
                      <a:lnTo>
                        <a:pt x="18469" y="5336"/>
                      </a:lnTo>
                      <a:close/>
                      <a:moveTo>
                        <a:pt x="16175" y="2782"/>
                      </a:moveTo>
                      <a:lnTo>
                        <a:pt x="16035" y="3131"/>
                      </a:lnTo>
                      <a:lnTo>
                        <a:pt x="16654" y="3827"/>
                      </a:lnTo>
                      <a:lnTo>
                        <a:pt x="16793" y="3479"/>
                      </a:lnTo>
                      <a:close/>
                      <a:moveTo>
                        <a:pt x="9972" y="1883"/>
                      </a:moveTo>
                      <a:lnTo>
                        <a:pt x="9833" y="2144"/>
                      </a:lnTo>
                      <a:lnTo>
                        <a:pt x="14998" y="7629"/>
                      </a:lnTo>
                      <a:lnTo>
                        <a:pt x="15198" y="7281"/>
                      </a:lnTo>
                      <a:close/>
                      <a:moveTo>
                        <a:pt x="14580" y="983"/>
                      </a:moveTo>
                      <a:lnTo>
                        <a:pt x="14420" y="1244"/>
                      </a:lnTo>
                      <a:lnTo>
                        <a:pt x="15038" y="1941"/>
                      </a:lnTo>
                      <a:lnTo>
                        <a:pt x="15198" y="1679"/>
                      </a:lnTo>
                      <a:close/>
                      <a:moveTo>
                        <a:pt x="13925" y="1"/>
                      </a:moveTo>
                      <a:cubicBezTo>
                        <a:pt x="15839" y="42"/>
                        <a:pt x="17773" y="1483"/>
                        <a:pt x="19606" y="4987"/>
                      </a:cubicBezTo>
                      <a:cubicBezTo>
                        <a:pt x="19511" y="4987"/>
                        <a:pt x="19464" y="4987"/>
                        <a:pt x="19369" y="5057"/>
                      </a:cubicBezTo>
                      <a:cubicBezTo>
                        <a:pt x="19369" y="5057"/>
                        <a:pt x="19369" y="5057"/>
                        <a:pt x="19381" y="5100"/>
                      </a:cubicBezTo>
                      <a:lnTo>
                        <a:pt x="19464" y="5403"/>
                      </a:lnTo>
                      <a:cubicBezTo>
                        <a:pt x="19559" y="5334"/>
                        <a:pt x="19654" y="5334"/>
                        <a:pt x="19796" y="5264"/>
                      </a:cubicBezTo>
                      <a:cubicBezTo>
                        <a:pt x="19891" y="5541"/>
                        <a:pt x="20033" y="5818"/>
                        <a:pt x="20128" y="6026"/>
                      </a:cubicBezTo>
                      <a:cubicBezTo>
                        <a:pt x="21600" y="11148"/>
                        <a:pt x="20556" y="14540"/>
                        <a:pt x="18277" y="16825"/>
                      </a:cubicBezTo>
                      <a:cubicBezTo>
                        <a:pt x="18277" y="16825"/>
                        <a:pt x="18277" y="16825"/>
                        <a:pt x="19701" y="6234"/>
                      </a:cubicBezTo>
                      <a:cubicBezTo>
                        <a:pt x="19701" y="6234"/>
                        <a:pt x="19701" y="6234"/>
                        <a:pt x="19416" y="6164"/>
                      </a:cubicBezTo>
                      <a:lnTo>
                        <a:pt x="17992" y="17102"/>
                      </a:lnTo>
                      <a:cubicBezTo>
                        <a:pt x="16331" y="18555"/>
                        <a:pt x="14099" y="19525"/>
                        <a:pt x="11773" y="20148"/>
                      </a:cubicBezTo>
                      <a:cubicBezTo>
                        <a:pt x="11773" y="20148"/>
                        <a:pt x="11773" y="20148"/>
                        <a:pt x="13197" y="9487"/>
                      </a:cubicBezTo>
                      <a:cubicBezTo>
                        <a:pt x="13197" y="9487"/>
                        <a:pt x="13197" y="9487"/>
                        <a:pt x="12913" y="9418"/>
                      </a:cubicBezTo>
                      <a:cubicBezTo>
                        <a:pt x="12913" y="9418"/>
                        <a:pt x="12913" y="9418"/>
                        <a:pt x="11488" y="20286"/>
                      </a:cubicBezTo>
                      <a:cubicBezTo>
                        <a:pt x="10491" y="20494"/>
                        <a:pt x="9542" y="20701"/>
                        <a:pt x="8545" y="20840"/>
                      </a:cubicBezTo>
                      <a:cubicBezTo>
                        <a:pt x="8545" y="20840"/>
                        <a:pt x="8545" y="20840"/>
                        <a:pt x="8545" y="20814"/>
                      </a:cubicBezTo>
                      <a:lnTo>
                        <a:pt x="8545" y="20632"/>
                      </a:lnTo>
                      <a:cubicBezTo>
                        <a:pt x="8545" y="20632"/>
                        <a:pt x="8545" y="20632"/>
                        <a:pt x="8515" y="20632"/>
                      </a:cubicBezTo>
                      <a:lnTo>
                        <a:pt x="8308" y="20632"/>
                      </a:lnTo>
                      <a:cubicBezTo>
                        <a:pt x="8308" y="20632"/>
                        <a:pt x="8308" y="20632"/>
                        <a:pt x="8302" y="20667"/>
                      </a:cubicBezTo>
                      <a:lnTo>
                        <a:pt x="8260" y="20909"/>
                      </a:lnTo>
                      <a:cubicBezTo>
                        <a:pt x="7263" y="21047"/>
                        <a:pt x="6266" y="21186"/>
                        <a:pt x="5317" y="21255"/>
                      </a:cubicBezTo>
                      <a:cubicBezTo>
                        <a:pt x="5317" y="21255"/>
                        <a:pt x="5317" y="21255"/>
                        <a:pt x="6171" y="15025"/>
                      </a:cubicBezTo>
                      <a:cubicBezTo>
                        <a:pt x="6171" y="15025"/>
                        <a:pt x="6171" y="15025"/>
                        <a:pt x="6142" y="15016"/>
                      </a:cubicBezTo>
                      <a:lnTo>
                        <a:pt x="5934" y="14956"/>
                      </a:lnTo>
                      <a:cubicBezTo>
                        <a:pt x="5934" y="14956"/>
                        <a:pt x="5934" y="14956"/>
                        <a:pt x="5032" y="21255"/>
                      </a:cubicBezTo>
                      <a:cubicBezTo>
                        <a:pt x="3181" y="21463"/>
                        <a:pt x="1472" y="21463"/>
                        <a:pt x="285" y="21532"/>
                      </a:cubicBezTo>
                      <a:lnTo>
                        <a:pt x="570" y="21186"/>
                      </a:lnTo>
                      <a:cubicBezTo>
                        <a:pt x="570" y="21186"/>
                        <a:pt x="570" y="21186"/>
                        <a:pt x="546" y="21151"/>
                      </a:cubicBezTo>
                      <a:lnTo>
                        <a:pt x="380" y="20909"/>
                      </a:lnTo>
                      <a:cubicBezTo>
                        <a:pt x="237" y="21117"/>
                        <a:pt x="95" y="21255"/>
                        <a:pt x="0" y="21394"/>
                      </a:cubicBezTo>
                      <a:cubicBezTo>
                        <a:pt x="285" y="20286"/>
                        <a:pt x="665" y="18971"/>
                        <a:pt x="1139" y="17517"/>
                      </a:cubicBezTo>
                      <a:cubicBezTo>
                        <a:pt x="1139" y="17517"/>
                        <a:pt x="1139" y="17517"/>
                        <a:pt x="3038" y="18694"/>
                      </a:cubicBezTo>
                      <a:cubicBezTo>
                        <a:pt x="3038" y="18694"/>
                        <a:pt x="3038" y="18694"/>
                        <a:pt x="3050" y="18651"/>
                      </a:cubicBezTo>
                      <a:lnTo>
                        <a:pt x="3133" y="18348"/>
                      </a:lnTo>
                      <a:cubicBezTo>
                        <a:pt x="3133" y="18348"/>
                        <a:pt x="3133" y="18348"/>
                        <a:pt x="1234" y="17171"/>
                      </a:cubicBezTo>
                      <a:cubicBezTo>
                        <a:pt x="2136" y="14540"/>
                        <a:pt x="3418" y="11495"/>
                        <a:pt x="4937" y="8656"/>
                      </a:cubicBezTo>
                      <a:cubicBezTo>
                        <a:pt x="4937" y="8656"/>
                        <a:pt x="4937" y="8656"/>
                        <a:pt x="8593" y="12118"/>
                      </a:cubicBezTo>
                      <a:cubicBezTo>
                        <a:pt x="8403" y="12325"/>
                        <a:pt x="8260" y="12464"/>
                        <a:pt x="8118" y="12602"/>
                      </a:cubicBezTo>
                      <a:cubicBezTo>
                        <a:pt x="8118" y="12602"/>
                        <a:pt x="8118" y="12602"/>
                        <a:pt x="8136" y="12637"/>
                      </a:cubicBezTo>
                      <a:lnTo>
                        <a:pt x="8260" y="12879"/>
                      </a:lnTo>
                      <a:cubicBezTo>
                        <a:pt x="8450" y="12671"/>
                        <a:pt x="8687" y="12533"/>
                        <a:pt x="8877" y="12325"/>
                      </a:cubicBezTo>
                      <a:cubicBezTo>
                        <a:pt x="8877" y="12325"/>
                        <a:pt x="8877" y="12325"/>
                        <a:pt x="8871" y="12308"/>
                      </a:cubicBezTo>
                      <a:lnTo>
                        <a:pt x="8830" y="12187"/>
                      </a:lnTo>
                      <a:cubicBezTo>
                        <a:pt x="8830" y="12187"/>
                        <a:pt x="8830" y="12187"/>
                        <a:pt x="8842" y="12161"/>
                      </a:cubicBezTo>
                      <a:lnTo>
                        <a:pt x="8925" y="11979"/>
                      </a:lnTo>
                      <a:cubicBezTo>
                        <a:pt x="8925" y="11979"/>
                        <a:pt x="8925" y="11979"/>
                        <a:pt x="5080" y="8379"/>
                      </a:cubicBezTo>
                      <a:cubicBezTo>
                        <a:pt x="7602" y="3750"/>
                        <a:pt x="10735" y="-68"/>
                        <a:pt x="13925" y="1"/>
                      </a:cubicBezTo>
                      <a:close/>
                    </a:path>
                  </a:pathLst>
                </a:custGeom>
                <a:solidFill>
                  <a:srgbClr val="3F511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</p:grpSp>
        <p:sp>
          <p:nvSpPr>
            <p:cNvPr id="167" name="Shape 167"/>
            <p:cNvSpPr/>
            <p:nvPr/>
          </p:nvSpPr>
          <p:spPr>
            <a:xfrm>
              <a:off x="995805" y="1152906"/>
              <a:ext cx="4465646" cy="4059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0262" extrusionOk="0">
                  <a:moveTo>
                    <a:pt x="20109" y="896"/>
                  </a:moveTo>
                  <a:cubicBezTo>
                    <a:pt x="18220" y="-619"/>
                    <a:pt x="13935" y="301"/>
                    <a:pt x="10391" y="188"/>
                  </a:cubicBezTo>
                  <a:cubicBezTo>
                    <a:pt x="6365" y="418"/>
                    <a:pt x="2188" y="-675"/>
                    <a:pt x="963" y="737"/>
                  </a:cubicBezTo>
                  <a:cubicBezTo>
                    <a:pt x="-262" y="2382"/>
                    <a:pt x="110" y="6345"/>
                    <a:pt x="66" y="9461"/>
                  </a:cubicBezTo>
                  <a:cubicBezTo>
                    <a:pt x="21" y="12577"/>
                    <a:pt x="-234" y="17795"/>
                    <a:pt x="691" y="19435"/>
                  </a:cubicBezTo>
                  <a:cubicBezTo>
                    <a:pt x="1501" y="20925"/>
                    <a:pt x="7667" y="19796"/>
                    <a:pt x="10900" y="19874"/>
                  </a:cubicBezTo>
                  <a:cubicBezTo>
                    <a:pt x="14132" y="19951"/>
                    <a:pt x="17935" y="20687"/>
                    <a:pt x="20090" y="19904"/>
                  </a:cubicBezTo>
                  <a:cubicBezTo>
                    <a:pt x="21312" y="19106"/>
                    <a:pt x="21336" y="13370"/>
                    <a:pt x="21321" y="10319"/>
                  </a:cubicBezTo>
                  <a:cubicBezTo>
                    <a:pt x="21306" y="7271"/>
                    <a:pt x="21338" y="1894"/>
                    <a:pt x="20109" y="89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6A4520"/>
              </a:solidFill>
              <a:prstDash val="dash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6399608" y="114300"/>
            <a:ext cx="2457452" cy="37719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A4520"/>
                </a:solidFill>
              </a:rPr>
              <a:t>Texto del título</a:t>
            </a:r>
          </a:p>
        </p:txBody>
      </p:sp>
      <p:sp>
        <p:nvSpPr>
          <p:cNvPr id="170" name="Shape 170"/>
          <p:cNvSpPr>
            <a:spLocks noGrp="1"/>
          </p:cNvSpPr>
          <p:nvPr>
            <p:ph type="body" idx="1"/>
          </p:nvPr>
        </p:nvSpPr>
        <p:spPr>
          <a:xfrm>
            <a:off x="6399608" y="3962398"/>
            <a:ext cx="2457452" cy="28956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1800">
                <a:solidFill>
                  <a:srgbClr val="3F5118"/>
                </a:solidFill>
              </a:defRPr>
            </a:lvl1pPr>
            <a:lvl2pPr marL="0" indent="457200">
              <a:buSzTx/>
              <a:buFontTx/>
              <a:buNone/>
              <a:defRPr sz="1800">
                <a:solidFill>
                  <a:srgbClr val="3F5118"/>
                </a:solidFill>
              </a:defRPr>
            </a:lvl2pPr>
            <a:lvl3pPr marL="0" indent="914400">
              <a:buSzTx/>
              <a:buFontTx/>
              <a:buNone/>
              <a:defRPr sz="1800">
                <a:solidFill>
                  <a:srgbClr val="3F5118"/>
                </a:solidFill>
              </a:defRPr>
            </a:lvl3pPr>
            <a:lvl4pPr marL="0" indent="1371600">
              <a:buSzTx/>
              <a:buFontTx/>
              <a:buNone/>
              <a:defRPr sz="1800">
                <a:solidFill>
                  <a:srgbClr val="3F5118"/>
                </a:solidFill>
              </a:defRPr>
            </a:lvl4pPr>
            <a:lvl5pPr marL="0" indent="1828800">
              <a:buSzTx/>
              <a:buFontTx/>
              <a:buNone/>
              <a:defRPr sz="1800">
                <a:solidFill>
                  <a:srgbClr val="3F5118"/>
                </a:solidFill>
              </a:defRPr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F5118"/>
                </a:solidFill>
              </a:rPr>
              <a:t>Nivel de texto 1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F5118"/>
                </a:solidFill>
              </a:rPr>
              <a:t>Nivel de texto 2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F5118"/>
                </a:solidFill>
              </a:rPr>
              <a:t>Nivel de texto 3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F5118"/>
                </a:solidFill>
              </a:rPr>
              <a:t>Nivel de texto 4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F5118"/>
                </a:solidFill>
              </a:rPr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n amplia con título">
    <p:bg>
      <p:bgPr>
        <a:solidFill>
          <a:srgbClr val="D4E6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888999" y="336550"/>
            <a:ext cx="7362827" cy="49339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600" extrusionOk="0">
                <a:moveTo>
                  <a:pt x="20072" y="0"/>
                </a:moveTo>
                <a:cubicBezTo>
                  <a:pt x="20074" y="1071"/>
                  <a:pt x="20848" y="2097"/>
                  <a:pt x="21513" y="2106"/>
                </a:cubicBezTo>
                <a:cubicBezTo>
                  <a:pt x="21503" y="8414"/>
                  <a:pt x="21600" y="15244"/>
                  <a:pt x="21599" y="21600"/>
                </a:cubicBezTo>
                <a:lnTo>
                  <a:pt x="67" y="21600"/>
                </a:lnTo>
                <a:lnTo>
                  <a:pt x="0" y="2432"/>
                </a:lnTo>
                <a:cubicBezTo>
                  <a:pt x="1095" y="2501"/>
                  <a:pt x="1453" y="1184"/>
                  <a:pt x="1438" y="5"/>
                </a:cubicBezTo>
                <a:close/>
              </a:path>
            </a:pathLst>
          </a:custGeom>
          <a:solidFill>
            <a:srgbClr val="6A452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909637" y="4252912"/>
            <a:ext cx="849313" cy="1257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251" y="1359"/>
                </a:lnTo>
                <a:cubicBezTo>
                  <a:pt x="5524" y="4645"/>
                  <a:pt x="17675" y="17581"/>
                  <a:pt x="21600" y="21550"/>
                </a:cubicBezTo>
                <a:lnTo>
                  <a:pt x="11669" y="21600"/>
                </a:lnTo>
                <a:cubicBezTo>
                  <a:pt x="12960" y="16142"/>
                  <a:pt x="5572" y="12122"/>
                  <a:pt x="104" y="13431"/>
                </a:cubicBezTo>
                <a:cubicBezTo>
                  <a:pt x="70" y="8918"/>
                  <a:pt x="36" y="4514"/>
                  <a:pt x="0" y="0"/>
                </a:cubicBezTo>
                <a:close/>
              </a:path>
            </a:pathLst>
          </a:custGeom>
          <a:solidFill>
            <a:srgbClr val="D4E6AC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941387" y="392112"/>
            <a:ext cx="7258051" cy="4802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extrusionOk="0">
                <a:moveTo>
                  <a:pt x="1456" y="0"/>
                </a:moveTo>
                <a:lnTo>
                  <a:pt x="19962" y="0"/>
                </a:lnTo>
                <a:cubicBezTo>
                  <a:pt x="20051" y="1079"/>
                  <a:pt x="21018" y="2154"/>
                  <a:pt x="21470" y="2229"/>
                </a:cubicBezTo>
                <a:cubicBezTo>
                  <a:pt x="21485" y="8699"/>
                  <a:pt x="21546" y="15134"/>
                  <a:pt x="21564" y="21600"/>
                </a:cubicBezTo>
                <a:lnTo>
                  <a:pt x="40" y="21600"/>
                </a:lnTo>
                <a:cubicBezTo>
                  <a:pt x="56" y="17049"/>
                  <a:pt x="-36" y="5841"/>
                  <a:pt x="17" y="2547"/>
                </a:cubicBezTo>
                <a:cubicBezTo>
                  <a:pt x="962" y="2306"/>
                  <a:pt x="1366" y="1473"/>
                  <a:pt x="145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7226300" y="4278312"/>
            <a:ext cx="1042988" cy="106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41" y="0"/>
                </a:moveTo>
                <a:cubicBezTo>
                  <a:pt x="19936" y="971"/>
                  <a:pt x="16656" y="3932"/>
                  <a:pt x="15386" y="5970"/>
                </a:cubicBezTo>
                <a:cubicBezTo>
                  <a:pt x="15189" y="4805"/>
                  <a:pt x="14844" y="3155"/>
                  <a:pt x="14314" y="1990"/>
                </a:cubicBezTo>
                <a:cubicBezTo>
                  <a:pt x="13266" y="2864"/>
                  <a:pt x="10516" y="6456"/>
                  <a:pt x="9099" y="11018"/>
                </a:cubicBezTo>
                <a:cubicBezTo>
                  <a:pt x="7089" y="10145"/>
                  <a:pt x="1640" y="8138"/>
                  <a:pt x="0" y="8349"/>
                </a:cubicBezTo>
                <a:cubicBezTo>
                  <a:pt x="395" y="11569"/>
                  <a:pt x="2860" y="19578"/>
                  <a:pt x="6436" y="21600"/>
                </a:cubicBezTo>
                <a:lnTo>
                  <a:pt x="21600" y="20532"/>
                </a:lnTo>
                <a:cubicBezTo>
                  <a:pt x="21575" y="13640"/>
                  <a:pt x="21514" y="7087"/>
                  <a:pt x="21341" y="0"/>
                </a:cubicBezTo>
                <a:close/>
              </a:path>
            </a:pathLst>
          </a:custGeom>
          <a:solidFill>
            <a:srgbClr val="CFE3A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6" name="Shape 176"/>
          <p:cNvSpPr/>
          <p:nvPr/>
        </p:nvSpPr>
        <p:spPr>
          <a:xfrm flipH="1">
            <a:off x="898524" y="4246562"/>
            <a:ext cx="1020764" cy="1073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1" h="21600" extrusionOk="0">
                <a:moveTo>
                  <a:pt x="21433" y="0"/>
                </a:moveTo>
                <a:cubicBezTo>
                  <a:pt x="20077" y="958"/>
                  <a:pt x="16576" y="4502"/>
                  <a:pt x="15386" y="5939"/>
                </a:cubicBezTo>
                <a:cubicBezTo>
                  <a:pt x="15196" y="4789"/>
                  <a:pt x="14857" y="3209"/>
                  <a:pt x="14345" y="2059"/>
                </a:cubicBezTo>
                <a:cubicBezTo>
                  <a:pt x="13334" y="2922"/>
                  <a:pt x="10422" y="6130"/>
                  <a:pt x="9091" y="11063"/>
                </a:cubicBezTo>
                <a:cubicBezTo>
                  <a:pt x="7076" y="9962"/>
                  <a:pt x="1583" y="8030"/>
                  <a:pt x="0" y="8238"/>
                </a:cubicBezTo>
                <a:cubicBezTo>
                  <a:pt x="387" y="11989"/>
                  <a:pt x="3036" y="19030"/>
                  <a:pt x="6562" y="21600"/>
                </a:cubicBezTo>
                <a:lnTo>
                  <a:pt x="21497" y="21073"/>
                </a:lnTo>
                <a:cubicBezTo>
                  <a:pt x="21473" y="14272"/>
                  <a:pt x="21600" y="6992"/>
                  <a:pt x="21433" y="0"/>
                </a:cubicBezTo>
                <a:close/>
              </a:path>
            </a:pathLst>
          </a:custGeom>
          <a:solidFill>
            <a:srgbClr val="CFE3A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82" name="Group 182"/>
          <p:cNvGrpSpPr/>
          <p:nvPr/>
        </p:nvGrpSpPr>
        <p:grpSpPr>
          <a:xfrm>
            <a:off x="7133349" y="4127311"/>
            <a:ext cx="1936128" cy="1876010"/>
            <a:chOff x="0" y="0"/>
            <a:chExt cx="1936126" cy="1876009"/>
          </a:xfrm>
        </p:grpSpPr>
        <p:sp>
          <p:nvSpPr>
            <p:cNvPr id="177" name="Shape 177"/>
            <p:cNvSpPr/>
            <p:nvPr/>
          </p:nvSpPr>
          <p:spPr>
            <a:xfrm rot="9601738">
              <a:off x="735889" y="133538"/>
              <a:ext cx="938213" cy="887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 rot="11254592" flipH="1">
              <a:off x="37388" y="557401"/>
              <a:ext cx="641352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5E792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 rot="20401738" flipH="1">
              <a:off x="666038" y="732027"/>
              <a:ext cx="1169989" cy="79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5E792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 rot="15001738" flipH="1">
              <a:off x="223920" y="501046"/>
              <a:ext cx="857251" cy="455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B7D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 rot="7446345" flipH="1">
              <a:off x="100094" y="1148744"/>
              <a:ext cx="757240" cy="530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grpSp>
        <p:nvGrpSpPr>
          <p:cNvPr id="188" name="Group 188"/>
          <p:cNvGrpSpPr/>
          <p:nvPr/>
        </p:nvGrpSpPr>
        <p:grpSpPr>
          <a:xfrm>
            <a:off x="79260" y="4092389"/>
            <a:ext cx="1936107" cy="1877902"/>
            <a:chOff x="0" y="0"/>
            <a:chExt cx="1936106" cy="1877901"/>
          </a:xfrm>
        </p:grpSpPr>
        <p:sp>
          <p:nvSpPr>
            <p:cNvPr id="183" name="Shape 183"/>
            <p:cNvSpPr/>
            <p:nvPr/>
          </p:nvSpPr>
          <p:spPr>
            <a:xfrm rot="11998789" flipH="1">
              <a:off x="262052" y="133535"/>
              <a:ext cx="938214" cy="889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 rot="10345935">
              <a:off x="1255827" y="555810"/>
              <a:ext cx="642939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5E792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 rot="1198788">
              <a:off x="100127" y="730436"/>
              <a:ext cx="1169989" cy="792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5E792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 rot="6598789">
              <a:off x="854189" y="500248"/>
              <a:ext cx="857252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B7D5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 rot="14154182">
              <a:off x="1077233" y="1148741"/>
              <a:ext cx="758826" cy="53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89" name="Shape 189"/>
          <p:cNvSpPr>
            <a:spLocks noGrp="1"/>
          </p:cNvSpPr>
          <p:nvPr>
            <p:ph type="body" idx="1"/>
          </p:nvPr>
        </p:nvSpPr>
        <p:spPr>
          <a:xfrm>
            <a:off x="1999059" y="5410200"/>
            <a:ext cx="5143501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FontTx/>
              <a:buNone/>
              <a:defRPr sz="1800">
                <a:solidFill>
                  <a:srgbClr val="3F5118"/>
                </a:solidFill>
              </a:defRPr>
            </a:lvl1pPr>
            <a:lvl2pPr marL="0" indent="457200" algn="ctr">
              <a:buSzTx/>
              <a:buFontTx/>
              <a:buNone/>
              <a:defRPr sz="1800">
                <a:solidFill>
                  <a:srgbClr val="3F5118"/>
                </a:solidFill>
              </a:defRPr>
            </a:lvl2pPr>
            <a:lvl3pPr marL="0" indent="914400" algn="ctr">
              <a:buSzTx/>
              <a:buFontTx/>
              <a:buNone/>
              <a:defRPr sz="1800">
                <a:solidFill>
                  <a:srgbClr val="3F5118"/>
                </a:solidFill>
              </a:defRPr>
            </a:lvl3pPr>
            <a:lvl4pPr marL="0" indent="1371600" algn="ctr">
              <a:buSzTx/>
              <a:buFontTx/>
              <a:buNone/>
              <a:defRPr sz="1800">
                <a:solidFill>
                  <a:srgbClr val="3F5118"/>
                </a:solidFill>
              </a:defRPr>
            </a:lvl4pPr>
            <a:lvl5pPr marL="0" indent="1828800" algn="ctr">
              <a:buSzTx/>
              <a:buFontTx/>
              <a:buNone/>
              <a:defRPr sz="1800">
                <a:solidFill>
                  <a:srgbClr val="3F5118"/>
                </a:solidFill>
              </a:defRPr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F5118"/>
                </a:solidFill>
              </a:rPr>
              <a:t>Nivel de texto 1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F5118"/>
                </a:solidFill>
              </a:rPr>
              <a:t>Nivel de texto 2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F5118"/>
                </a:solidFill>
              </a:rPr>
              <a:t>Nivel de texto 3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F5118"/>
                </a:solidFill>
              </a:rPr>
              <a:t>Nivel de texto 4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F5118"/>
                </a:solidFill>
              </a:rPr>
              <a:t>Nivel de texto 5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Una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roup 293"/>
          <p:cNvGrpSpPr/>
          <p:nvPr/>
        </p:nvGrpSpPr>
        <p:grpSpPr>
          <a:xfrm>
            <a:off x="-508076" y="-336848"/>
            <a:ext cx="10037825" cy="7612695"/>
            <a:chOff x="0" y="0"/>
            <a:chExt cx="10037824" cy="7612694"/>
          </a:xfrm>
        </p:grpSpPr>
        <p:sp>
          <p:nvSpPr>
            <p:cNvPr id="192" name="Shape 192"/>
            <p:cNvSpPr/>
            <p:nvPr/>
          </p:nvSpPr>
          <p:spPr>
            <a:xfrm rot="20746899">
              <a:off x="4476825" y="6059787"/>
              <a:ext cx="1128715" cy="1085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2" h="21530" extrusionOk="0">
                  <a:moveTo>
                    <a:pt x="2978" y="17494"/>
                  </a:moveTo>
                  <a:cubicBezTo>
                    <a:pt x="2779" y="17774"/>
                    <a:pt x="2579" y="17983"/>
                    <a:pt x="2355" y="18228"/>
                  </a:cubicBezTo>
                  <a:lnTo>
                    <a:pt x="2530" y="18473"/>
                  </a:lnTo>
                  <a:cubicBezTo>
                    <a:pt x="2729" y="18263"/>
                    <a:pt x="2928" y="18053"/>
                    <a:pt x="3152" y="17739"/>
                  </a:cubicBezTo>
                  <a:close/>
                  <a:moveTo>
                    <a:pt x="8485" y="18058"/>
                  </a:moveTo>
                  <a:lnTo>
                    <a:pt x="8175" y="18058"/>
                  </a:lnTo>
                  <a:lnTo>
                    <a:pt x="8093" y="19185"/>
                  </a:lnTo>
                  <a:lnTo>
                    <a:pt x="8320" y="19244"/>
                  </a:lnTo>
                  <a:close/>
                  <a:moveTo>
                    <a:pt x="4745" y="15648"/>
                  </a:moveTo>
                  <a:cubicBezTo>
                    <a:pt x="4647" y="15718"/>
                    <a:pt x="4599" y="15789"/>
                    <a:pt x="4550" y="15859"/>
                  </a:cubicBezTo>
                  <a:cubicBezTo>
                    <a:pt x="4550" y="15859"/>
                    <a:pt x="4540" y="15854"/>
                    <a:pt x="3866" y="15507"/>
                  </a:cubicBezTo>
                  <a:cubicBezTo>
                    <a:pt x="3866" y="15507"/>
                    <a:pt x="3865" y="15516"/>
                    <a:pt x="3817" y="15930"/>
                  </a:cubicBezTo>
                  <a:cubicBezTo>
                    <a:pt x="3818" y="15930"/>
                    <a:pt x="3824" y="15933"/>
                    <a:pt x="4257" y="16141"/>
                  </a:cubicBezTo>
                  <a:cubicBezTo>
                    <a:pt x="4208" y="16211"/>
                    <a:pt x="4159" y="16282"/>
                    <a:pt x="4086" y="16387"/>
                  </a:cubicBezTo>
                  <a:lnTo>
                    <a:pt x="4257" y="16634"/>
                  </a:lnTo>
                  <a:cubicBezTo>
                    <a:pt x="4452" y="16423"/>
                    <a:pt x="4647" y="16211"/>
                    <a:pt x="4873" y="15956"/>
                  </a:cubicBezTo>
                  <a:close/>
                  <a:moveTo>
                    <a:pt x="1835" y="14528"/>
                  </a:moveTo>
                  <a:lnTo>
                    <a:pt x="1752" y="14884"/>
                  </a:lnTo>
                  <a:lnTo>
                    <a:pt x="2537" y="15299"/>
                  </a:lnTo>
                  <a:lnTo>
                    <a:pt x="2620" y="14943"/>
                  </a:lnTo>
                  <a:close/>
                  <a:moveTo>
                    <a:pt x="8816" y="15092"/>
                  </a:moveTo>
                  <a:lnTo>
                    <a:pt x="8568" y="15003"/>
                  </a:lnTo>
                  <a:lnTo>
                    <a:pt x="8423" y="16130"/>
                  </a:lnTo>
                  <a:lnTo>
                    <a:pt x="8671" y="16219"/>
                  </a:lnTo>
                  <a:close/>
                  <a:moveTo>
                    <a:pt x="6518" y="13965"/>
                  </a:moveTo>
                  <a:cubicBezTo>
                    <a:pt x="6269" y="14177"/>
                    <a:pt x="6070" y="14389"/>
                    <a:pt x="5840" y="14637"/>
                  </a:cubicBezTo>
                  <a:lnTo>
                    <a:pt x="5970" y="14884"/>
                  </a:lnTo>
                  <a:cubicBezTo>
                    <a:pt x="6219" y="14672"/>
                    <a:pt x="6419" y="14460"/>
                    <a:pt x="6649" y="14212"/>
                  </a:cubicBezTo>
                  <a:close/>
                  <a:moveTo>
                    <a:pt x="15301" y="17138"/>
                  </a:moveTo>
                  <a:lnTo>
                    <a:pt x="15053" y="17049"/>
                  </a:lnTo>
                  <a:lnTo>
                    <a:pt x="14908" y="18206"/>
                  </a:lnTo>
                  <a:lnTo>
                    <a:pt x="15156" y="18265"/>
                  </a:lnTo>
                  <a:close/>
                  <a:moveTo>
                    <a:pt x="9167" y="12333"/>
                  </a:moveTo>
                  <a:lnTo>
                    <a:pt x="8919" y="12244"/>
                  </a:lnTo>
                  <a:lnTo>
                    <a:pt x="8816" y="13105"/>
                  </a:lnTo>
                  <a:lnTo>
                    <a:pt x="9063" y="13164"/>
                  </a:lnTo>
                  <a:close/>
                  <a:moveTo>
                    <a:pt x="15693" y="14083"/>
                  </a:moveTo>
                  <a:lnTo>
                    <a:pt x="15404" y="14024"/>
                  </a:lnTo>
                  <a:lnTo>
                    <a:pt x="15259" y="15151"/>
                  </a:lnTo>
                  <a:lnTo>
                    <a:pt x="15549" y="15210"/>
                  </a:lnTo>
                  <a:close/>
                  <a:moveTo>
                    <a:pt x="10153" y="10702"/>
                  </a:moveTo>
                  <a:cubicBezTo>
                    <a:pt x="9904" y="10844"/>
                    <a:pt x="9705" y="11056"/>
                    <a:pt x="9456" y="11268"/>
                  </a:cubicBezTo>
                  <a:lnTo>
                    <a:pt x="9605" y="11622"/>
                  </a:lnTo>
                  <a:cubicBezTo>
                    <a:pt x="9805" y="11409"/>
                    <a:pt x="10054" y="11197"/>
                    <a:pt x="10284" y="11012"/>
                  </a:cubicBezTo>
                  <a:close/>
                  <a:moveTo>
                    <a:pt x="16044" y="11058"/>
                  </a:moveTo>
                  <a:lnTo>
                    <a:pt x="15796" y="10969"/>
                  </a:lnTo>
                  <a:lnTo>
                    <a:pt x="15652" y="12096"/>
                  </a:lnTo>
                  <a:lnTo>
                    <a:pt x="15900" y="12185"/>
                  </a:lnTo>
                  <a:close/>
                  <a:moveTo>
                    <a:pt x="11414" y="8715"/>
                  </a:moveTo>
                  <a:lnTo>
                    <a:pt x="11315" y="9066"/>
                  </a:lnTo>
                  <a:cubicBezTo>
                    <a:pt x="11315" y="9066"/>
                    <a:pt x="11322" y="9072"/>
                    <a:pt x="11763" y="9418"/>
                  </a:cubicBezTo>
                  <a:cubicBezTo>
                    <a:pt x="11614" y="9558"/>
                    <a:pt x="11464" y="9628"/>
                    <a:pt x="11333" y="9804"/>
                  </a:cubicBezTo>
                  <a:lnTo>
                    <a:pt x="11464" y="10050"/>
                  </a:lnTo>
                  <a:cubicBezTo>
                    <a:pt x="11713" y="9909"/>
                    <a:pt x="11912" y="9698"/>
                    <a:pt x="12155" y="9532"/>
                  </a:cubicBezTo>
                  <a:lnTo>
                    <a:pt x="12112" y="9347"/>
                  </a:lnTo>
                  <a:lnTo>
                    <a:pt x="12149" y="9268"/>
                  </a:lnTo>
                  <a:lnTo>
                    <a:pt x="12062" y="9207"/>
                  </a:lnTo>
                  <a:cubicBezTo>
                    <a:pt x="12062" y="9207"/>
                    <a:pt x="12053" y="9200"/>
                    <a:pt x="11414" y="8715"/>
                  </a:cubicBezTo>
                  <a:close/>
                  <a:moveTo>
                    <a:pt x="9559" y="7232"/>
                  </a:moveTo>
                  <a:lnTo>
                    <a:pt x="9456" y="7588"/>
                  </a:lnTo>
                  <a:lnTo>
                    <a:pt x="10137" y="8152"/>
                  </a:lnTo>
                  <a:lnTo>
                    <a:pt x="10303" y="7796"/>
                  </a:lnTo>
                  <a:close/>
                  <a:moveTo>
                    <a:pt x="7680" y="5749"/>
                  </a:moveTo>
                  <a:lnTo>
                    <a:pt x="7597" y="6016"/>
                  </a:lnTo>
                  <a:lnTo>
                    <a:pt x="8279" y="6580"/>
                  </a:lnTo>
                  <a:lnTo>
                    <a:pt x="8382" y="6313"/>
                  </a:lnTo>
                  <a:close/>
                  <a:moveTo>
                    <a:pt x="13983" y="7855"/>
                  </a:moveTo>
                  <a:cubicBezTo>
                    <a:pt x="13734" y="7998"/>
                    <a:pt x="13484" y="8213"/>
                    <a:pt x="13254" y="8401"/>
                  </a:cubicBezTo>
                  <a:lnTo>
                    <a:pt x="13385" y="8715"/>
                  </a:lnTo>
                  <a:cubicBezTo>
                    <a:pt x="13584" y="8572"/>
                    <a:pt x="13833" y="8357"/>
                    <a:pt x="14070" y="8169"/>
                  </a:cubicBezTo>
                  <a:close/>
                  <a:moveTo>
                    <a:pt x="16437" y="8003"/>
                  </a:moveTo>
                  <a:lnTo>
                    <a:pt x="16189" y="7944"/>
                  </a:lnTo>
                  <a:lnTo>
                    <a:pt x="16044" y="9071"/>
                  </a:lnTo>
                  <a:lnTo>
                    <a:pt x="16292" y="9130"/>
                  </a:lnTo>
                  <a:close/>
                  <a:moveTo>
                    <a:pt x="15987" y="6669"/>
                  </a:moveTo>
                  <a:cubicBezTo>
                    <a:pt x="15691" y="6809"/>
                    <a:pt x="15444" y="6949"/>
                    <a:pt x="15210" y="7133"/>
                  </a:cubicBezTo>
                  <a:lnTo>
                    <a:pt x="15296" y="7440"/>
                  </a:lnTo>
                  <a:cubicBezTo>
                    <a:pt x="15543" y="7300"/>
                    <a:pt x="15790" y="7159"/>
                    <a:pt x="16073" y="6975"/>
                  </a:cubicBezTo>
                  <a:close/>
                  <a:moveTo>
                    <a:pt x="18011" y="5660"/>
                  </a:moveTo>
                  <a:cubicBezTo>
                    <a:pt x="17764" y="5803"/>
                    <a:pt x="17518" y="5874"/>
                    <a:pt x="17234" y="6061"/>
                  </a:cubicBezTo>
                  <a:lnTo>
                    <a:pt x="17320" y="6372"/>
                  </a:lnTo>
                  <a:cubicBezTo>
                    <a:pt x="17567" y="6230"/>
                    <a:pt x="17814" y="6158"/>
                    <a:pt x="18097" y="5972"/>
                  </a:cubicBezTo>
                  <a:close/>
                  <a:moveTo>
                    <a:pt x="9559" y="1923"/>
                  </a:moveTo>
                  <a:lnTo>
                    <a:pt x="9415" y="2190"/>
                  </a:lnTo>
                  <a:lnTo>
                    <a:pt x="14764" y="7796"/>
                  </a:lnTo>
                  <a:lnTo>
                    <a:pt x="14970" y="7440"/>
                  </a:lnTo>
                  <a:close/>
                  <a:moveTo>
                    <a:pt x="17717" y="4741"/>
                  </a:moveTo>
                  <a:lnTo>
                    <a:pt x="17573" y="5037"/>
                  </a:lnTo>
                  <a:lnTo>
                    <a:pt x="18192" y="5749"/>
                  </a:lnTo>
                  <a:lnTo>
                    <a:pt x="18357" y="5453"/>
                  </a:lnTo>
                  <a:close/>
                  <a:moveTo>
                    <a:pt x="15982" y="2843"/>
                  </a:moveTo>
                  <a:lnTo>
                    <a:pt x="15838" y="3199"/>
                  </a:lnTo>
                  <a:lnTo>
                    <a:pt x="16478" y="3910"/>
                  </a:lnTo>
                  <a:lnTo>
                    <a:pt x="16623" y="3554"/>
                  </a:lnTo>
                  <a:close/>
                  <a:moveTo>
                    <a:pt x="14330" y="1004"/>
                  </a:moveTo>
                  <a:lnTo>
                    <a:pt x="14165" y="1271"/>
                  </a:lnTo>
                  <a:lnTo>
                    <a:pt x="14805" y="1983"/>
                  </a:lnTo>
                  <a:lnTo>
                    <a:pt x="14970" y="1716"/>
                  </a:lnTo>
                  <a:close/>
                  <a:moveTo>
                    <a:pt x="15141" y="311"/>
                  </a:moveTo>
                  <a:cubicBezTo>
                    <a:pt x="16629" y="911"/>
                    <a:pt x="18111" y="2410"/>
                    <a:pt x="19535" y="5096"/>
                  </a:cubicBezTo>
                  <a:cubicBezTo>
                    <a:pt x="19437" y="5096"/>
                    <a:pt x="19388" y="5096"/>
                    <a:pt x="19290" y="5167"/>
                  </a:cubicBezTo>
                  <a:cubicBezTo>
                    <a:pt x="19290" y="5167"/>
                    <a:pt x="19290" y="5169"/>
                    <a:pt x="19302" y="5211"/>
                  </a:cubicBezTo>
                  <a:lnTo>
                    <a:pt x="19388" y="5520"/>
                  </a:lnTo>
                  <a:cubicBezTo>
                    <a:pt x="19486" y="5450"/>
                    <a:pt x="19584" y="5450"/>
                    <a:pt x="19732" y="5379"/>
                  </a:cubicBezTo>
                  <a:cubicBezTo>
                    <a:pt x="19830" y="5662"/>
                    <a:pt x="19978" y="5945"/>
                    <a:pt x="20076" y="6157"/>
                  </a:cubicBezTo>
                  <a:cubicBezTo>
                    <a:pt x="21600" y="11392"/>
                    <a:pt x="20518" y="14858"/>
                    <a:pt x="18159" y="17192"/>
                  </a:cubicBezTo>
                  <a:cubicBezTo>
                    <a:pt x="18159" y="17192"/>
                    <a:pt x="18167" y="17136"/>
                    <a:pt x="19634" y="6369"/>
                  </a:cubicBezTo>
                  <a:cubicBezTo>
                    <a:pt x="19633" y="6369"/>
                    <a:pt x="19628" y="6368"/>
                    <a:pt x="19339" y="6299"/>
                  </a:cubicBezTo>
                  <a:lnTo>
                    <a:pt x="17864" y="17475"/>
                  </a:lnTo>
                  <a:cubicBezTo>
                    <a:pt x="16143" y="18961"/>
                    <a:pt x="13833" y="19951"/>
                    <a:pt x="11424" y="20588"/>
                  </a:cubicBezTo>
                  <a:cubicBezTo>
                    <a:pt x="11424" y="20587"/>
                    <a:pt x="11432" y="20531"/>
                    <a:pt x="12899" y="9694"/>
                  </a:cubicBezTo>
                  <a:cubicBezTo>
                    <a:pt x="12899" y="9694"/>
                    <a:pt x="12893" y="9693"/>
                    <a:pt x="12604" y="9623"/>
                  </a:cubicBezTo>
                  <a:cubicBezTo>
                    <a:pt x="12604" y="9624"/>
                    <a:pt x="12596" y="9682"/>
                    <a:pt x="11129" y="20729"/>
                  </a:cubicBezTo>
                  <a:cubicBezTo>
                    <a:pt x="10097" y="20941"/>
                    <a:pt x="9113" y="21153"/>
                    <a:pt x="8081" y="21295"/>
                  </a:cubicBezTo>
                  <a:cubicBezTo>
                    <a:pt x="8081" y="21295"/>
                    <a:pt x="8081" y="21293"/>
                    <a:pt x="8081" y="21268"/>
                  </a:cubicBezTo>
                  <a:lnTo>
                    <a:pt x="8081" y="21083"/>
                  </a:lnTo>
                  <a:cubicBezTo>
                    <a:pt x="8081" y="21083"/>
                    <a:pt x="8080" y="21083"/>
                    <a:pt x="8050" y="21083"/>
                  </a:cubicBezTo>
                  <a:lnTo>
                    <a:pt x="7835" y="21083"/>
                  </a:lnTo>
                  <a:cubicBezTo>
                    <a:pt x="7835" y="21083"/>
                    <a:pt x="7835" y="21085"/>
                    <a:pt x="7829" y="21118"/>
                  </a:cubicBezTo>
                  <a:lnTo>
                    <a:pt x="7786" y="21366"/>
                  </a:lnTo>
                  <a:lnTo>
                    <a:pt x="6370" y="21530"/>
                  </a:lnTo>
                  <a:lnTo>
                    <a:pt x="4842" y="20974"/>
                  </a:lnTo>
                  <a:cubicBezTo>
                    <a:pt x="4950" y="20196"/>
                    <a:pt x="5171" y="18605"/>
                    <a:pt x="5623" y="15353"/>
                  </a:cubicBezTo>
                  <a:cubicBezTo>
                    <a:pt x="5623" y="15353"/>
                    <a:pt x="5622" y="15353"/>
                    <a:pt x="5592" y="15344"/>
                  </a:cubicBezTo>
                  <a:lnTo>
                    <a:pt x="5377" y="15282"/>
                  </a:lnTo>
                  <a:cubicBezTo>
                    <a:pt x="5377" y="15282"/>
                    <a:pt x="5372" y="15316"/>
                    <a:pt x="4566" y="20874"/>
                  </a:cubicBezTo>
                  <a:lnTo>
                    <a:pt x="1407" y="19724"/>
                  </a:lnTo>
                  <a:cubicBezTo>
                    <a:pt x="1420" y="19710"/>
                    <a:pt x="1431" y="19694"/>
                    <a:pt x="1442" y="19677"/>
                  </a:cubicBezTo>
                  <a:lnTo>
                    <a:pt x="1295" y="19392"/>
                  </a:lnTo>
                  <a:lnTo>
                    <a:pt x="1098" y="19612"/>
                  </a:lnTo>
                  <a:lnTo>
                    <a:pt x="0" y="19212"/>
                  </a:lnTo>
                  <a:cubicBezTo>
                    <a:pt x="124" y="18786"/>
                    <a:pt x="263" y="18349"/>
                    <a:pt x="412" y="17900"/>
                  </a:cubicBezTo>
                  <a:cubicBezTo>
                    <a:pt x="412" y="17900"/>
                    <a:pt x="428" y="17909"/>
                    <a:pt x="2379" y="19102"/>
                  </a:cubicBezTo>
                  <a:cubicBezTo>
                    <a:pt x="2379" y="19102"/>
                    <a:pt x="2379" y="19100"/>
                    <a:pt x="2391" y="19058"/>
                  </a:cubicBezTo>
                  <a:lnTo>
                    <a:pt x="2477" y="18748"/>
                  </a:lnTo>
                  <a:cubicBezTo>
                    <a:pt x="2477" y="18748"/>
                    <a:pt x="2462" y="18739"/>
                    <a:pt x="511" y="17546"/>
                  </a:cubicBezTo>
                  <a:cubicBezTo>
                    <a:pt x="1445" y="14858"/>
                    <a:pt x="2772" y="11745"/>
                    <a:pt x="4345" y="8845"/>
                  </a:cubicBezTo>
                  <a:cubicBezTo>
                    <a:pt x="4345" y="8845"/>
                    <a:pt x="4367" y="8865"/>
                    <a:pt x="8130" y="12382"/>
                  </a:cubicBezTo>
                  <a:cubicBezTo>
                    <a:pt x="7934" y="12594"/>
                    <a:pt x="7786" y="12736"/>
                    <a:pt x="7639" y="12877"/>
                  </a:cubicBezTo>
                  <a:cubicBezTo>
                    <a:pt x="7639" y="12877"/>
                    <a:pt x="7639" y="12879"/>
                    <a:pt x="7657" y="12913"/>
                  </a:cubicBezTo>
                  <a:lnTo>
                    <a:pt x="7786" y="13160"/>
                  </a:lnTo>
                  <a:cubicBezTo>
                    <a:pt x="7983" y="12948"/>
                    <a:pt x="8229" y="12806"/>
                    <a:pt x="8425" y="12594"/>
                  </a:cubicBezTo>
                  <a:cubicBezTo>
                    <a:pt x="8425" y="12594"/>
                    <a:pt x="8425" y="12593"/>
                    <a:pt x="8419" y="12577"/>
                  </a:cubicBezTo>
                  <a:lnTo>
                    <a:pt x="8376" y="12453"/>
                  </a:lnTo>
                  <a:cubicBezTo>
                    <a:pt x="8376" y="12453"/>
                    <a:pt x="8377" y="12451"/>
                    <a:pt x="8388" y="12426"/>
                  </a:cubicBezTo>
                  <a:lnTo>
                    <a:pt x="8474" y="12241"/>
                  </a:lnTo>
                  <a:cubicBezTo>
                    <a:pt x="8474" y="12240"/>
                    <a:pt x="8451" y="12218"/>
                    <a:pt x="4492" y="8562"/>
                  </a:cubicBezTo>
                  <a:cubicBezTo>
                    <a:pt x="7104" y="3832"/>
                    <a:pt x="10349" y="-70"/>
                    <a:pt x="13652" y="0"/>
                  </a:cubicBezTo>
                  <a:cubicBezTo>
                    <a:pt x="14148" y="11"/>
                    <a:pt x="14644" y="111"/>
                    <a:pt x="15141" y="31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 rot="2193362">
              <a:off x="323925" y="3421361"/>
              <a:ext cx="784227" cy="1001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2" h="21563" extrusionOk="0">
                  <a:moveTo>
                    <a:pt x="12332" y="18536"/>
                  </a:moveTo>
                  <a:lnTo>
                    <a:pt x="12127" y="19794"/>
                  </a:lnTo>
                  <a:lnTo>
                    <a:pt x="12478" y="19858"/>
                  </a:lnTo>
                  <a:lnTo>
                    <a:pt x="12683" y="18633"/>
                  </a:lnTo>
                  <a:close/>
                  <a:moveTo>
                    <a:pt x="12829" y="15247"/>
                  </a:moveTo>
                  <a:lnTo>
                    <a:pt x="12624" y="16472"/>
                  </a:lnTo>
                  <a:lnTo>
                    <a:pt x="13034" y="16537"/>
                  </a:lnTo>
                  <a:lnTo>
                    <a:pt x="13238" y="15312"/>
                  </a:lnTo>
                  <a:close/>
                  <a:moveTo>
                    <a:pt x="13384" y="11926"/>
                  </a:moveTo>
                  <a:lnTo>
                    <a:pt x="13180" y="13151"/>
                  </a:lnTo>
                  <a:lnTo>
                    <a:pt x="13531" y="13248"/>
                  </a:lnTo>
                  <a:lnTo>
                    <a:pt x="13735" y="12023"/>
                  </a:lnTo>
                  <a:close/>
                  <a:moveTo>
                    <a:pt x="13940" y="8637"/>
                  </a:moveTo>
                  <a:lnTo>
                    <a:pt x="13735" y="9862"/>
                  </a:lnTo>
                  <a:lnTo>
                    <a:pt x="14086" y="9927"/>
                  </a:lnTo>
                  <a:lnTo>
                    <a:pt x="14291" y="8702"/>
                  </a:lnTo>
                  <a:close/>
                  <a:moveTo>
                    <a:pt x="15419" y="6590"/>
                  </a:moveTo>
                  <a:lnTo>
                    <a:pt x="15541" y="6928"/>
                  </a:lnTo>
                  <a:cubicBezTo>
                    <a:pt x="15891" y="6773"/>
                    <a:pt x="16240" y="6696"/>
                    <a:pt x="16641" y="6493"/>
                  </a:cubicBezTo>
                  <a:lnTo>
                    <a:pt x="16519" y="6154"/>
                  </a:lnTo>
                  <a:cubicBezTo>
                    <a:pt x="16170" y="6309"/>
                    <a:pt x="15821" y="6387"/>
                    <a:pt x="15419" y="6590"/>
                  </a:cubicBezTo>
                  <a:close/>
                  <a:moveTo>
                    <a:pt x="16103" y="5155"/>
                  </a:moveTo>
                  <a:lnTo>
                    <a:pt x="15899" y="5477"/>
                  </a:lnTo>
                  <a:lnTo>
                    <a:pt x="16776" y="6251"/>
                  </a:lnTo>
                  <a:lnTo>
                    <a:pt x="17010" y="5929"/>
                  </a:lnTo>
                  <a:close/>
                  <a:moveTo>
                    <a:pt x="12554" y="7756"/>
                  </a:moveTo>
                  <a:lnTo>
                    <a:pt x="12676" y="8089"/>
                  </a:lnTo>
                  <a:cubicBezTo>
                    <a:pt x="13025" y="7937"/>
                    <a:pt x="13375" y="7784"/>
                    <a:pt x="13776" y="7584"/>
                  </a:cubicBezTo>
                  <a:lnTo>
                    <a:pt x="13654" y="7251"/>
                  </a:lnTo>
                  <a:cubicBezTo>
                    <a:pt x="13235" y="7403"/>
                    <a:pt x="12886" y="7556"/>
                    <a:pt x="12554" y="7756"/>
                  </a:cubicBezTo>
                  <a:close/>
                  <a:moveTo>
                    <a:pt x="9785" y="9135"/>
                  </a:moveTo>
                  <a:lnTo>
                    <a:pt x="9971" y="9476"/>
                  </a:lnTo>
                  <a:cubicBezTo>
                    <a:pt x="10253" y="9320"/>
                    <a:pt x="10605" y="9086"/>
                    <a:pt x="10940" y="8881"/>
                  </a:cubicBezTo>
                  <a:lnTo>
                    <a:pt x="10817" y="8540"/>
                  </a:lnTo>
                  <a:cubicBezTo>
                    <a:pt x="10464" y="8696"/>
                    <a:pt x="10112" y="8930"/>
                    <a:pt x="9785" y="9135"/>
                  </a:cubicBezTo>
                  <a:close/>
                  <a:moveTo>
                    <a:pt x="4409" y="12251"/>
                  </a:moveTo>
                  <a:lnTo>
                    <a:pt x="4620" y="12635"/>
                  </a:lnTo>
                  <a:cubicBezTo>
                    <a:pt x="4902" y="12405"/>
                    <a:pt x="5255" y="12174"/>
                    <a:pt x="5581" y="11972"/>
                  </a:cubicBezTo>
                  <a:lnTo>
                    <a:pt x="5396" y="11636"/>
                  </a:lnTo>
                  <a:cubicBezTo>
                    <a:pt x="5043" y="11790"/>
                    <a:pt x="4761" y="12020"/>
                    <a:pt x="4409" y="12251"/>
                  </a:cubicBezTo>
                  <a:close/>
                  <a:moveTo>
                    <a:pt x="7181" y="9476"/>
                  </a:moveTo>
                  <a:lnTo>
                    <a:pt x="7040" y="9857"/>
                  </a:lnTo>
                  <a:cubicBezTo>
                    <a:pt x="7040" y="9857"/>
                    <a:pt x="7048" y="9862"/>
                    <a:pt x="7675" y="10239"/>
                  </a:cubicBezTo>
                  <a:cubicBezTo>
                    <a:pt x="7463" y="10392"/>
                    <a:pt x="7251" y="10468"/>
                    <a:pt x="7066" y="10659"/>
                  </a:cubicBezTo>
                  <a:lnTo>
                    <a:pt x="7251" y="10927"/>
                  </a:lnTo>
                  <a:cubicBezTo>
                    <a:pt x="7604" y="10774"/>
                    <a:pt x="7886" y="10545"/>
                    <a:pt x="8230" y="10363"/>
                  </a:cubicBezTo>
                  <a:lnTo>
                    <a:pt x="8168" y="10163"/>
                  </a:lnTo>
                  <a:lnTo>
                    <a:pt x="8221" y="10077"/>
                  </a:lnTo>
                  <a:lnTo>
                    <a:pt x="8098" y="10010"/>
                  </a:lnTo>
                  <a:cubicBezTo>
                    <a:pt x="8098" y="10010"/>
                    <a:pt x="8088" y="10004"/>
                    <a:pt x="7181" y="9476"/>
                  </a:cubicBezTo>
                  <a:close/>
                  <a:moveTo>
                    <a:pt x="13648" y="3091"/>
                  </a:moveTo>
                  <a:lnTo>
                    <a:pt x="13443" y="3478"/>
                  </a:lnTo>
                  <a:lnTo>
                    <a:pt x="14349" y="4252"/>
                  </a:lnTo>
                  <a:lnTo>
                    <a:pt x="14554" y="3865"/>
                  </a:lnTo>
                  <a:close/>
                  <a:moveTo>
                    <a:pt x="4555" y="7863"/>
                  </a:moveTo>
                  <a:lnTo>
                    <a:pt x="4409" y="8250"/>
                  </a:lnTo>
                  <a:lnTo>
                    <a:pt x="5373" y="8863"/>
                  </a:lnTo>
                  <a:lnTo>
                    <a:pt x="5607" y="8476"/>
                  </a:lnTo>
                  <a:close/>
                  <a:moveTo>
                    <a:pt x="11309" y="1092"/>
                  </a:moveTo>
                  <a:lnTo>
                    <a:pt x="11075" y="1382"/>
                  </a:lnTo>
                  <a:lnTo>
                    <a:pt x="11981" y="2156"/>
                  </a:lnTo>
                  <a:lnTo>
                    <a:pt x="12215" y="1866"/>
                  </a:lnTo>
                  <a:close/>
                  <a:moveTo>
                    <a:pt x="1894" y="6251"/>
                  </a:moveTo>
                  <a:lnTo>
                    <a:pt x="1777" y="6541"/>
                  </a:lnTo>
                  <a:lnTo>
                    <a:pt x="2742" y="7154"/>
                  </a:lnTo>
                  <a:lnTo>
                    <a:pt x="2888" y="6864"/>
                  </a:lnTo>
                  <a:close/>
                  <a:moveTo>
                    <a:pt x="4555" y="2092"/>
                  </a:moveTo>
                  <a:lnTo>
                    <a:pt x="4350" y="2382"/>
                  </a:lnTo>
                  <a:lnTo>
                    <a:pt x="11923" y="8476"/>
                  </a:lnTo>
                  <a:lnTo>
                    <a:pt x="12215" y="8089"/>
                  </a:lnTo>
                  <a:close/>
                  <a:moveTo>
                    <a:pt x="3499" y="2698"/>
                  </a:moveTo>
                  <a:cubicBezTo>
                    <a:pt x="5694" y="1004"/>
                    <a:pt x="8011" y="-37"/>
                    <a:pt x="10349" y="1"/>
                  </a:cubicBezTo>
                  <a:cubicBezTo>
                    <a:pt x="13155" y="47"/>
                    <a:pt x="15989" y="1648"/>
                    <a:pt x="18677" y="5541"/>
                  </a:cubicBezTo>
                  <a:cubicBezTo>
                    <a:pt x="18538" y="5541"/>
                    <a:pt x="18468" y="5541"/>
                    <a:pt x="18329" y="5618"/>
                  </a:cubicBezTo>
                  <a:cubicBezTo>
                    <a:pt x="18329" y="5618"/>
                    <a:pt x="18330" y="5620"/>
                    <a:pt x="18347" y="5666"/>
                  </a:cubicBezTo>
                  <a:lnTo>
                    <a:pt x="18468" y="6002"/>
                  </a:lnTo>
                  <a:cubicBezTo>
                    <a:pt x="18608" y="5926"/>
                    <a:pt x="18747" y="5926"/>
                    <a:pt x="18956" y="5849"/>
                  </a:cubicBezTo>
                  <a:cubicBezTo>
                    <a:pt x="19095" y="6156"/>
                    <a:pt x="19304" y="6464"/>
                    <a:pt x="19443" y="6695"/>
                  </a:cubicBezTo>
                  <a:cubicBezTo>
                    <a:pt x="21600" y="12385"/>
                    <a:pt x="20069" y="16154"/>
                    <a:pt x="16729" y="18691"/>
                  </a:cubicBezTo>
                  <a:cubicBezTo>
                    <a:pt x="16729" y="18691"/>
                    <a:pt x="16740" y="18629"/>
                    <a:pt x="18816" y="6925"/>
                  </a:cubicBezTo>
                  <a:cubicBezTo>
                    <a:pt x="18816" y="6925"/>
                    <a:pt x="18810" y="6924"/>
                    <a:pt x="18399" y="6848"/>
                  </a:cubicBezTo>
                  <a:lnTo>
                    <a:pt x="16311" y="18999"/>
                  </a:lnTo>
                  <a:cubicBezTo>
                    <a:pt x="14665" y="20091"/>
                    <a:pt x="12637" y="20936"/>
                    <a:pt x="10438" y="21563"/>
                  </a:cubicBezTo>
                  <a:lnTo>
                    <a:pt x="7983" y="17911"/>
                  </a:lnTo>
                  <a:cubicBezTo>
                    <a:pt x="8285" y="16196"/>
                    <a:pt x="8704" y="13823"/>
                    <a:pt x="9282" y="10540"/>
                  </a:cubicBezTo>
                  <a:cubicBezTo>
                    <a:pt x="9282" y="10540"/>
                    <a:pt x="9276" y="10539"/>
                    <a:pt x="8865" y="10463"/>
                  </a:cubicBezTo>
                  <a:cubicBezTo>
                    <a:pt x="8865" y="10463"/>
                    <a:pt x="8857" y="10509"/>
                    <a:pt x="7660" y="17431"/>
                  </a:cubicBezTo>
                  <a:lnTo>
                    <a:pt x="0" y="6038"/>
                  </a:lnTo>
                  <a:cubicBezTo>
                    <a:pt x="1112" y="4767"/>
                    <a:pt x="2287" y="3633"/>
                    <a:pt x="3499" y="2698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 rot="7668513">
              <a:off x="29444" y="5481142"/>
              <a:ext cx="1549401" cy="83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18509" y="4930"/>
                  </a:moveTo>
                  <a:lnTo>
                    <a:pt x="19134" y="5627"/>
                  </a:lnTo>
                  <a:lnTo>
                    <a:pt x="19301" y="5336"/>
                  </a:lnTo>
                  <a:lnTo>
                    <a:pt x="18655" y="4640"/>
                  </a:lnTo>
                  <a:close/>
                  <a:moveTo>
                    <a:pt x="16758" y="3131"/>
                  </a:moveTo>
                  <a:lnTo>
                    <a:pt x="17404" y="3827"/>
                  </a:lnTo>
                  <a:lnTo>
                    <a:pt x="17550" y="3479"/>
                  </a:lnTo>
                  <a:lnTo>
                    <a:pt x="16904" y="2782"/>
                  </a:lnTo>
                  <a:close/>
                  <a:moveTo>
                    <a:pt x="18254" y="6236"/>
                  </a:moveTo>
                  <a:cubicBezTo>
                    <a:pt x="18503" y="6097"/>
                    <a:pt x="18752" y="6027"/>
                    <a:pt x="19039" y="5844"/>
                  </a:cubicBezTo>
                  <a:lnTo>
                    <a:pt x="18951" y="5540"/>
                  </a:lnTo>
                  <a:cubicBezTo>
                    <a:pt x="18702" y="5679"/>
                    <a:pt x="18454" y="5749"/>
                    <a:pt x="18167" y="5931"/>
                  </a:cubicBezTo>
                  <a:close/>
                  <a:moveTo>
                    <a:pt x="15070" y="1244"/>
                  </a:moveTo>
                  <a:lnTo>
                    <a:pt x="15716" y="1941"/>
                  </a:lnTo>
                  <a:lnTo>
                    <a:pt x="15883" y="1679"/>
                  </a:lnTo>
                  <a:lnTo>
                    <a:pt x="15237" y="983"/>
                  </a:lnTo>
                  <a:close/>
                  <a:moveTo>
                    <a:pt x="16212" y="7281"/>
                  </a:moveTo>
                  <a:cubicBezTo>
                    <a:pt x="16461" y="7144"/>
                    <a:pt x="16710" y="7007"/>
                    <a:pt x="16996" y="6827"/>
                  </a:cubicBezTo>
                  <a:lnTo>
                    <a:pt x="16909" y="6526"/>
                  </a:lnTo>
                  <a:cubicBezTo>
                    <a:pt x="16610" y="6664"/>
                    <a:pt x="16361" y="6801"/>
                    <a:pt x="16125" y="6981"/>
                  </a:cubicBezTo>
                  <a:close/>
                  <a:moveTo>
                    <a:pt x="16967" y="8877"/>
                  </a:moveTo>
                  <a:lnTo>
                    <a:pt x="17217" y="8935"/>
                  </a:lnTo>
                  <a:lnTo>
                    <a:pt x="17363" y="7833"/>
                  </a:lnTo>
                  <a:lnTo>
                    <a:pt x="17113" y="7774"/>
                  </a:lnTo>
                  <a:close/>
                  <a:moveTo>
                    <a:pt x="16571" y="11838"/>
                  </a:moveTo>
                  <a:lnTo>
                    <a:pt x="16821" y="11925"/>
                  </a:lnTo>
                  <a:lnTo>
                    <a:pt x="16967" y="10822"/>
                  </a:lnTo>
                  <a:lnTo>
                    <a:pt x="16717" y="10735"/>
                  </a:lnTo>
                  <a:close/>
                  <a:moveTo>
                    <a:pt x="14283" y="8529"/>
                  </a:moveTo>
                  <a:cubicBezTo>
                    <a:pt x="14484" y="8389"/>
                    <a:pt x="14735" y="8178"/>
                    <a:pt x="14974" y="7994"/>
                  </a:cubicBezTo>
                  <a:lnTo>
                    <a:pt x="14886" y="7687"/>
                  </a:lnTo>
                  <a:cubicBezTo>
                    <a:pt x="14635" y="7828"/>
                    <a:pt x="14383" y="8038"/>
                    <a:pt x="14151" y="8222"/>
                  </a:cubicBezTo>
                  <a:close/>
                  <a:moveTo>
                    <a:pt x="10276" y="2144"/>
                  </a:moveTo>
                  <a:lnTo>
                    <a:pt x="15674" y="7629"/>
                  </a:lnTo>
                  <a:lnTo>
                    <a:pt x="15883" y="7281"/>
                  </a:lnTo>
                  <a:lnTo>
                    <a:pt x="10422" y="1883"/>
                  </a:lnTo>
                  <a:close/>
                  <a:moveTo>
                    <a:pt x="12344" y="9835"/>
                  </a:moveTo>
                  <a:cubicBezTo>
                    <a:pt x="12596" y="9698"/>
                    <a:pt x="12797" y="9491"/>
                    <a:pt x="13042" y="9328"/>
                  </a:cubicBezTo>
                  <a:lnTo>
                    <a:pt x="12998" y="9148"/>
                  </a:lnTo>
                  <a:lnTo>
                    <a:pt x="13036" y="9070"/>
                  </a:lnTo>
                  <a:lnTo>
                    <a:pt x="12948" y="9010"/>
                  </a:lnTo>
                  <a:cubicBezTo>
                    <a:pt x="12947" y="9010"/>
                    <a:pt x="12938" y="9004"/>
                    <a:pt x="12294" y="8529"/>
                  </a:cubicBezTo>
                  <a:lnTo>
                    <a:pt x="12194" y="8873"/>
                  </a:lnTo>
                  <a:cubicBezTo>
                    <a:pt x="12194" y="8873"/>
                    <a:pt x="12201" y="8878"/>
                    <a:pt x="12646" y="9217"/>
                  </a:cubicBezTo>
                  <a:cubicBezTo>
                    <a:pt x="12495" y="9354"/>
                    <a:pt x="12344" y="9423"/>
                    <a:pt x="12212" y="9595"/>
                  </a:cubicBezTo>
                  <a:close/>
                  <a:moveTo>
                    <a:pt x="10318" y="7426"/>
                  </a:moveTo>
                  <a:lnTo>
                    <a:pt x="11005" y="7978"/>
                  </a:lnTo>
                  <a:lnTo>
                    <a:pt x="11172" y="7629"/>
                  </a:lnTo>
                  <a:lnTo>
                    <a:pt x="10422" y="7078"/>
                  </a:lnTo>
                  <a:close/>
                  <a:moveTo>
                    <a:pt x="8442" y="5888"/>
                  </a:moveTo>
                  <a:lnTo>
                    <a:pt x="9130" y="6439"/>
                  </a:lnTo>
                  <a:lnTo>
                    <a:pt x="9234" y="6178"/>
                  </a:lnTo>
                  <a:lnTo>
                    <a:pt x="8525" y="5627"/>
                  </a:lnTo>
                  <a:close/>
                  <a:moveTo>
                    <a:pt x="10468" y="11373"/>
                  </a:moveTo>
                  <a:cubicBezTo>
                    <a:pt x="10669" y="11166"/>
                    <a:pt x="10921" y="10958"/>
                    <a:pt x="11153" y="10777"/>
                  </a:cubicBezTo>
                  <a:lnTo>
                    <a:pt x="11021" y="10474"/>
                  </a:lnTo>
                  <a:cubicBezTo>
                    <a:pt x="10770" y="10612"/>
                    <a:pt x="10569" y="10820"/>
                    <a:pt x="10318" y="11027"/>
                  </a:cubicBezTo>
                  <a:close/>
                  <a:moveTo>
                    <a:pt x="9671" y="12825"/>
                  </a:moveTo>
                  <a:lnTo>
                    <a:pt x="9922" y="12883"/>
                  </a:lnTo>
                  <a:lnTo>
                    <a:pt x="10026" y="12070"/>
                  </a:lnTo>
                  <a:lnTo>
                    <a:pt x="9776" y="11983"/>
                  </a:lnTo>
                  <a:close/>
                  <a:moveTo>
                    <a:pt x="9275" y="15785"/>
                  </a:moveTo>
                  <a:lnTo>
                    <a:pt x="9526" y="15872"/>
                  </a:lnTo>
                  <a:lnTo>
                    <a:pt x="9671" y="14769"/>
                  </a:lnTo>
                  <a:lnTo>
                    <a:pt x="9421" y="14682"/>
                  </a:lnTo>
                  <a:close/>
                  <a:moveTo>
                    <a:pt x="6800" y="14566"/>
                  </a:moveTo>
                  <a:cubicBezTo>
                    <a:pt x="7051" y="14359"/>
                    <a:pt x="7252" y="14151"/>
                    <a:pt x="7485" y="13909"/>
                  </a:cubicBezTo>
                  <a:lnTo>
                    <a:pt x="7353" y="13666"/>
                  </a:lnTo>
                  <a:cubicBezTo>
                    <a:pt x="7102" y="13874"/>
                    <a:pt x="6900" y="14082"/>
                    <a:pt x="6668" y="14324"/>
                  </a:cubicBezTo>
                  <a:close/>
                  <a:moveTo>
                    <a:pt x="8942" y="18775"/>
                  </a:moveTo>
                  <a:lnTo>
                    <a:pt x="9171" y="18833"/>
                  </a:lnTo>
                  <a:lnTo>
                    <a:pt x="9338" y="17672"/>
                  </a:lnTo>
                  <a:lnTo>
                    <a:pt x="9025" y="17672"/>
                  </a:lnTo>
                  <a:close/>
                  <a:moveTo>
                    <a:pt x="4627" y="15589"/>
                  </a:moveTo>
                  <a:cubicBezTo>
                    <a:pt x="4627" y="15589"/>
                    <a:pt x="4634" y="15593"/>
                    <a:pt x="5071" y="15796"/>
                  </a:cubicBezTo>
                  <a:cubicBezTo>
                    <a:pt x="5021" y="15865"/>
                    <a:pt x="4972" y="15934"/>
                    <a:pt x="4898" y="16037"/>
                  </a:cubicBezTo>
                  <a:lnTo>
                    <a:pt x="5071" y="16279"/>
                  </a:lnTo>
                  <a:cubicBezTo>
                    <a:pt x="5268" y="16072"/>
                    <a:pt x="5465" y="15865"/>
                    <a:pt x="5693" y="15615"/>
                  </a:cubicBezTo>
                  <a:lnTo>
                    <a:pt x="5563" y="15314"/>
                  </a:lnTo>
                  <a:cubicBezTo>
                    <a:pt x="5465" y="15382"/>
                    <a:pt x="5416" y="15451"/>
                    <a:pt x="5366" y="15520"/>
                  </a:cubicBezTo>
                  <a:cubicBezTo>
                    <a:pt x="5366" y="15520"/>
                    <a:pt x="5357" y="15516"/>
                    <a:pt x="4677" y="15176"/>
                  </a:cubicBezTo>
                  <a:cubicBezTo>
                    <a:pt x="4677" y="15176"/>
                    <a:pt x="4676" y="15182"/>
                    <a:pt x="4627" y="15589"/>
                  </a:cubicBezTo>
                  <a:close/>
                  <a:moveTo>
                    <a:pt x="2543" y="14566"/>
                  </a:moveTo>
                  <a:lnTo>
                    <a:pt x="3335" y="14972"/>
                  </a:lnTo>
                  <a:lnTo>
                    <a:pt x="3418" y="14624"/>
                  </a:lnTo>
                  <a:lnTo>
                    <a:pt x="2626" y="14218"/>
                  </a:lnTo>
                  <a:close/>
                  <a:moveTo>
                    <a:pt x="3152" y="17839"/>
                  </a:moveTo>
                  <a:lnTo>
                    <a:pt x="3328" y="18078"/>
                  </a:lnTo>
                  <a:cubicBezTo>
                    <a:pt x="3529" y="17873"/>
                    <a:pt x="3730" y="17668"/>
                    <a:pt x="3956" y="17360"/>
                  </a:cubicBezTo>
                  <a:lnTo>
                    <a:pt x="3780" y="17120"/>
                  </a:lnTo>
                  <a:cubicBezTo>
                    <a:pt x="3579" y="17394"/>
                    <a:pt x="3378" y="17599"/>
                    <a:pt x="3152" y="17839"/>
                  </a:cubicBezTo>
                  <a:close/>
                  <a:moveTo>
                    <a:pt x="1438" y="19674"/>
                  </a:moveTo>
                  <a:lnTo>
                    <a:pt x="1636" y="20023"/>
                  </a:lnTo>
                  <a:cubicBezTo>
                    <a:pt x="1834" y="19744"/>
                    <a:pt x="2032" y="19535"/>
                    <a:pt x="2230" y="19256"/>
                  </a:cubicBezTo>
                  <a:lnTo>
                    <a:pt x="2082" y="18978"/>
                  </a:lnTo>
                  <a:cubicBezTo>
                    <a:pt x="1834" y="19256"/>
                    <a:pt x="1636" y="19465"/>
                    <a:pt x="1438" y="19674"/>
                  </a:cubicBezTo>
                  <a:close/>
                  <a:moveTo>
                    <a:pt x="0" y="21394"/>
                  </a:moveTo>
                  <a:cubicBezTo>
                    <a:pt x="298" y="20286"/>
                    <a:pt x="695" y="18971"/>
                    <a:pt x="1191" y="17517"/>
                  </a:cubicBezTo>
                  <a:cubicBezTo>
                    <a:pt x="1191" y="17517"/>
                    <a:pt x="1207" y="17527"/>
                    <a:pt x="3175" y="18694"/>
                  </a:cubicBezTo>
                  <a:cubicBezTo>
                    <a:pt x="3175" y="18694"/>
                    <a:pt x="3176" y="18692"/>
                    <a:pt x="3188" y="18651"/>
                  </a:cubicBezTo>
                  <a:lnTo>
                    <a:pt x="3274" y="18348"/>
                  </a:lnTo>
                  <a:cubicBezTo>
                    <a:pt x="3274" y="18348"/>
                    <a:pt x="3259" y="18338"/>
                    <a:pt x="1290" y="17171"/>
                  </a:cubicBezTo>
                  <a:cubicBezTo>
                    <a:pt x="2233" y="14540"/>
                    <a:pt x="3572" y="11495"/>
                    <a:pt x="5160" y="8656"/>
                  </a:cubicBezTo>
                  <a:cubicBezTo>
                    <a:pt x="5160" y="8656"/>
                    <a:pt x="5182" y="8677"/>
                    <a:pt x="8980" y="12118"/>
                  </a:cubicBezTo>
                  <a:cubicBezTo>
                    <a:pt x="8781" y="12325"/>
                    <a:pt x="8633" y="12464"/>
                    <a:pt x="8484" y="12602"/>
                  </a:cubicBezTo>
                  <a:cubicBezTo>
                    <a:pt x="8484" y="12602"/>
                    <a:pt x="8485" y="12604"/>
                    <a:pt x="8502" y="12637"/>
                  </a:cubicBezTo>
                  <a:lnTo>
                    <a:pt x="8633" y="12879"/>
                  </a:lnTo>
                  <a:cubicBezTo>
                    <a:pt x="8831" y="12671"/>
                    <a:pt x="9079" y="12533"/>
                    <a:pt x="9278" y="12325"/>
                  </a:cubicBezTo>
                  <a:cubicBezTo>
                    <a:pt x="9277" y="12325"/>
                    <a:pt x="9277" y="12324"/>
                    <a:pt x="9271" y="12308"/>
                  </a:cubicBezTo>
                  <a:lnTo>
                    <a:pt x="9228" y="12187"/>
                  </a:lnTo>
                  <a:cubicBezTo>
                    <a:pt x="9228" y="12187"/>
                    <a:pt x="9229" y="12185"/>
                    <a:pt x="9240" y="12161"/>
                  </a:cubicBezTo>
                  <a:lnTo>
                    <a:pt x="9327" y="11979"/>
                  </a:lnTo>
                  <a:cubicBezTo>
                    <a:pt x="9327" y="11979"/>
                    <a:pt x="9304" y="11959"/>
                    <a:pt x="5309" y="8379"/>
                  </a:cubicBezTo>
                  <a:cubicBezTo>
                    <a:pt x="7944" y="3750"/>
                    <a:pt x="11219" y="-68"/>
                    <a:pt x="14553" y="1"/>
                  </a:cubicBezTo>
                  <a:cubicBezTo>
                    <a:pt x="16553" y="42"/>
                    <a:pt x="18574" y="1483"/>
                    <a:pt x="20490" y="4987"/>
                  </a:cubicBezTo>
                  <a:cubicBezTo>
                    <a:pt x="20391" y="4987"/>
                    <a:pt x="20341" y="4988"/>
                    <a:pt x="20242" y="5057"/>
                  </a:cubicBezTo>
                  <a:cubicBezTo>
                    <a:pt x="20242" y="5057"/>
                    <a:pt x="20242" y="5059"/>
                    <a:pt x="20254" y="5100"/>
                  </a:cubicBezTo>
                  <a:lnTo>
                    <a:pt x="20341" y="5403"/>
                  </a:lnTo>
                  <a:cubicBezTo>
                    <a:pt x="20440" y="5334"/>
                    <a:pt x="20540" y="5334"/>
                    <a:pt x="20688" y="5264"/>
                  </a:cubicBezTo>
                  <a:cubicBezTo>
                    <a:pt x="20788" y="5541"/>
                    <a:pt x="20936" y="5818"/>
                    <a:pt x="21036" y="6026"/>
                  </a:cubicBezTo>
                  <a:cubicBezTo>
                    <a:pt x="21317" y="6964"/>
                    <a:pt x="21511" y="7845"/>
                    <a:pt x="21600" y="8677"/>
                  </a:cubicBezTo>
                  <a:lnTo>
                    <a:pt x="20003" y="10402"/>
                  </a:lnTo>
                  <a:cubicBezTo>
                    <a:pt x="20167" y="9237"/>
                    <a:pt x="20361" y="7860"/>
                    <a:pt x="20589" y="6234"/>
                  </a:cubicBezTo>
                  <a:cubicBezTo>
                    <a:pt x="20589" y="6234"/>
                    <a:pt x="20583" y="6232"/>
                    <a:pt x="20291" y="6164"/>
                  </a:cubicBezTo>
                  <a:lnTo>
                    <a:pt x="19665" y="10768"/>
                  </a:lnTo>
                  <a:lnTo>
                    <a:pt x="16569" y="14113"/>
                  </a:lnTo>
                  <a:lnTo>
                    <a:pt x="16612" y="13782"/>
                  </a:lnTo>
                  <a:lnTo>
                    <a:pt x="16321" y="13724"/>
                  </a:lnTo>
                  <a:lnTo>
                    <a:pt x="16219" y="14491"/>
                  </a:lnTo>
                  <a:lnTo>
                    <a:pt x="12538" y="18468"/>
                  </a:lnTo>
                  <a:cubicBezTo>
                    <a:pt x="12738" y="17038"/>
                    <a:pt x="13108" y="14390"/>
                    <a:pt x="13792" y="9487"/>
                  </a:cubicBezTo>
                  <a:cubicBezTo>
                    <a:pt x="13792" y="9487"/>
                    <a:pt x="13786" y="9486"/>
                    <a:pt x="13495" y="9418"/>
                  </a:cubicBezTo>
                  <a:cubicBezTo>
                    <a:pt x="13495" y="9418"/>
                    <a:pt x="13487" y="9470"/>
                    <a:pt x="12206" y="18827"/>
                  </a:cubicBezTo>
                  <a:lnTo>
                    <a:pt x="10626" y="20535"/>
                  </a:lnTo>
                  <a:cubicBezTo>
                    <a:pt x="10066" y="20666"/>
                    <a:pt x="9506" y="20763"/>
                    <a:pt x="8930" y="20840"/>
                  </a:cubicBezTo>
                  <a:cubicBezTo>
                    <a:pt x="8930" y="20840"/>
                    <a:pt x="8930" y="20838"/>
                    <a:pt x="8930" y="20814"/>
                  </a:cubicBezTo>
                  <a:lnTo>
                    <a:pt x="8930" y="20632"/>
                  </a:lnTo>
                  <a:cubicBezTo>
                    <a:pt x="8930" y="20632"/>
                    <a:pt x="8929" y="20632"/>
                    <a:pt x="8899" y="20632"/>
                  </a:cubicBezTo>
                  <a:lnTo>
                    <a:pt x="8682" y="20632"/>
                  </a:lnTo>
                  <a:cubicBezTo>
                    <a:pt x="8682" y="20632"/>
                    <a:pt x="8682" y="20634"/>
                    <a:pt x="8676" y="20667"/>
                  </a:cubicBezTo>
                  <a:lnTo>
                    <a:pt x="8633" y="20909"/>
                  </a:lnTo>
                  <a:cubicBezTo>
                    <a:pt x="7591" y="21047"/>
                    <a:pt x="6549" y="21186"/>
                    <a:pt x="5557" y="21255"/>
                  </a:cubicBezTo>
                  <a:cubicBezTo>
                    <a:pt x="5557" y="21255"/>
                    <a:pt x="5562" y="21218"/>
                    <a:pt x="6450" y="15025"/>
                  </a:cubicBezTo>
                  <a:cubicBezTo>
                    <a:pt x="6450" y="15025"/>
                    <a:pt x="6448" y="15025"/>
                    <a:pt x="6419" y="15016"/>
                  </a:cubicBezTo>
                  <a:lnTo>
                    <a:pt x="6202" y="14956"/>
                  </a:lnTo>
                  <a:cubicBezTo>
                    <a:pt x="6201" y="14956"/>
                    <a:pt x="6196" y="14994"/>
                    <a:pt x="5259" y="21255"/>
                  </a:cubicBezTo>
                  <a:cubicBezTo>
                    <a:pt x="3324" y="21463"/>
                    <a:pt x="1538" y="21463"/>
                    <a:pt x="298" y="21532"/>
                  </a:cubicBezTo>
                  <a:lnTo>
                    <a:pt x="595" y="21186"/>
                  </a:lnTo>
                  <a:cubicBezTo>
                    <a:pt x="595" y="21186"/>
                    <a:pt x="594" y="21184"/>
                    <a:pt x="571" y="21151"/>
                  </a:cubicBezTo>
                  <a:lnTo>
                    <a:pt x="397" y="20909"/>
                  </a:lnTo>
                  <a:cubicBezTo>
                    <a:pt x="248" y="21117"/>
                    <a:pt x="99" y="21255"/>
                    <a:pt x="0" y="21394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 rot="2025320">
              <a:off x="2921075" y="5797849"/>
              <a:ext cx="1169989" cy="1111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 rot="14508995">
              <a:off x="1443113" y="1800522"/>
              <a:ext cx="1560514" cy="83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 rot="12583257">
              <a:off x="6102425" y="5051723"/>
              <a:ext cx="822327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 rot="452457">
              <a:off x="4767338" y="909936"/>
              <a:ext cx="565152" cy="53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 rot="7646852">
              <a:off x="8557494" y="4112716"/>
              <a:ext cx="752476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 rot="11218091">
              <a:off x="5557913" y="1340148"/>
              <a:ext cx="563563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 rot="19178520">
              <a:off x="1104976" y="4745336"/>
              <a:ext cx="563564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 rot="17698856">
              <a:off x="7755014" y="2225972"/>
              <a:ext cx="750889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 rot="18361205">
              <a:off x="854150" y="3134024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 rot="18887227">
              <a:off x="2549600" y="801986"/>
              <a:ext cx="750889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 rot="2700000">
              <a:off x="3564806" y="1347292"/>
              <a:ext cx="752476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 rot="3158362">
              <a:off x="4129163" y="451148"/>
              <a:ext cx="752477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 rot="15300000">
              <a:off x="693019" y="513854"/>
              <a:ext cx="752476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 rot="20748045">
              <a:off x="439812" y="889298"/>
              <a:ext cx="301628" cy="67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6" h="21600" extrusionOk="0">
                  <a:moveTo>
                    <a:pt x="6012" y="18280"/>
                  </a:moveTo>
                  <a:lnTo>
                    <a:pt x="5399" y="18179"/>
                  </a:lnTo>
                  <a:lnTo>
                    <a:pt x="5041" y="19488"/>
                  </a:lnTo>
                  <a:lnTo>
                    <a:pt x="5654" y="19555"/>
                  </a:lnTo>
                  <a:close/>
                  <a:moveTo>
                    <a:pt x="6983" y="14824"/>
                  </a:moveTo>
                  <a:lnTo>
                    <a:pt x="6268" y="14756"/>
                  </a:lnTo>
                  <a:lnTo>
                    <a:pt x="5910" y="16032"/>
                  </a:lnTo>
                  <a:lnTo>
                    <a:pt x="6626" y="16099"/>
                  </a:lnTo>
                  <a:close/>
                  <a:moveTo>
                    <a:pt x="7852" y="11401"/>
                  </a:moveTo>
                  <a:lnTo>
                    <a:pt x="7239" y="11300"/>
                  </a:lnTo>
                  <a:lnTo>
                    <a:pt x="6881" y="12575"/>
                  </a:lnTo>
                  <a:lnTo>
                    <a:pt x="7494" y="12676"/>
                  </a:lnTo>
                  <a:close/>
                  <a:moveTo>
                    <a:pt x="8823" y="7944"/>
                  </a:moveTo>
                  <a:lnTo>
                    <a:pt x="8210" y="7877"/>
                  </a:lnTo>
                  <a:lnTo>
                    <a:pt x="7852" y="9152"/>
                  </a:lnTo>
                  <a:lnTo>
                    <a:pt x="8465" y="9219"/>
                  </a:lnTo>
                  <a:close/>
                  <a:moveTo>
                    <a:pt x="7710" y="6434"/>
                  </a:moveTo>
                  <a:cubicBezTo>
                    <a:pt x="6978" y="6593"/>
                    <a:pt x="6367" y="6751"/>
                    <a:pt x="5787" y="6960"/>
                  </a:cubicBezTo>
                  <a:lnTo>
                    <a:pt x="6001" y="7307"/>
                  </a:lnTo>
                  <a:cubicBezTo>
                    <a:pt x="6611" y="7148"/>
                    <a:pt x="7222" y="6989"/>
                    <a:pt x="7924" y="6781"/>
                  </a:cubicBezTo>
                  <a:close/>
                  <a:moveTo>
                    <a:pt x="12719" y="5293"/>
                  </a:moveTo>
                  <a:cubicBezTo>
                    <a:pt x="12108" y="5454"/>
                    <a:pt x="11498" y="5535"/>
                    <a:pt x="10796" y="5746"/>
                  </a:cubicBezTo>
                  <a:lnTo>
                    <a:pt x="11009" y="6099"/>
                  </a:lnTo>
                  <a:cubicBezTo>
                    <a:pt x="11620" y="5938"/>
                    <a:pt x="12230" y="5857"/>
                    <a:pt x="12932" y="5646"/>
                  </a:cubicBezTo>
                  <a:close/>
                  <a:moveTo>
                    <a:pt x="11992" y="4253"/>
                  </a:moveTo>
                  <a:lnTo>
                    <a:pt x="11634" y="4589"/>
                  </a:lnTo>
                  <a:lnTo>
                    <a:pt x="13167" y="5394"/>
                  </a:lnTo>
                  <a:lnTo>
                    <a:pt x="13576" y="5058"/>
                  </a:lnTo>
                  <a:close/>
                  <a:moveTo>
                    <a:pt x="8324" y="0"/>
                  </a:moveTo>
                  <a:cubicBezTo>
                    <a:pt x="11119" y="849"/>
                    <a:pt x="13846" y="2374"/>
                    <a:pt x="16491" y="4655"/>
                  </a:cubicBezTo>
                  <a:cubicBezTo>
                    <a:pt x="16248" y="4655"/>
                    <a:pt x="16126" y="4655"/>
                    <a:pt x="15883" y="4735"/>
                  </a:cubicBezTo>
                  <a:cubicBezTo>
                    <a:pt x="15883" y="4735"/>
                    <a:pt x="15884" y="4737"/>
                    <a:pt x="15913" y="4785"/>
                  </a:cubicBezTo>
                  <a:lnTo>
                    <a:pt x="16126" y="5135"/>
                  </a:lnTo>
                  <a:cubicBezTo>
                    <a:pt x="16369" y="5055"/>
                    <a:pt x="16613" y="5055"/>
                    <a:pt x="16977" y="4975"/>
                  </a:cubicBezTo>
                  <a:cubicBezTo>
                    <a:pt x="17221" y="5295"/>
                    <a:pt x="17586" y="5615"/>
                    <a:pt x="17829" y="5855"/>
                  </a:cubicBezTo>
                  <a:cubicBezTo>
                    <a:pt x="21600" y="11778"/>
                    <a:pt x="18924" y="15700"/>
                    <a:pt x="13085" y="18341"/>
                  </a:cubicBezTo>
                  <a:cubicBezTo>
                    <a:pt x="13085" y="18341"/>
                    <a:pt x="13097" y="18299"/>
                    <a:pt x="16734" y="6096"/>
                  </a:cubicBezTo>
                  <a:cubicBezTo>
                    <a:pt x="16734" y="6096"/>
                    <a:pt x="16723" y="6094"/>
                    <a:pt x="16004" y="6015"/>
                  </a:cubicBezTo>
                  <a:lnTo>
                    <a:pt x="12355" y="18661"/>
                  </a:lnTo>
                  <a:cubicBezTo>
                    <a:pt x="8967" y="19999"/>
                    <a:pt x="4655" y="20981"/>
                    <a:pt x="0" y="21600"/>
                  </a:cubicBezTo>
                  <a:lnTo>
                    <a:pt x="7354" y="2515"/>
                  </a:lnTo>
                  <a:lnTo>
                    <a:pt x="8925" y="3313"/>
                  </a:lnTo>
                  <a:lnTo>
                    <a:pt x="9283" y="2911"/>
                  </a:lnTo>
                  <a:lnTo>
                    <a:pt x="7699" y="2105"/>
                  </a:lnTo>
                  <a:lnTo>
                    <a:pt x="7369" y="2476"/>
                  </a:ln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 rot="18429800">
              <a:off x="1544713" y="443209"/>
              <a:ext cx="1524001" cy="82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8" y="19028"/>
                  </a:moveTo>
                  <a:cubicBezTo>
                    <a:pt x="1866" y="19309"/>
                    <a:pt x="1665" y="19519"/>
                    <a:pt x="1463" y="19730"/>
                  </a:cubicBezTo>
                  <a:lnTo>
                    <a:pt x="1665" y="20080"/>
                  </a:lnTo>
                  <a:cubicBezTo>
                    <a:pt x="1866" y="19800"/>
                    <a:pt x="2068" y="19589"/>
                    <a:pt x="2269" y="19309"/>
                  </a:cubicBezTo>
                  <a:close/>
                  <a:moveTo>
                    <a:pt x="4025" y="17399"/>
                  </a:moveTo>
                  <a:lnTo>
                    <a:pt x="3846" y="17158"/>
                  </a:lnTo>
                  <a:cubicBezTo>
                    <a:pt x="3641" y="17434"/>
                    <a:pt x="3437" y="17640"/>
                    <a:pt x="3206" y="17881"/>
                  </a:cubicBezTo>
                  <a:lnTo>
                    <a:pt x="3385" y="18122"/>
                  </a:lnTo>
                  <a:cubicBezTo>
                    <a:pt x="3590" y="17916"/>
                    <a:pt x="3795" y="17709"/>
                    <a:pt x="4025" y="17399"/>
                  </a:cubicBezTo>
                  <a:close/>
                  <a:moveTo>
                    <a:pt x="3478" y="14645"/>
                  </a:moveTo>
                  <a:lnTo>
                    <a:pt x="2672" y="14236"/>
                  </a:lnTo>
                  <a:lnTo>
                    <a:pt x="2587" y="14587"/>
                  </a:lnTo>
                  <a:lnTo>
                    <a:pt x="3393" y="14996"/>
                  </a:lnTo>
                  <a:close/>
                  <a:moveTo>
                    <a:pt x="5660" y="15339"/>
                  </a:moveTo>
                  <a:cubicBezTo>
                    <a:pt x="5560" y="15408"/>
                    <a:pt x="5510" y="15478"/>
                    <a:pt x="5460" y="15547"/>
                  </a:cubicBezTo>
                  <a:cubicBezTo>
                    <a:pt x="5459" y="15547"/>
                    <a:pt x="5452" y="15544"/>
                    <a:pt x="4758" y="15200"/>
                  </a:cubicBezTo>
                  <a:cubicBezTo>
                    <a:pt x="4758" y="15200"/>
                    <a:pt x="4757" y="15207"/>
                    <a:pt x="4708" y="15617"/>
                  </a:cubicBezTo>
                  <a:cubicBezTo>
                    <a:pt x="4708" y="15617"/>
                    <a:pt x="4713" y="15619"/>
                    <a:pt x="5159" y="15825"/>
                  </a:cubicBezTo>
                  <a:cubicBezTo>
                    <a:pt x="5109" y="15894"/>
                    <a:pt x="5059" y="15964"/>
                    <a:pt x="4983" y="16068"/>
                  </a:cubicBezTo>
                  <a:lnTo>
                    <a:pt x="5159" y="16311"/>
                  </a:lnTo>
                  <a:cubicBezTo>
                    <a:pt x="5359" y="16102"/>
                    <a:pt x="5560" y="15894"/>
                    <a:pt x="5792" y="15643"/>
                  </a:cubicBezTo>
                  <a:close/>
                  <a:moveTo>
                    <a:pt x="9500" y="17713"/>
                  </a:moveTo>
                  <a:lnTo>
                    <a:pt x="9182" y="17713"/>
                  </a:lnTo>
                  <a:lnTo>
                    <a:pt x="9097" y="18824"/>
                  </a:lnTo>
                  <a:lnTo>
                    <a:pt x="9331" y="18882"/>
                  </a:lnTo>
                  <a:close/>
                  <a:moveTo>
                    <a:pt x="7615" y="13925"/>
                  </a:moveTo>
                  <a:lnTo>
                    <a:pt x="7481" y="13681"/>
                  </a:lnTo>
                  <a:cubicBezTo>
                    <a:pt x="7225" y="13890"/>
                    <a:pt x="7020" y="14099"/>
                    <a:pt x="6784" y="14343"/>
                  </a:cubicBezTo>
                  <a:lnTo>
                    <a:pt x="6918" y="14587"/>
                  </a:lnTo>
                  <a:cubicBezTo>
                    <a:pt x="7174" y="14377"/>
                    <a:pt x="7378" y="14168"/>
                    <a:pt x="7615" y="13925"/>
                  </a:cubicBezTo>
                  <a:close/>
                  <a:moveTo>
                    <a:pt x="9839" y="14791"/>
                  </a:moveTo>
                  <a:lnTo>
                    <a:pt x="9585" y="14703"/>
                  </a:lnTo>
                  <a:lnTo>
                    <a:pt x="9437" y="15814"/>
                  </a:lnTo>
                  <a:lnTo>
                    <a:pt x="9691" y="15902"/>
                  </a:lnTo>
                  <a:close/>
                  <a:moveTo>
                    <a:pt x="10200" y="12073"/>
                  </a:moveTo>
                  <a:lnTo>
                    <a:pt x="9945" y="11986"/>
                  </a:lnTo>
                  <a:lnTo>
                    <a:pt x="9839" y="12833"/>
                  </a:lnTo>
                  <a:lnTo>
                    <a:pt x="10094" y="12892"/>
                  </a:lnTo>
                  <a:close/>
                  <a:moveTo>
                    <a:pt x="11213" y="10466"/>
                  </a:moveTo>
                  <a:cubicBezTo>
                    <a:pt x="10957" y="10605"/>
                    <a:pt x="10753" y="10815"/>
                    <a:pt x="10497" y="11024"/>
                  </a:cubicBezTo>
                  <a:lnTo>
                    <a:pt x="10650" y="11372"/>
                  </a:lnTo>
                  <a:cubicBezTo>
                    <a:pt x="10855" y="11163"/>
                    <a:pt x="11111" y="10954"/>
                    <a:pt x="11347" y="10771"/>
                  </a:cubicBezTo>
                  <a:close/>
                  <a:moveTo>
                    <a:pt x="9394" y="6141"/>
                  </a:moveTo>
                  <a:lnTo>
                    <a:pt x="8673" y="5586"/>
                  </a:lnTo>
                  <a:lnTo>
                    <a:pt x="8588" y="5849"/>
                  </a:lnTo>
                  <a:lnTo>
                    <a:pt x="9288" y="6404"/>
                  </a:lnTo>
                  <a:close/>
                  <a:moveTo>
                    <a:pt x="11366" y="7602"/>
                  </a:moveTo>
                  <a:lnTo>
                    <a:pt x="10603" y="7047"/>
                  </a:lnTo>
                  <a:lnTo>
                    <a:pt x="10497" y="7398"/>
                  </a:lnTo>
                  <a:lnTo>
                    <a:pt x="11197" y="7953"/>
                  </a:lnTo>
                  <a:close/>
                  <a:moveTo>
                    <a:pt x="16498" y="16807"/>
                  </a:moveTo>
                  <a:lnTo>
                    <a:pt x="16244" y="16720"/>
                  </a:lnTo>
                  <a:lnTo>
                    <a:pt x="16095" y="17859"/>
                  </a:lnTo>
                  <a:lnTo>
                    <a:pt x="16350" y="17918"/>
                  </a:lnTo>
                  <a:close/>
                  <a:moveTo>
                    <a:pt x="13262" y="9053"/>
                  </a:moveTo>
                  <a:lnTo>
                    <a:pt x="13173" y="8993"/>
                  </a:lnTo>
                  <a:cubicBezTo>
                    <a:pt x="13172" y="8993"/>
                    <a:pt x="13166" y="8988"/>
                    <a:pt x="12508" y="8508"/>
                  </a:cubicBezTo>
                  <a:lnTo>
                    <a:pt x="12405" y="8854"/>
                  </a:lnTo>
                  <a:cubicBezTo>
                    <a:pt x="12405" y="8854"/>
                    <a:pt x="12411" y="8859"/>
                    <a:pt x="12866" y="9200"/>
                  </a:cubicBezTo>
                  <a:cubicBezTo>
                    <a:pt x="12712" y="9339"/>
                    <a:pt x="12559" y="9408"/>
                    <a:pt x="12425" y="9581"/>
                  </a:cubicBezTo>
                  <a:lnTo>
                    <a:pt x="12559" y="9823"/>
                  </a:lnTo>
                  <a:cubicBezTo>
                    <a:pt x="12815" y="9685"/>
                    <a:pt x="13019" y="9477"/>
                    <a:pt x="13268" y="9313"/>
                  </a:cubicBezTo>
                  <a:lnTo>
                    <a:pt x="13224" y="9131"/>
                  </a:lnTo>
                  <a:close/>
                  <a:moveTo>
                    <a:pt x="16901" y="13797"/>
                  </a:moveTo>
                  <a:lnTo>
                    <a:pt x="16604" y="13739"/>
                  </a:lnTo>
                  <a:lnTo>
                    <a:pt x="16456" y="14850"/>
                  </a:lnTo>
                  <a:lnTo>
                    <a:pt x="16753" y="14908"/>
                  </a:lnTo>
                  <a:close/>
                  <a:moveTo>
                    <a:pt x="15145" y="7661"/>
                  </a:moveTo>
                  <a:cubicBezTo>
                    <a:pt x="14889" y="7802"/>
                    <a:pt x="14633" y="8014"/>
                    <a:pt x="14397" y="8199"/>
                  </a:cubicBezTo>
                  <a:lnTo>
                    <a:pt x="14531" y="8508"/>
                  </a:lnTo>
                  <a:cubicBezTo>
                    <a:pt x="14735" y="8367"/>
                    <a:pt x="14991" y="8155"/>
                    <a:pt x="15234" y="7970"/>
                  </a:cubicBezTo>
                  <a:close/>
                  <a:moveTo>
                    <a:pt x="17261" y="10817"/>
                  </a:moveTo>
                  <a:lnTo>
                    <a:pt x="17007" y="10729"/>
                  </a:lnTo>
                  <a:lnTo>
                    <a:pt x="16859" y="11840"/>
                  </a:lnTo>
                  <a:lnTo>
                    <a:pt x="17113" y="11927"/>
                  </a:lnTo>
                  <a:close/>
                  <a:moveTo>
                    <a:pt x="16159" y="7252"/>
                  </a:moveTo>
                  <a:lnTo>
                    <a:pt x="10603" y="1816"/>
                  </a:lnTo>
                  <a:lnTo>
                    <a:pt x="10454" y="2079"/>
                  </a:lnTo>
                  <a:lnTo>
                    <a:pt x="15947" y="7602"/>
                  </a:lnTo>
                  <a:close/>
                  <a:moveTo>
                    <a:pt x="17664" y="7807"/>
                  </a:moveTo>
                  <a:lnTo>
                    <a:pt x="17410" y="7748"/>
                  </a:lnTo>
                  <a:lnTo>
                    <a:pt x="17261" y="8859"/>
                  </a:lnTo>
                  <a:lnTo>
                    <a:pt x="17516" y="8917"/>
                  </a:lnTo>
                  <a:close/>
                  <a:moveTo>
                    <a:pt x="17203" y="6492"/>
                  </a:moveTo>
                  <a:cubicBezTo>
                    <a:pt x="16899" y="6630"/>
                    <a:pt x="16645" y="6768"/>
                    <a:pt x="16405" y="6949"/>
                  </a:cubicBezTo>
                  <a:lnTo>
                    <a:pt x="16493" y="7252"/>
                  </a:lnTo>
                  <a:cubicBezTo>
                    <a:pt x="16747" y="7113"/>
                    <a:pt x="17000" y="6975"/>
                    <a:pt x="17291" y="6794"/>
                  </a:cubicBezTo>
                  <a:close/>
                  <a:moveTo>
                    <a:pt x="20252" y="11093"/>
                  </a:moveTo>
                  <a:lnTo>
                    <a:pt x="21600" y="13544"/>
                  </a:lnTo>
                  <a:cubicBezTo>
                    <a:pt x="21150" y="14857"/>
                    <a:pt x="20395" y="15947"/>
                    <a:pt x="19433" y="16861"/>
                  </a:cubicBezTo>
                  <a:cubicBezTo>
                    <a:pt x="19433" y="16860"/>
                    <a:pt x="19437" y="16833"/>
                    <a:pt x="20252" y="11093"/>
                  </a:cubicBezTo>
                  <a:close/>
                  <a:moveTo>
                    <a:pt x="14150" y="0"/>
                  </a:moveTo>
                  <a:lnTo>
                    <a:pt x="20019" y="10670"/>
                  </a:lnTo>
                  <a:lnTo>
                    <a:pt x="19130" y="17139"/>
                  </a:lnTo>
                  <a:cubicBezTo>
                    <a:pt x="17363" y="18603"/>
                    <a:pt x="14991" y="19579"/>
                    <a:pt x="12518" y="20206"/>
                  </a:cubicBezTo>
                  <a:cubicBezTo>
                    <a:pt x="12518" y="20206"/>
                    <a:pt x="12524" y="20164"/>
                    <a:pt x="14032" y="9473"/>
                  </a:cubicBezTo>
                  <a:cubicBezTo>
                    <a:pt x="14032" y="9473"/>
                    <a:pt x="14027" y="9472"/>
                    <a:pt x="13729" y="9403"/>
                  </a:cubicBezTo>
                  <a:cubicBezTo>
                    <a:pt x="13729" y="9403"/>
                    <a:pt x="13723" y="9444"/>
                    <a:pt x="12215" y="20345"/>
                  </a:cubicBezTo>
                  <a:cubicBezTo>
                    <a:pt x="11155" y="20555"/>
                    <a:pt x="10145" y="20764"/>
                    <a:pt x="9085" y="20903"/>
                  </a:cubicBezTo>
                  <a:cubicBezTo>
                    <a:pt x="9085" y="20903"/>
                    <a:pt x="9085" y="20902"/>
                    <a:pt x="9085" y="20877"/>
                  </a:cubicBezTo>
                  <a:lnTo>
                    <a:pt x="9085" y="20694"/>
                  </a:lnTo>
                  <a:cubicBezTo>
                    <a:pt x="9085" y="20694"/>
                    <a:pt x="9084" y="20694"/>
                    <a:pt x="9054" y="20694"/>
                  </a:cubicBezTo>
                  <a:lnTo>
                    <a:pt x="8833" y="20694"/>
                  </a:lnTo>
                  <a:cubicBezTo>
                    <a:pt x="8833" y="20694"/>
                    <a:pt x="8833" y="20695"/>
                    <a:pt x="8827" y="20729"/>
                  </a:cubicBezTo>
                  <a:lnTo>
                    <a:pt x="8783" y="20973"/>
                  </a:lnTo>
                  <a:cubicBezTo>
                    <a:pt x="7723" y="21112"/>
                    <a:pt x="6663" y="21252"/>
                    <a:pt x="5653" y="21321"/>
                  </a:cubicBezTo>
                  <a:cubicBezTo>
                    <a:pt x="5653" y="21321"/>
                    <a:pt x="5658" y="21285"/>
                    <a:pt x="6562" y="15048"/>
                  </a:cubicBezTo>
                  <a:cubicBezTo>
                    <a:pt x="6562" y="15048"/>
                    <a:pt x="6560" y="15048"/>
                    <a:pt x="6530" y="15040"/>
                  </a:cubicBezTo>
                  <a:lnTo>
                    <a:pt x="6309" y="14979"/>
                  </a:lnTo>
                  <a:cubicBezTo>
                    <a:pt x="6309" y="14979"/>
                    <a:pt x="6304" y="15017"/>
                    <a:pt x="5350" y="21321"/>
                  </a:cubicBezTo>
                  <a:cubicBezTo>
                    <a:pt x="3382" y="21530"/>
                    <a:pt x="1565" y="21530"/>
                    <a:pt x="303" y="21600"/>
                  </a:cubicBezTo>
                  <a:lnTo>
                    <a:pt x="606" y="21252"/>
                  </a:lnTo>
                  <a:cubicBezTo>
                    <a:pt x="606" y="21251"/>
                    <a:pt x="605" y="21250"/>
                    <a:pt x="580" y="21217"/>
                  </a:cubicBezTo>
                  <a:lnTo>
                    <a:pt x="404" y="20973"/>
                  </a:lnTo>
                  <a:cubicBezTo>
                    <a:pt x="252" y="21182"/>
                    <a:pt x="101" y="21321"/>
                    <a:pt x="0" y="21461"/>
                  </a:cubicBezTo>
                  <a:cubicBezTo>
                    <a:pt x="303" y="20345"/>
                    <a:pt x="707" y="19021"/>
                    <a:pt x="1211" y="17558"/>
                  </a:cubicBezTo>
                  <a:cubicBezTo>
                    <a:pt x="1212" y="17558"/>
                    <a:pt x="1228" y="17567"/>
                    <a:pt x="3230" y="18742"/>
                  </a:cubicBezTo>
                  <a:cubicBezTo>
                    <a:pt x="3230" y="18742"/>
                    <a:pt x="3231" y="18741"/>
                    <a:pt x="3243" y="18699"/>
                  </a:cubicBezTo>
                  <a:lnTo>
                    <a:pt x="3331" y="18394"/>
                  </a:lnTo>
                  <a:cubicBezTo>
                    <a:pt x="3331" y="18394"/>
                    <a:pt x="3315" y="18385"/>
                    <a:pt x="1312" y="17209"/>
                  </a:cubicBezTo>
                  <a:cubicBezTo>
                    <a:pt x="2271" y="14561"/>
                    <a:pt x="3634" y="11494"/>
                    <a:pt x="5249" y="8636"/>
                  </a:cubicBezTo>
                  <a:cubicBezTo>
                    <a:pt x="5249" y="8636"/>
                    <a:pt x="5274" y="8658"/>
                    <a:pt x="9136" y="12121"/>
                  </a:cubicBezTo>
                  <a:cubicBezTo>
                    <a:pt x="8934" y="12330"/>
                    <a:pt x="8783" y="12470"/>
                    <a:pt x="8631" y="12609"/>
                  </a:cubicBezTo>
                  <a:cubicBezTo>
                    <a:pt x="8631" y="12609"/>
                    <a:pt x="8632" y="12611"/>
                    <a:pt x="8650" y="12644"/>
                  </a:cubicBezTo>
                  <a:lnTo>
                    <a:pt x="8783" y="12888"/>
                  </a:lnTo>
                  <a:cubicBezTo>
                    <a:pt x="8984" y="12679"/>
                    <a:pt x="9237" y="12539"/>
                    <a:pt x="9439" y="12330"/>
                  </a:cubicBezTo>
                  <a:cubicBezTo>
                    <a:pt x="9439" y="12330"/>
                    <a:pt x="9438" y="12329"/>
                    <a:pt x="9432" y="12313"/>
                  </a:cubicBezTo>
                  <a:lnTo>
                    <a:pt x="9388" y="12191"/>
                  </a:lnTo>
                  <a:cubicBezTo>
                    <a:pt x="9388" y="12191"/>
                    <a:pt x="9389" y="12190"/>
                    <a:pt x="9401" y="12165"/>
                  </a:cubicBezTo>
                  <a:lnTo>
                    <a:pt x="9489" y="11982"/>
                  </a:lnTo>
                  <a:cubicBezTo>
                    <a:pt x="9489" y="11982"/>
                    <a:pt x="9465" y="11961"/>
                    <a:pt x="5401" y="8358"/>
                  </a:cubicBezTo>
                  <a:cubicBezTo>
                    <a:pt x="7908" y="3999"/>
                    <a:pt x="10985" y="354"/>
                    <a:pt x="14150" y="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 rot="9774837">
              <a:off x="6219900" y="546398"/>
              <a:ext cx="1169989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 rot="1867808">
              <a:off x="730325" y="1829098"/>
              <a:ext cx="1171576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 rot="4931296">
              <a:off x="1401838" y="4908848"/>
              <a:ext cx="1560514" cy="83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6737425" y="5200948"/>
              <a:ext cx="1169990" cy="110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 rot="4114373">
              <a:off x="7574039" y="4946949"/>
              <a:ext cx="1562102" cy="831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 rot="5824085" flipH="1">
              <a:off x="454100" y="306684"/>
              <a:ext cx="536576" cy="482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16" y="7465"/>
                  </a:moveTo>
                  <a:lnTo>
                    <a:pt x="18114" y="7917"/>
                  </a:lnTo>
                  <a:lnTo>
                    <a:pt x="16123" y="6963"/>
                  </a:lnTo>
                  <a:lnTo>
                    <a:pt x="16365" y="6512"/>
                  </a:lnTo>
                  <a:close/>
                  <a:moveTo>
                    <a:pt x="21600" y="0"/>
                  </a:moveTo>
                  <a:cubicBezTo>
                    <a:pt x="16335" y="2616"/>
                    <a:pt x="11396" y="6717"/>
                    <a:pt x="7056" y="11272"/>
                  </a:cubicBezTo>
                  <a:cubicBezTo>
                    <a:pt x="18611" y="17457"/>
                    <a:pt x="18685" y="17497"/>
                    <a:pt x="18686" y="17498"/>
                  </a:cubicBezTo>
                  <a:lnTo>
                    <a:pt x="18435" y="17812"/>
                  </a:lnTo>
                  <a:lnTo>
                    <a:pt x="18524" y="18066"/>
                  </a:lnTo>
                  <a:cubicBezTo>
                    <a:pt x="17968" y="18455"/>
                    <a:pt x="17250" y="18695"/>
                    <a:pt x="16676" y="19054"/>
                  </a:cubicBezTo>
                  <a:lnTo>
                    <a:pt x="16299" y="18635"/>
                  </a:lnTo>
                  <a:cubicBezTo>
                    <a:pt x="16676" y="18335"/>
                    <a:pt x="17107" y="18096"/>
                    <a:pt x="17681" y="17737"/>
                  </a:cubicBezTo>
                  <a:cubicBezTo>
                    <a:pt x="6645" y="11762"/>
                    <a:pt x="6625" y="11751"/>
                    <a:pt x="6625" y="11751"/>
                  </a:cubicBezTo>
                  <a:cubicBezTo>
                    <a:pt x="4190" y="14353"/>
                    <a:pt x="1957" y="17055"/>
                    <a:pt x="0" y="19704"/>
                  </a:cubicBezTo>
                  <a:lnTo>
                    <a:pt x="12047" y="20946"/>
                  </a:lnTo>
                  <a:cubicBezTo>
                    <a:pt x="12327" y="20750"/>
                    <a:pt x="12634" y="20583"/>
                    <a:pt x="12973" y="20415"/>
                  </a:cubicBezTo>
                  <a:lnTo>
                    <a:pt x="13354" y="20834"/>
                  </a:lnTo>
                  <a:lnTo>
                    <a:pt x="12989" y="21044"/>
                  </a:lnTo>
                  <a:lnTo>
                    <a:pt x="18381" y="21600"/>
                  </a:lnTo>
                  <a:lnTo>
                    <a:pt x="21519" y="542"/>
                  </a:lnTo>
                  <a:lnTo>
                    <a:pt x="21432" y="488"/>
                  </a:lnTo>
                  <a:lnTo>
                    <a:pt x="21545" y="367"/>
                  </a:ln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 rot="11792620" flipH="1">
              <a:off x="716038" y="1086148"/>
              <a:ext cx="823914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 rot="7855726">
              <a:off x="3012357" y="772617"/>
              <a:ext cx="1096963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 rot="11792620" flipH="1">
              <a:off x="3335413" y="1797348"/>
              <a:ext cx="822327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 rot="17253486">
              <a:off x="1201813" y="3354686"/>
              <a:ext cx="1098552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 rot="20678873">
              <a:off x="749375" y="4050011"/>
              <a:ext cx="822327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 rot="7630649" flipH="1">
              <a:off x="4439519" y="5408117"/>
              <a:ext cx="1096964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 rot="3063783" flipH="1">
              <a:off x="3975175" y="6193136"/>
              <a:ext cx="874714" cy="465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 rot="15029794">
              <a:off x="558876" y="6555085"/>
              <a:ext cx="1041401" cy="523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32" extrusionOk="0">
                  <a:moveTo>
                    <a:pt x="2319" y="17409"/>
                  </a:moveTo>
                  <a:lnTo>
                    <a:pt x="2131" y="17168"/>
                  </a:lnTo>
                  <a:cubicBezTo>
                    <a:pt x="1915" y="17443"/>
                    <a:pt x="1699" y="17649"/>
                    <a:pt x="1456" y="17889"/>
                  </a:cubicBezTo>
                  <a:lnTo>
                    <a:pt x="1645" y="18129"/>
                  </a:lnTo>
                  <a:cubicBezTo>
                    <a:pt x="1861" y="17923"/>
                    <a:pt x="2077" y="17717"/>
                    <a:pt x="2319" y="17409"/>
                  </a:cubicBezTo>
                  <a:close/>
                  <a:moveTo>
                    <a:pt x="4184" y="15659"/>
                  </a:moveTo>
                  <a:lnTo>
                    <a:pt x="4045" y="15357"/>
                  </a:lnTo>
                  <a:cubicBezTo>
                    <a:pt x="3939" y="15426"/>
                    <a:pt x="3886" y="15495"/>
                    <a:pt x="3833" y="15564"/>
                  </a:cubicBezTo>
                  <a:cubicBezTo>
                    <a:pt x="3833" y="15564"/>
                    <a:pt x="3822" y="15559"/>
                    <a:pt x="3093" y="15218"/>
                  </a:cubicBezTo>
                  <a:cubicBezTo>
                    <a:pt x="3093" y="15219"/>
                    <a:pt x="3092" y="15227"/>
                    <a:pt x="3040" y="15633"/>
                  </a:cubicBezTo>
                  <a:cubicBezTo>
                    <a:pt x="3040" y="15633"/>
                    <a:pt x="3050" y="15638"/>
                    <a:pt x="3516" y="15840"/>
                  </a:cubicBezTo>
                  <a:cubicBezTo>
                    <a:pt x="3463" y="15910"/>
                    <a:pt x="3410" y="15979"/>
                    <a:pt x="3331" y="16082"/>
                  </a:cubicBezTo>
                  <a:lnTo>
                    <a:pt x="3516" y="16324"/>
                  </a:lnTo>
                  <a:cubicBezTo>
                    <a:pt x="3728" y="16117"/>
                    <a:pt x="3939" y="15910"/>
                    <a:pt x="4184" y="15659"/>
                  </a:cubicBezTo>
                  <a:close/>
                  <a:moveTo>
                    <a:pt x="7985" y="6196"/>
                  </a:moveTo>
                  <a:lnTo>
                    <a:pt x="7224" y="5643"/>
                  </a:lnTo>
                  <a:lnTo>
                    <a:pt x="7135" y="5905"/>
                  </a:lnTo>
                  <a:lnTo>
                    <a:pt x="7873" y="6458"/>
                  </a:lnTo>
                  <a:close/>
                  <a:moveTo>
                    <a:pt x="6108" y="13948"/>
                  </a:moveTo>
                  <a:lnTo>
                    <a:pt x="5966" y="13705"/>
                  </a:lnTo>
                  <a:cubicBezTo>
                    <a:pt x="5696" y="13913"/>
                    <a:pt x="5480" y="14121"/>
                    <a:pt x="5231" y="14364"/>
                  </a:cubicBezTo>
                  <a:lnTo>
                    <a:pt x="5372" y="14607"/>
                  </a:lnTo>
                  <a:cubicBezTo>
                    <a:pt x="5642" y="14399"/>
                    <a:pt x="5858" y="14191"/>
                    <a:pt x="6108" y="13948"/>
                  </a:cubicBezTo>
                  <a:close/>
                  <a:moveTo>
                    <a:pt x="10066" y="7651"/>
                  </a:moveTo>
                  <a:lnTo>
                    <a:pt x="9261" y="7098"/>
                  </a:lnTo>
                  <a:lnTo>
                    <a:pt x="9149" y="7447"/>
                  </a:lnTo>
                  <a:lnTo>
                    <a:pt x="9887" y="8000"/>
                  </a:lnTo>
                  <a:close/>
                  <a:moveTo>
                    <a:pt x="8724" y="12919"/>
                  </a:moveTo>
                  <a:lnTo>
                    <a:pt x="8835" y="12104"/>
                  </a:lnTo>
                  <a:lnTo>
                    <a:pt x="8567" y="12017"/>
                  </a:lnTo>
                  <a:lnTo>
                    <a:pt x="8455" y="12861"/>
                  </a:lnTo>
                  <a:close/>
                  <a:moveTo>
                    <a:pt x="8298" y="15917"/>
                  </a:moveTo>
                  <a:lnTo>
                    <a:pt x="8455" y="14811"/>
                  </a:lnTo>
                  <a:lnTo>
                    <a:pt x="8186" y="14724"/>
                  </a:lnTo>
                  <a:lnTo>
                    <a:pt x="8030" y="15830"/>
                  </a:lnTo>
                  <a:close/>
                  <a:moveTo>
                    <a:pt x="10046" y="10807"/>
                  </a:moveTo>
                  <a:lnTo>
                    <a:pt x="9904" y="10503"/>
                  </a:lnTo>
                  <a:cubicBezTo>
                    <a:pt x="9634" y="10642"/>
                    <a:pt x="9418" y="10850"/>
                    <a:pt x="9149" y="11058"/>
                  </a:cubicBezTo>
                  <a:lnTo>
                    <a:pt x="9311" y="11406"/>
                  </a:lnTo>
                  <a:cubicBezTo>
                    <a:pt x="9526" y="11197"/>
                    <a:pt x="9796" y="10989"/>
                    <a:pt x="10046" y="10807"/>
                  </a:cubicBezTo>
                  <a:close/>
                  <a:moveTo>
                    <a:pt x="7918" y="18886"/>
                  </a:moveTo>
                  <a:lnTo>
                    <a:pt x="8097" y="17721"/>
                  </a:lnTo>
                  <a:lnTo>
                    <a:pt x="7761" y="17721"/>
                  </a:lnTo>
                  <a:lnTo>
                    <a:pt x="7672" y="18827"/>
                  </a:lnTo>
                  <a:close/>
                  <a:moveTo>
                    <a:pt x="12073" y="9355"/>
                  </a:moveTo>
                  <a:lnTo>
                    <a:pt x="12026" y="9174"/>
                  </a:lnTo>
                  <a:lnTo>
                    <a:pt x="12066" y="9096"/>
                  </a:lnTo>
                  <a:lnTo>
                    <a:pt x="11972" y="9036"/>
                  </a:lnTo>
                  <a:cubicBezTo>
                    <a:pt x="11972" y="9036"/>
                    <a:pt x="11961" y="9028"/>
                    <a:pt x="11270" y="8553"/>
                  </a:cubicBezTo>
                  <a:lnTo>
                    <a:pt x="11163" y="8898"/>
                  </a:lnTo>
                  <a:cubicBezTo>
                    <a:pt x="11163" y="8898"/>
                    <a:pt x="11170" y="8903"/>
                    <a:pt x="11648" y="9243"/>
                  </a:cubicBezTo>
                  <a:cubicBezTo>
                    <a:pt x="11486" y="9380"/>
                    <a:pt x="11324" y="9449"/>
                    <a:pt x="11183" y="9622"/>
                  </a:cubicBezTo>
                  <a:lnTo>
                    <a:pt x="11324" y="9863"/>
                  </a:lnTo>
                  <a:cubicBezTo>
                    <a:pt x="11594" y="9725"/>
                    <a:pt x="11810" y="9518"/>
                    <a:pt x="12073" y="9355"/>
                  </a:cubicBezTo>
                  <a:close/>
                  <a:moveTo>
                    <a:pt x="15123" y="1684"/>
                  </a:moveTo>
                  <a:lnTo>
                    <a:pt x="14429" y="986"/>
                  </a:lnTo>
                  <a:lnTo>
                    <a:pt x="14250" y="1248"/>
                  </a:lnTo>
                  <a:lnTo>
                    <a:pt x="14944" y="1946"/>
                  </a:lnTo>
                  <a:close/>
                  <a:moveTo>
                    <a:pt x="14147" y="8017"/>
                  </a:moveTo>
                  <a:lnTo>
                    <a:pt x="14053" y="7709"/>
                  </a:lnTo>
                  <a:cubicBezTo>
                    <a:pt x="13783" y="7850"/>
                    <a:pt x="13513" y="8061"/>
                    <a:pt x="13264" y="8245"/>
                  </a:cubicBezTo>
                  <a:lnTo>
                    <a:pt x="13405" y="8553"/>
                  </a:lnTo>
                  <a:cubicBezTo>
                    <a:pt x="13621" y="8413"/>
                    <a:pt x="13891" y="8201"/>
                    <a:pt x="14147" y="8017"/>
                  </a:cubicBezTo>
                  <a:close/>
                  <a:moveTo>
                    <a:pt x="15123" y="7302"/>
                  </a:moveTo>
                  <a:lnTo>
                    <a:pt x="9261" y="1888"/>
                  </a:lnTo>
                  <a:lnTo>
                    <a:pt x="9104" y="2150"/>
                  </a:lnTo>
                  <a:lnTo>
                    <a:pt x="14899" y="7651"/>
                  </a:lnTo>
                  <a:close/>
                  <a:moveTo>
                    <a:pt x="16913" y="3489"/>
                  </a:moveTo>
                  <a:lnTo>
                    <a:pt x="16219" y="2790"/>
                  </a:lnTo>
                  <a:lnTo>
                    <a:pt x="16063" y="3140"/>
                  </a:lnTo>
                  <a:lnTo>
                    <a:pt x="16756" y="3838"/>
                  </a:lnTo>
                  <a:close/>
                  <a:moveTo>
                    <a:pt x="16318" y="6846"/>
                  </a:moveTo>
                  <a:lnTo>
                    <a:pt x="16224" y="6545"/>
                  </a:lnTo>
                  <a:cubicBezTo>
                    <a:pt x="15904" y="6682"/>
                    <a:pt x="15636" y="6820"/>
                    <a:pt x="15383" y="7001"/>
                  </a:cubicBezTo>
                  <a:lnTo>
                    <a:pt x="15476" y="7302"/>
                  </a:lnTo>
                  <a:cubicBezTo>
                    <a:pt x="15743" y="7164"/>
                    <a:pt x="16011" y="7026"/>
                    <a:pt x="16318" y="6846"/>
                  </a:cubicBezTo>
                  <a:close/>
                  <a:moveTo>
                    <a:pt x="16555" y="8961"/>
                  </a:moveTo>
                  <a:lnTo>
                    <a:pt x="16712" y="7855"/>
                  </a:lnTo>
                  <a:lnTo>
                    <a:pt x="16443" y="7796"/>
                  </a:lnTo>
                  <a:lnTo>
                    <a:pt x="16287" y="8902"/>
                  </a:lnTo>
                  <a:close/>
                  <a:moveTo>
                    <a:pt x="16130" y="11959"/>
                  </a:moveTo>
                  <a:lnTo>
                    <a:pt x="16287" y="10853"/>
                  </a:lnTo>
                  <a:lnTo>
                    <a:pt x="16018" y="10765"/>
                  </a:lnTo>
                  <a:lnTo>
                    <a:pt x="15861" y="11871"/>
                  </a:lnTo>
                  <a:close/>
                  <a:moveTo>
                    <a:pt x="15750" y="14927"/>
                  </a:moveTo>
                  <a:lnTo>
                    <a:pt x="15906" y="13821"/>
                  </a:lnTo>
                  <a:lnTo>
                    <a:pt x="15593" y="13763"/>
                  </a:lnTo>
                  <a:lnTo>
                    <a:pt x="15436" y="14869"/>
                  </a:lnTo>
                  <a:close/>
                  <a:moveTo>
                    <a:pt x="18511" y="5861"/>
                  </a:moveTo>
                  <a:lnTo>
                    <a:pt x="18417" y="5555"/>
                  </a:lnTo>
                  <a:cubicBezTo>
                    <a:pt x="18150" y="5695"/>
                    <a:pt x="17883" y="5765"/>
                    <a:pt x="17575" y="5948"/>
                  </a:cubicBezTo>
                  <a:lnTo>
                    <a:pt x="17669" y="6254"/>
                  </a:lnTo>
                  <a:cubicBezTo>
                    <a:pt x="17936" y="6114"/>
                    <a:pt x="18203" y="6044"/>
                    <a:pt x="18511" y="5861"/>
                  </a:cubicBezTo>
                  <a:close/>
                  <a:moveTo>
                    <a:pt x="15324" y="17925"/>
                  </a:moveTo>
                  <a:lnTo>
                    <a:pt x="15481" y="16819"/>
                  </a:lnTo>
                  <a:lnTo>
                    <a:pt x="15213" y="16732"/>
                  </a:lnTo>
                  <a:lnTo>
                    <a:pt x="15056" y="17867"/>
                  </a:lnTo>
                  <a:close/>
                  <a:moveTo>
                    <a:pt x="18793" y="5352"/>
                  </a:moveTo>
                  <a:lnTo>
                    <a:pt x="18099" y="4653"/>
                  </a:lnTo>
                  <a:lnTo>
                    <a:pt x="17942" y="4944"/>
                  </a:lnTo>
                  <a:lnTo>
                    <a:pt x="18614" y="5643"/>
                  </a:lnTo>
                  <a:close/>
                  <a:moveTo>
                    <a:pt x="21194" y="12525"/>
                  </a:moveTo>
                  <a:cubicBezTo>
                    <a:pt x="20788" y="14304"/>
                    <a:pt x="19856" y="15727"/>
                    <a:pt x="18578" y="16872"/>
                  </a:cubicBezTo>
                  <a:cubicBezTo>
                    <a:pt x="18578" y="16872"/>
                    <a:pt x="18586" y="16812"/>
                    <a:pt x="20175" y="6251"/>
                  </a:cubicBezTo>
                  <a:cubicBezTo>
                    <a:pt x="20175" y="6251"/>
                    <a:pt x="20169" y="6250"/>
                    <a:pt x="19856" y="6182"/>
                  </a:cubicBezTo>
                  <a:lnTo>
                    <a:pt x="18258" y="17150"/>
                  </a:lnTo>
                  <a:cubicBezTo>
                    <a:pt x="16394" y="18608"/>
                    <a:pt x="13891" y="19579"/>
                    <a:pt x="11281" y="20204"/>
                  </a:cubicBezTo>
                  <a:cubicBezTo>
                    <a:pt x="11281" y="20204"/>
                    <a:pt x="11290" y="20146"/>
                    <a:pt x="12879" y="9514"/>
                  </a:cubicBezTo>
                  <a:cubicBezTo>
                    <a:pt x="12879" y="9514"/>
                    <a:pt x="12872" y="9512"/>
                    <a:pt x="12559" y="9444"/>
                  </a:cubicBezTo>
                  <a:cubicBezTo>
                    <a:pt x="12559" y="9445"/>
                    <a:pt x="12551" y="9500"/>
                    <a:pt x="10961" y="20343"/>
                  </a:cubicBezTo>
                  <a:cubicBezTo>
                    <a:pt x="9843" y="20551"/>
                    <a:pt x="8778" y="20760"/>
                    <a:pt x="7659" y="20898"/>
                  </a:cubicBezTo>
                  <a:cubicBezTo>
                    <a:pt x="7659" y="20898"/>
                    <a:pt x="7659" y="20896"/>
                    <a:pt x="7659" y="20872"/>
                  </a:cubicBezTo>
                  <a:lnTo>
                    <a:pt x="7659" y="20690"/>
                  </a:lnTo>
                  <a:cubicBezTo>
                    <a:pt x="7659" y="20690"/>
                    <a:pt x="7657" y="20690"/>
                    <a:pt x="7626" y="20690"/>
                  </a:cubicBezTo>
                  <a:lnTo>
                    <a:pt x="7393" y="20690"/>
                  </a:lnTo>
                  <a:cubicBezTo>
                    <a:pt x="7393" y="20690"/>
                    <a:pt x="7393" y="20692"/>
                    <a:pt x="7386" y="20725"/>
                  </a:cubicBezTo>
                  <a:lnTo>
                    <a:pt x="7340" y="20968"/>
                  </a:lnTo>
                  <a:cubicBezTo>
                    <a:pt x="6221" y="21107"/>
                    <a:pt x="5103" y="21245"/>
                    <a:pt x="4038" y="21315"/>
                  </a:cubicBezTo>
                  <a:cubicBezTo>
                    <a:pt x="4038" y="21314"/>
                    <a:pt x="4045" y="21265"/>
                    <a:pt x="4996" y="15067"/>
                  </a:cubicBezTo>
                  <a:cubicBezTo>
                    <a:pt x="4996" y="15067"/>
                    <a:pt x="4994" y="15067"/>
                    <a:pt x="4963" y="15059"/>
                  </a:cubicBezTo>
                  <a:lnTo>
                    <a:pt x="4730" y="14998"/>
                  </a:lnTo>
                  <a:cubicBezTo>
                    <a:pt x="4730" y="14998"/>
                    <a:pt x="4722" y="15049"/>
                    <a:pt x="3718" y="21315"/>
                  </a:cubicBezTo>
                  <a:cubicBezTo>
                    <a:pt x="2373" y="21450"/>
                    <a:pt x="1095" y="21497"/>
                    <a:pt x="0" y="21532"/>
                  </a:cubicBezTo>
                  <a:lnTo>
                    <a:pt x="853" y="18399"/>
                  </a:lnTo>
                  <a:cubicBezTo>
                    <a:pt x="1039" y="18501"/>
                    <a:pt x="1247" y="18617"/>
                    <a:pt x="1481" y="18746"/>
                  </a:cubicBezTo>
                  <a:cubicBezTo>
                    <a:pt x="1481" y="18746"/>
                    <a:pt x="1482" y="18744"/>
                    <a:pt x="1495" y="18703"/>
                  </a:cubicBezTo>
                  <a:lnTo>
                    <a:pt x="1588" y="18399"/>
                  </a:lnTo>
                  <a:cubicBezTo>
                    <a:pt x="1588" y="18399"/>
                    <a:pt x="1578" y="18394"/>
                    <a:pt x="949" y="18046"/>
                  </a:cubicBezTo>
                  <a:lnTo>
                    <a:pt x="3384" y="9104"/>
                  </a:lnTo>
                  <a:cubicBezTo>
                    <a:pt x="3450" y="8953"/>
                    <a:pt x="3530" y="8817"/>
                    <a:pt x="3612" y="8681"/>
                  </a:cubicBezTo>
                  <a:cubicBezTo>
                    <a:pt x="3612" y="8681"/>
                    <a:pt x="3643" y="8708"/>
                    <a:pt x="7713" y="12152"/>
                  </a:cubicBezTo>
                  <a:cubicBezTo>
                    <a:pt x="7500" y="12360"/>
                    <a:pt x="7340" y="12499"/>
                    <a:pt x="7180" y="12638"/>
                  </a:cubicBezTo>
                  <a:cubicBezTo>
                    <a:pt x="7180" y="12638"/>
                    <a:pt x="7181" y="12640"/>
                    <a:pt x="7200" y="12672"/>
                  </a:cubicBezTo>
                  <a:lnTo>
                    <a:pt x="7340" y="12915"/>
                  </a:lnTo>
                  <a:cubicBezTo>
                    <a:pt x="7553" y="12707"/>
                    <a:pt x="7819" y="12568"/>
                    <a:pt x="8032" y="12360"/>
                  </a:cubicBezTo>
                  <a:cubicBezTo>
                    <a:pt x="8032" y="12360"/>
                    <a:pt x="8032" y="12359"/>
                    <a:pt x="8025" y="12343"/>
                  </a:cubicBezTo>
                  <a:lnTo>
                    <a:pt x="7979" y="12221"/>
                  </a:lnTo>
                  <a:cubicBezTo>
                    <a:pt x="7979" y="12221"/>
                    <a:pt x="7980" y="12220"/>
                    <a:pt x="7992" y="12195"/>
                  </a:cubicBezTo>
                  <a:lnTo>
                    <a:pt x="8085" y="12013"/>
                  </a:lnTo>
                  <a:cubicBezTo>
                    <a:pt x="8085" y="12013"/>
                    <a:pt x="8050" y="11983"/>
                    <a:pt x="3771" y="8403"/>
                  </a:cubicBezTo>
                  <a:cubicBezTo>
                    <a:pt x="6601" y="3761"/>
                    <a:pt x="10117" y="-68"/>
                    <a:pt x="13695" y="1"/>
                  </a:cubicBezTo>
                  <a:cubicBezTo>
                    <a:pt x="15842" y="43"/>
                    <a:pt x="18012" y="1487"/>
                    <a:pt x="20069" y="5002"/>
                  </a:cubicBezTo>
                  <a:cubicBezTo>
                    <a:pt x="19962" y="5002"/>
                    <a:pt x="19909" y="5002"/>
                    <a:pt x="19803" y="5071"/>
                  </a:cubicBezTo>
                  <a:cubicBezTo>
                    <a:pt x="19803" y="5071"/>
                    <a:pt x="19803" y="5074"/>
                    <a:pt x="19816" y="5114"/>
                  </a:cubicBezTo>
                  <a:lnTo>
                    <a:pt x="19909" y="5418"/>
                  </a:lnTo>
                  <a:cubicBezTo>
                    <a:pt x="20016" y="5349"/>
                    <a:pt x="20122" y="5349"/>
                    <a:pt x="20282" y="5279"/>
                  </a:cubicBezTo>
                  <a:cubicBezTo>
                    <a:pt x="20388" y="5557"/>
                    <a:pt x="20548" y="5835"/>
                    <a:pt x="20655" y="6043"/>
                  </a:cubicBezTo>
                  <a:cubicBezTo>
                    <a:pt x="21480" y="8611"/>
                    <a:pt x="21600" y="10746"/>
                    <a:pt x="21194" y="12525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 rot="20866705" flipH="1">
              <a:off x="2093988" y="6166148"/>
              <a:ext cx="822326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 rot="6300000">
              <a:off x="8166969" y="3704730"/>
              <a:ext cx="750889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 rot="17520289" flipH="1">
              <a:off x="5369795" y="6347917"/>
              <a:ext cx="1096963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 rot="17153747" flipH="1">
              <a:off x="2462287" y="5183486"/>
              <a:ext cx="1096964" cy="58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 rot="16819536">
              <a:off x="7165256" y="3266580"/>
              <a:ext cx="1560515" cy="831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 rot="13251594">
              <a:off x="7218438" y="543222"/>
              <a:ext cx="563563" cy="53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 rot="4491075">
              <a:off x="1507407" y="6413004"/>
              <a:ext cx="558801" cy="296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 rot="19564501">
              <a:off x="3810075" y="5475586"/>
              <a:ext cx="563565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 rot="20242593">
              <a:off x="8964689" y="3626148"/>
              <a:ext cx="863601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2798" y="18978"/>
                  </a:moveTo>
                  <a:cubicBezTo>
                    <a:pt x="2465" y="19256"/>
                    <a:pt x="2199" y="19465"/>
                    <a:pt x="1933" y="19674"/>
                  </a:cubicBezTo>
                  <a:lnTo>
                    <a:pt x="2199" y="20023"/>
                  </a:lnTo>
                  <a:cubicBezTo>
                    <a:pt x="2465" y="19744"/>
                    <a:pt x="2732" y="19535"/>
                    <a:pt x="2998" y="19256"/>
                  </a:cubicBezTo>
                  <a:close/>
                  <a:moveTo>
                    <a:pt x="5081" y="17120"/>
                  </a:moveTo>
                  <a:cubicBezTo>
                    <a:pt x="4811" y="17394"/>
                    <a:pt x="4540" y="17599"/>
                    <a:pt x="4236" y="17839"/>
                  </a:cubicBezTo>
                  <a:lnTo>
                    <a:pt x="4473" y="18078"/>
                  </a:lnTo>
                  <a:cubicBezTo>
                    <a:pt x="4743" y="17873"/>
                    <a:pt x="5013" y="17668"/>
                    <a:pt x="5317" y="17360"/>
                  </a:cubicBezTo>
                  <a:close/>
                  <a:moveTo>
                    <a:pt x="4595" y="14624"/>
                  </a:moveTo>
                  <a:lnTo>
                    <a:pt x="3530" y="14218"/>
                  </a:lnTo>
                  <a:lnTo>
                    <a:pt x="3418" y="14566"/>
                  </a:lnTo>
                  <a:lnTo>
                    <a:pt x="4483" y="14972"/>
                  </a:lnTo>
                  <a:close/>
                  <a:moveTo>
                    <a:pt x="12552" y="17672"/>
                  </a:moveTo>
                  <a:lnTo>
                    <a:pt x="12131" y="17672"/>
                  </a:lnTo>
                  <a:lnTo>
                    <a:pt x="12019" y="18775"/>
                  </a:lnTo>
                  <a:lnTo>
                    <a:pt x="12327" y="18833"/>
                  </a:lnTo>
                  <a:close/>
                  <a:moveTo>
                    <a:pt x="7478" y="15314"/>
                  </a:moveTo>
                  <a:cubicBezTo>
                    <a:pt x="7345" y="15382"/>
                    <a:pt x="7279" y="15451"/>
                    <a:pt x="7213" y="15520"/>
                  </a:cubicBezTo>
                  <a:cubicBezTo>
                    <a:pt x="7213" y="15520"/>
                    <a:pt x="7200" y="15515"/>
                    <a:pt x="6286" y="15176"/>
                  </a:cubicBezTo>
                  <a:cubicBezTo>
                    <a:pt x="6286" y="15176"/>
                    <a:pt x="6285" y="15184"/>
                    <a:pt x="6220" y="15589"/>
                  </a:cubicBezTo>
                  <a:cubicBezTo>
                    <a:pt x="6220" y="15589"/>
                    <a:pt x="6229" y="15593"/>
                    <a:pt x="6816" y="15796"/>
                  </a:cubicBezTo>
                  <a:cubicBezTo>
                    <a:pt x="6749" y="15865"/>
                    <a:pt x="6683" y="15934"/>
                    <a:pt x="6584" y="16037"/>
                  </a:cubicBezTo>
                  <a:lnTo>
                    <a:pt x="6816" y="16279"/>
                  </a:lnTo>
                  <a:cubicBezTo>
                    <a:pt x="7081" y="16072"/>
                    <a:pt x="7345" y="15865"/>
                    <a:pt x="7652" y="15615"/>
                  </a:cubicBezTo>
                  <a:close/>
                  <a:moveTo>
                    <a:pt x="9883" y="13666"/>
                  </a:moveTo>
                  <a:cubicBezTo>
                    <a:pt x="9545" y="13874"/>
                    <a:pt x="9275" y="14082"/>
                    <a:pt x="8963" y="14324"/>
                  </a:cubicBezTo>
                  <a:lnTo>
                    <a:pt x="9140" y="14566"/>
                  </a:lnTo>
                  <a:cubicBezTo>
                    <a:pt x="9478" y="14359"/>
                    <a:pt x="9748" y="14151"/>
                    <a:pt x="10061" y="13909"/>
                  </a:cubicBezTo>
                  <a:close/>
                  <a:moveTo>
                    <a:pt x="13000" y="14769"/>
                  </a:moveTo>
                  <a:lnTo>
                    <a:pt x="12664" y="14682"/>
                  </a:lnTo>
                  <a:lnTo>
                    <a:pt x="12467" y="15785"/>
                  </a:lnTo>
                  <a:lnTo>
                    <a:pt x="12804" y="15872"/>
                  </a:lnTo>
                  <a:close/>
                  <a:moveTo>
                    <a:pt x="13476" y="12070"/>
                  </a:moveTo>
                  <a:lnTo>
                    <a:pt x="13140" y="11983"/>
                  </a:lnTo>
                  <a:lnTo>
                    <a:pt x="13000" y="12825"/>
                  </a:lnTo>
                  <a:lnTo>
                    <a:pt x="13336" y="12883"/>
                  </a:lnTo>
                  <a:close/>
                  <a:moveTo>
                    <a:pt x="14814" y="10474"/>
                  </a:moveTo>
                  <a:cubicBezTo>
                    <a:pt x="14476" y="10612"/>
                    <a:pt x="14206" y="10820"/>
                    <a:pt x="13868" y="11027"/>
                  </a:cubicBezTo>
                  <a:lnTo>
                    <a:pt x="14071" y="11373"/>
                  </a:lnTo>
                  <a:cubicBezTo>
                    <a:pt x="14341" y="11166"/>
                    <a:pt x="14679" y="10958"/>
                    <a:pt x="14992" y="10777"/>
                  </a:cubicBezTo>
                  <a:close/>
                  <a:moveTo>
                    <a:pt x="16525" y="8529"/>
                  </a:moveTo>
                  <a:lnTo>
                    <a:pt x="16390" y="8873"/>
                  </a:lnTo>
                  <a:cubicBezTo>
                    <a:pt x="16390" y="8873"/>
                    <a:pt x="16399" y="8878"/>
                    <a:pt x="16998" y="9217"/>
                  </a:cubicBezTo>
                  <a:cubicBezTo>
                    <a:pt x="16795" y="9354"/>
                    <a:pt x="16593" y="9423"/>
                    <a:pt x="16415" y="9595"/>
                  </a:cubicBezTo>
                  <a:lnTo>
                    <a:pt x="16593" y="9835"/>
                  </a:lnTo>
                  <a:cubicBezTo>
                    <a:pt x="16930" y="9698"/>
                    <a:pt x="17201" y="9491"/>
                    <a:pt x="17530" y="9328"/>
                  </a:cubicBezTo>
                  <a:lnTo>
                    <a:pt x="17471" y="9148"/>
                  </a:lnTo>
                  <a:lnTo>
                    <a:pt x="17522" y="9070"/>
                  </a:lnTo>
                  <a:lnTo>
                    <a:pt x="17403" y="9010"/>
                  </a:lnTo>
                  <a:cubicBezTo>
                    <a:pt x="17403" y="9010"/>
                    <a:pt x="17391" y="9003"/>
                    <a:pt x="16525" y="8529"/>
                  </a:cubicBezTo>
                  <a:close/>
                  <a:moveTo>
                    <a:pt x="14008" y="7078"/>
                  </a:moveTo>
                  <a:lnTo>
                    <a:pt x="13868" y="7426"/>
                  </a:lnTo>
                  <a:lnTo>
                    <a:pt x="14793" y="7978"/>
                  </a:lnTo>
                  <a:lnTo>
                    <a:pt x="15017" y="7629"/>
                  </a:lnTo>
                  <a:close/>
                  <a:moveTo>
                    <a:pt x="11459" y="5627"/>
                  </a:moveTo>
                  <a:lnTo>
                    <a:pt x="11347" y="5888"/>
                  </a:lnTo>
                  <a:lnTo>
                    <a:pt x="12271" y="6439"/>
                  </a:lnTo>
                  <a:lnTo>
                    <a:pt x="12411" y="6178"/>
                  </a:lnTo>
                  <a:close/>
                  <a:moveTo>
                    <a:pt x="21580" y="305"/>
                  </a:moveTo>
                  <a:cubicBezTo>
                    <a:pt x="21587" y="307"/>
                    <a:pt x="21594" y="309"/>
                    <a:pt x="21600" y="314"/>
                  </a:cubicBezTo>
                  <a:lnTo>
                    <a:pt x="21123" y="1499"/>
                  </a:lnTo>
                  <a:lnTo>
                    <a:pt x="20480" y="983"/>
                  </a:lnTo>
                  <a:lnTo>
                    <a:pt x="20256" y="1244"/>
                  </a:lnTo>
                  <a:lnTo>
                    <a:pt x="20989" y="1832"/>
                  </a:lnTo>
                  <a:lnTo>
                    <a:pt x="19380" y="5833"/>
                  </a:lnTo>
                  <a:lnTo>
                    <a:pt x="14008" y="1883"/>
                  </a:lnTo>
                  <a:lnTo>
                    <a:pt x="13812" y="2144"/>
                  </a:lnTo>
                  <a:lnTo>
                    <a:pt x="19219" y="6231"/>
                  </a:lnTo>
                  <a:lnTo>
                    <a:pt x="13419" y="20650"/>
                  </a:lnTo>
                  <a:cubicBezTo>
                    <a:pt x="12954" y="20737"/>
                    <a:pt x="12482" y="20792"/>
                    <a:pt x="12004" y="20840"/>
                  </a:cubicBezTo>
                  <a:cubicBezTo>
                    <a:pt x="12004" y="20840"/>
                    <a:pt x="12004" y="20838"/>
                    <a:pt x="12003" y="20814"/>
                  </a:cubicBezTo>
                  <a:lnTo>
                    <a:pt x="12004" y="20632"/>
                  </a:lnTo>
                  <a:cubicBezTo>
                    <a:pt x="12003" y="20632"/>
                    <a:pt x="12001" y="20632"/>
                    <a:pt x="11962" y="20632"/>
                  </a:cubicBezTo>
                  <a:lnTo>
                    <a:pt x="11670" y="20632"/>
                  </a:lnTo>
                  <a:cubicBezTo>
                    <a:pt x="11670" y="20632"/>
                    <a:pt x="11670" y="20634"/>
                    <a:pt x="11662" y="20667"/>
                  </a:cubicBezTo>
                  <a:lnTo>
                    <a:pt x="11603" y="20909"/>
                  </a:lnTo>
                  <a:cubicBezTo>
                    <a:pt x="10203" y="21047"/>
                    <a:pt x="8803" y="21186"/>
                    <a:pt x="7469" y="21255"/>
                  </a:cubicBezTo>
                  <a:cubicBezTo>
                    <a:pt x="7469" y="21255"/>
                    <a:pt x="7479" y="21205"/>
                    <a:pt x="8669" y="15025"/>
                  </a:cubicBezTo>
                  <a:cubicBezTo>
                    <a:pt x="8669" y="15025"/>
                    <a:pt x="8667" y="15024"/>
                    <a:pt x="8628" y="15016"/>
                  </a:cubicBezTo>
                  <a:lnTo>
                    <a:pt x="8336" y="14956"/>
                  </a:lnTo>
                  <a:cubicBezTo>
                    <a:pt x="8336" y="14956"/>
                    <a:pt x="8328" y="14994"/>
                    <a:pt x="7069" y="21255"/>
                  </a:cubicBezTo>
                  <a:cubicBezTo>
                    <a:pt x="4468" y="21463"/>
                    <a:pt x="2067" y="21463"/>
                    <a:pt x="400" y="21532"/>
                  </a:cubicBezTo>
                  <a:lnTo>
                    <a:pt x="800" y="21186"/>
                  </a:lnTo>
                  <a:cubicBezTo>
                    <a:pt x="800" y="21186"/>
                    <a:pt x="799" y="21184"/>
                    <a:pt x="767" y="21151"/>
                  </a:cubicBezTo>
                  <a:lnTo>
                    <a:pt x="533" y="20909"/>
                  </a:lnTo>
                  <a:cubicBezTo>
                    <a:pt x="333" y="21117"/>
                    <a:pt x="133" y="21255"/>
                    <a:pt x="0" y="21394"/>
                  </a:cubicBezTo>
                  <a:cubicBezTo>
                    <a:pt x="400" y="20286"/>
                    <a:pt x="934" y="18971"/>
                    <a:pt x="1600" y="17517"/>
                  </a:cubicBezTo>
                  <a:cubicBezTo>
                    <a:pt x="1601" y="17517"/>
                    <a:pt x="1629" y="17530"/>
                    <a:pt x="4268" y="18694"/>
                  </a:cubicBezTo>
                  <a:cubicBezTo>
                    <a:pt x="4268" y="18694"/>
                    <a:pt x="4269" y="18691"/>
                    <a:pt x="4285" y="18651"/>
                  </a:cubicBezTo>
                  <a:lnTo>
                    <a:pt x="4401" y="18348"/>
                  </a:lnTo>
                  <a:cubicBezTo>
                    <a:pt x="4401" y="18348"/>
                    <a:pt x="4374" y="18335"/>
                    <a:pt x="1734" y="17171"/>
                  </a:cubicBezTo>
                  <a:cubicBezTo>
                    <a:pt x="3001" y="14540"/>
                    <a:pt x="4801" y="11495"/>
                    <a:pt x="6935" y="8656"/>
                  </a:cubicBezTo>
                  <a:cubicBezTo>
                    <a:pt x="6936" y="8656"/>
                    <a:pt x="6965" y="8676"/>
                    <a:pt x="12070" y="12118"/>
                  </a:cubicBezTo>
                  <a:cubicBezTo>
                    <a:pt x="11803" y="12325"/>
                    <a:pt x="11603" y="12464"/>
                    <a:pt x="11403" y="12602"/>
                  </a:cubicBezTo>
                  <a:cubicBezTo>
                    <a:pt x="11403" y="12602"/>
                    <a:pt x="11405" y="12604"/>
                    <a:pt x="11428" y="12637"/>
                  </a:cubicBezTo>
                  <a:lnTo>
                    <a:pt x="11603" y="12879"/>
                  </a:lnTo>
                  <a:cubicBezTo>
                    <a:pt x="11870" y="12671"/>
                    <a:pt x="12204" y="12533"/>
                    <a:pt x="12470" y="12325"/>
                  </a:cubicBezTo>
                  <a:cubicBezTo>
                    <a:pt x="12470" y="12325"/>
                    <a:pt x="12470" y="12324"/>
                    <a:pt x="12462" y="12308"/>
                  </a:cubicBezTo>
                  <a:lnTo>
                    <a:pt x="12404" y="12187"/>
                  </a:lnTo>
                  <a:cubicBezTo>
                    <a:pt x="12404" y="12187"/>
                    <a:pt x="12405" y="12185"/>
                    <a:pt x="12420" y="12161"/>
                  </a:cubicBezTo>
                  <a:lnTo>
                    <a:pt x="12537" y="11979"/>
                  </a:lnTo>
                  <a:cubicBezTo>
                    <a:pt x="12537" y="11979"/>
                    <a:pt x="12507" y="11959"/>
                    <a:pt x="7135" y="8379"/>
                  </a:cubicBezTo>
                  <a:cubicBezTo>
                    <a:pt x="10678" y="3750"/>
                    <a:pt x="15080" y="-68"/>
                    <a:pt x="19561" y="1"/>
                  </a:cubicBezTo>
                  <a:cubicBezTo>
                    <a:pt x="20233" y="11"/>
                    <a:pt x="20907" y="109"/>
                    <a:pt x="21580" y="305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 rot="14400000">
              <a:off x="8327307" y="6335217"/>
              <a:ext cx="1517652" cy="827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532" extrusionOk="0">
                  <a:moveTo>
                    <a:pt x="2767" y="15063"/>
                  </a:moveTo>
                  <a:lnTo>
                    <a:pt x="2851" y="14713"/>
                  </a:lnTo>
                  <a:lnTo>
                    <a:pt x="2051" y="14304"/>
                  </a:lnTo>
                  <a:lnTo>
                    <a:pt x="1967" y="14654"/>
                  </a:lnTo>
                  <a:close/>
                  <a:moveTo>
                    <a:pt x="1652" y="19373"/>
                  </a:moveTo>
                  <a:lnTo>
                    <a:pt x="1502" y="19093"/>
                  </a:lnTo>
                  <a:cubicBezTo>
                    <a:pt x="1252" y="19373"/>
                    <a:pt x="1052" y="19583"/>
                    <a:pt x="852" y="19793"/>
                  </a:cubicBezTo>
                  <a:lnTo>
                    <a:pt x="1052" y="20144"/>
                  </a:lnTo>
                  <a:cubicBezTo>
                    <a:pt x="1252" y="19863"/>
                    <a:pt x="1452" y="19653"/>
                    <a:pt x="1652" y="19373"/>
                  </a:cubicBezTo>
                  <a:close/>
                  <a:moveTo>
                    <a:pt x="3393" y="17465"/>
                  </a:moveTo>
                  <a:lnTo>
                    <a:pt x="3216" y="17224"/>
                  </a:lnTo>
                  <a:cubicBezTo>
                    <a:pt x="3013" y="17499"/>
                    <a:pt x="2810" y="17706"/>
                    <a:pt x="2582" y="17946"/>
                  </a:cubicBezTo>
                  <a:lnTo>
                    <a:pt x="2759" y="18187"/>
                  </a:lnTo>
                  <a:cubicBezTo>
                    <a:pt x="2962" y="17981"/>
                    <a:pt x="3165" y="17774"/>
                    <a:pt x="3393" y="17465"/>
                  </a:cubicBezTo>
                  <a:close/>
                  <a:moveTo>
                    <a:pt x="8614" y="6478"/>
                  </a:moveTo>
                  <a:lnTo>
                    <a:pt x="8720" y="6216"/>
                  </a:lnTo>
                  <a:lnTo>
                    <a:pt x="8004" y="5661"/>
                  </a:lnTo>
                  <a:lnTo>
                    <a:pt x="7920" y="5924"/>
                  </a:lnTo>
                  <a:close/>
                  <a:moveTo>
                    <a:pt x="5146" y="15710"/>
                  </a:moveTo>
                  <a:lnTo>
                    <a:pt x="5016" y="15406"/>
                  </a:lnTo>
                  <a:cubicBezTo>
                    <a:pt x="4916" y="15475"/>
                    <a:pt x="4866" y="15545"/>
                    <a:pt x="4817" y="15614"/>
                  </a:cubicBezTo>
                  <a:cubicBezTo>
                    <a:pt x="4816" y="15614"/>
                    <a:pt x="4805" y="15608"/>
                    <a:pt x="4121" y="15267"/>
                  </a:cubicBezTo>
                  <a:cubicBezTo>
                    <a:pt x="4121" y="15268"/>
                    <a:pt x="4119" y="15278"/>
                    <a:pt x="4071" y="15684"/>
                  </a:cubicBezTo>
                  <a:cubicBezTo>
                    <a:pt x="4071" y="15684"/>
                    <a:pt x="4079" y="15687"/>
                    <a:pt x="4518" y="15892"/>
                  </a:cubicBezTo>
                  <a:cubicBezTo>
                    <a:pt x="4469" y="15961"/>
                    <a:pt x="4419" y="16030"/>
                    <a:pt x="4344" y="16134"/>
                  </a:cubicBezTo>
                  <a:lnTo>
                    <a:pt x="4518" y="16377"/>
                  </a:lnTo>
                  <a:cubicBezTo>
                    <a:pt x="4717" y="16169"/>
                    <a:pt x="4916" y="15961"/>
                    <a:pt x="5146" y="15710"/>
                  </a:cubicBezTo>
                  <a:close/>
                  <a:moveTo>
                    <a:pt x="6955" y="13993"/>
                  </a:moveTo>
                  <a:lnTo>
                    <a:pt x="6821" y="13749"/>
                  </a:lnTo>
                  <a:cubicBezTo>
                    <a:pt x="6568" y="13958"/>
                    <a:pt x="6365" y="14167"/>
                    <a:pt x="6130" y="14411"/>
                  </a:cubicBezTo>
                  <a:lnTo>
                    <a:pt x="6263" y="14654"/>
                  </a:lnTo>
                  <a:cubicBezTo>
                    <a:pt x="6517" y="14445"/>
                    <a:pt x="6720" y="14236"/>
                    <a:pt x="6955" y="13993"/>
                  </a:cubicBezTo>
                  <a:close/>
                  <a:moveTo>
                    <a:pt x="10676" y="7676"/>
                  </a:moveTo>
                  <a:lnTo>
                    <a:pt x="9919" y="7121"/>
                  </a:lnTo>
                  <a:lnTo>
                    <a:pt x="9813" y="7471"/>
                  </a:lnTo>
                  <a:lnTo>
                    <a:pt x="10508" y="8026"/>
                  </a:lnTo>
                  <a:close/>
                  <a:moveTo>
                    <a:pt x="9414" y="12961"/>
                  </a:moveTo>
                  <a:lnTo>
                    <a:pt x="9519" y="12143"/>
                  </a:lnTo>
                  <a:lnTo>
                    <a:pt x="9266" y="12056"/>
                  </a:lnTo>
                  <a:lnTo>
                    <a:pt x="9161" y="12902"/>
                  </a:lnTo>
                  <a:close/>
                  <a:moveTo>
                    <a:pt x="10657" y="10842"/>
                  </a:moveTo>
                  <a:lnTo>
                    <a:pt x="10524" y="10537"/>
                  </a:lnTo>
                  <a:cubicBezTo>
                    <a:pt x="10270" y="10676"/>
                    <a:pt x="10067" y="10885"/>
                    <a:pt x="9813" y="11094"/>
                  </a:cubicBezTo>
                  <a:lnTo>
                    <a:pt x="9966" y="11442"/>
                  </a:lnTo>
                  <a:cubicBezTo>
                    <a:pt x="10169" y="11233"/>
                    <a:pt x="10422" y="11025"/>
                    <a:pt x="10657" y="10842"/>
                  </a:cubicBezTo>
                  <a:close/>
                  <a:moveTo>
                    <a:pt x="9014" y="15968"/>
                  </a:moveTo>
                  <a:lnTo>
                    <a:pt x="9161" y="14859"/>
                  </a:lnTo>
                  <a:lnTo>
                    <a:pt x="8909" y="14771"/>
                  </a:lnTo>
                  <a:lnTo>
                    <a:pt x="8762" y="15881"/>
                  </a:lnTo>
                  <a:close/>
                  <a:moveTo>
                    <a:pt x="15430" y="1690"/>
                  </a:moveTo>
                  <a:lnTo>
                    <a:pt x="14778" y="989"/>
                  </a:lnTo>
                  <a:lnTo>
                    <a:pt x="14609" y="1252"/>
                  </a:lnTo>
                  <a:lnTo>
                    <a:pt x="15262" y="1953"/>
                  </a:lnTo>
                  <a:close/>
                  <a:moveTo>
                    <a:pt x="12563" y="9385"/>
                  </a:moveTo>
                  <a:lnTo>
                    <a:pt x="12518" y="9203"/>
                  </a:lnTo>
                  <a:lnTo>
                    <a:pt x="12556" y="9125"/>
                  </a:lnTo>
                  <a:lnTo>
                    <a:pt x="12468" y="9065"/>
                  </a:lnTo>
                  <a:cubicBezTo>
                    <a:pt x="12467" y="9065"/>
                    <a:pt x="12456" y="9057"/>
                    <a:pt x="11808" y="8581"/>
                  </a:cubicBezTo>
                  <a:lnTo>
                    <a:pt x="11707" y="8927"/>
                  </a:lnTo>
                  <a:cubicBezTo>
                    <a:pt x="11707" y="8927"/>
                    <a:pt x="11715" y="8933"/>
                    <a:pt x="12163" y="9272"/>
                  </a:cubicBezTo>
                  <a:cubicBezTo>
                    <a:pt x="12011" y="9411"/>
                    <a:pt x="11859" y="9480"/>
                    <a:pt x="11726" y="9653"/>
                  </a:cubicBezTo>
                  <a:lnTo>
                    <a:pt x="11859" y="9895"/>
                  </a:lnTo>
                  <a:cubicBezTo>
                    <a:pt x="12112" y="9756"/>
                    <a:pt x="12315" y="9549"/>
                    <a:pt x="12563" y="9385"/>
                  </a:cubicBezTo>
                  <a:close/>
                  <a:moveTo>
                    <a:pt x="8656" y="18947"/>
                  </a:moveTo>
                  <a:lnTo>
                    <a:pt x="8825" y="17779"/>
                  </a:lnTo>
                  <a:lnTo>
                    <a:pt x="8509" y="17779"/>
                  </a:lnTo>
                  <a:lnTo>
                    <a:pt x="8425" y="18888"/>
                  </a:lnTo>
                  <a:close/>
                  <a:moveTo>
                    <a:pt x="14513" y="8043"/>
                  </a:moveTo>
                  <a:lnTo>
                    <a:pt x="14424" y="7734"/>
                  </a:lnTo>
                  <a:cubicBezTo>
                    <a:pt x="14170" y="7875"/>
                    <a:pt x="13917" y="8087"/>
                    <a:pt x="13682" y="8272"/>
                  </a:cubicBezTo>
                  <a:lnTo>
                    <a:pt x="13815" y="8581"/>
                  </a:lnTo>
                  <a:cubicBezTo>
                    <a:pt x="14018" y="8440"/>
                    <a:pt x="14272" y="8228"/>
                    <a:pt x="14513" y="8043"/>
                  </a:cubicBezTo>
                  <a:close/>
                  <a:moveTo>
                    <a:pt x="15430" y="7325"/>
                  </a:moveTo>
                  <a:lnTo>
                    <a:pt x="9919" y="1894"/>
                  </a:lnTo>
                  <a:lnTo>
                    <a:pt x="9771" y="2157"/>
                  </a:lnTo>
                  <a:lnTo>
                    <a:pt x="15219" y="7676"/>
                  </a:lnTo>
                  <a:close/>
                  <a:moveTo>
                    <a:pt x="17113" y="3500"/>
                  </a:moveTo>
                  <a:lnTo>
                    <a:pt x="16461" y="2799"/>
                  </a:lnTo>
                  <a:lnTo>
                    <a:pt x="16313" y="3150"/>
                  </a:lnTo>
                  <a:lnTo>
                    <a:pt x="16965" y="3851"/>
                  </a:lnTo>
                  <a:close/>
                  <a:moveTo>
                    <a:pt x="16553" y="6868"/>
                  </a:moveTo>
                  <a:lnTo>
                    <a:pt x="16465" y="6566"/>
                  </a:lnTo>
                  <a:cubicBezTo>
                    <a:pt x="16164" y="6704"/>
                    <a:pt x="15912" y="6842"/>
                    <a:pt x="15674" y="7023"/>
                  </a:cubicBezTo>
                  <a:lnTo>
                    <a:pt x="15762" y="7325"/>
                  </a:lnTo>
                  <a:cubicBezTo>
                    <a:pt x="16013" y="7187"/>
                    <a:pt x="16264" y="7049"/>
                    <a:pt x="16553" y="6868"/>
                  </a:cubicBezTo>
                  <a:close/>
                  <a:moveTo>
                    <a:pt x="16776" y="8990"/>
                  </a:moveTo>
                  <a:lnTo>
                    <a:pt x="16923" y="7880"/>
                  </a:lnTo>
                  <a:lnTo>
                    <a:pt x="16671" y="7822"/>
                  </a:lnTo>
                  <a:lnTo>
                    <a:pt x="16524" y="8931"/>
                  </a:lnTo>
                  <a:close/>
                  <a:moveTo>
                    <a:pt x="18615" y="5880"/>
                  </a:moveTo>
                  <a:lnTo>
                    <a:pt x="18527" y="5573"/>
                  </a:lnTo>
                  <a:cubicBezTo>
                    <a:pt x="18275" y="5713"/>
                    <a:pt x="18024" y="5784"/>
                    <a:pt x="17735" y="5968"/>
                  </a:cubicBezTo>
                  <a:lnTo>
                    <a:pt x="17823" y="6274"/>
                  </a:lnTo>
                  <a:cubicBezTo>
                    <a:pt x="18074" y="6134"/>
                    <a:pt x="18326" y="6064"/>
                    <a:pt x="18615" y="5880"/>
                  </a:cubicBezTo>
                  <a:close/>
                  <a:moveTo>
                    <a:pt x="18880" y="5369"/>
                  </a:moveTo>
                  <a:lnTo>
                    <a:pt x="18227" y="4668"/>
                  </a:lnTo>
                  <a:lnTo>
                    <a:pt x="18080" y="4960"/>
                  </a:lnTo>
                  <a:lnTo>
                    <a:pt x="18711" y="5661"/>
                  </a:lnTo>
                  <a:close/>
                  <a:moveTo>
                    <a:pt x="16376" y="11997"/>
                  </a:moveTo>
                  <a:lnTo>
                    <a:pt x="16524" y="10888"/>
                  </a:lnTo>
                  <a:lnTo>
                    <a:pt x="16271" y="10800"/>
                  </a:lnTo>
                  <a:lnTo>
                    <a:pt x="16124" y="11910"/>
                  </a:lnTo>
                  <a:close/>
                  <a:moveTo>
                    <a:pt x="16019" y="14975"/>
                  </a:moveTo>
                  <a:lnTo>
                    <a:pt x="16166" y="13866"/>
                  </a:lnTo>
                  <a:lnTo>
                    <a:pt x="15872" y="13807"/>
                  </a:lnTo>
                  <a:lnTo>
                    <a:pt x="15724" y="14917"/>
                  </a:lnTo>
                  <a:close/>
                  <a:moveTo>
                    <a:pt x="15619" y="17983"/>
                  </a:moveTo>
                  <a:lnTo>
                    <a:pt x="15766" y="16873"/>
                  </a:lnTo>
                  <a:lnTo>
                    <a:pt x="15514" y="16786"/>
                  </a:lnTo>
                  <a:lnTo>
                    <a:pt x="15367" y="17925"/>
                  </a:lnTo>
                  <a:close/>
                  <a:moveTo>
                    <a:pt x="20760" y="13838"/>
                  </a:moveTo>
                  <a:cubicBezTo>
                    <a:pt x="20297" y="15046"/>
                    <a:pt x="19579" y="16065"/>
                    <a:pt x="18677" y="16926"/>
                  </a:cubicBezTo>
                  <a:cubicBezTo>
                    <a:pt x="18677" y="16926"/>
                    <a:pt x="18687" y="16857"/>
                    <a:pt x="20179" y="6271"/>
                  </a:cubicBezTo>
                  <a:cubicBezTo>
                    <a:pt x="20179" y="6271"/>
                    <a:pt x="20172" y="6270"/>
                    <a:pt x="19879" y="6202"/>
                  </a:cubicBezTo>
                  <a:lnTo>
                    <a:pt x="18377" y="17205"/>
                  </a:lnTo>
                  <a:cubicBezTo>
                    <a:pt x="16625" y="18667"/>
                    <a:pt x="14271" y="19642"/>
                    <a:pt x="11818" y="20269"/>
                  </a:cubicBezTo>
                  <a:cubicBezTo>
                    <a:pt x="11818" y="20269"/>
                    <a:pt x="11828" y="20199"/>
                    <a:pt x="13320" y="9545"/>
                  </a:cubicBezTo>
                  <a:cubicBezTo>
                    <a:pt x="13320" y="9545"/>
                    <a:pt x="13313" y="9543"/>
                    <a:pt x="13020" y="9475"/>
                  </a:cubicBezTo>
                  <a:cubicBezTo>
                    <a:pt x="13020" y="9475"/>
                    <a:pt x="13010" y="9542"/>
                    <a:pt x="11518" y="20409"/>
                  </a:cubicBezTo>
                  <a:cubicBezTo>
                    <a:pt x="10466" y="20617"/>
                    <a:pt x="9465" y="20826"/>
                    <a:pt x="8413" y="20966"/>
                  </a:cubicBezTo>
                  <a:cubicBezTo>
                    <a:pt x="8413" y="20966"/>
                    <a:pt x="8413" y="20964"/>
                    <a:pt x="8413" y="20940"/>
                  </a:cubicBezTo>
                  <a:lnTo>
                    <a:pt x="8413" y="20757"/>
                  </a:lnTo>
                  <a:cubicBezTo>
                    <a:pt x="8413" y="20757"/>
                    <a:pt x="8411" y="20757"/>
                    <a:pt x="8382" y="20757"/>
                  </a:cubicBezTo>
                  <a:lnTo>
                    <a:pt x="8163" y="20757"/>
                  </a:lnTo>
                  <a:cubicBezTo>
                    <a:pt x="8163" y="20757"/>
                    <a:pt x="8163" y="20759"/>
                    <a:pt x="8157" y="20792"/>
                  </a:cubicBezTo>
                  <a:lnTo>
                    <a:pt x="8113" y="21035"/>
                  </a:lnTo>
                  <a:cubicBezTo>
                    <a:pt x="7061" y="21175"/>
                    <a:pt x="6010" y="21314"/>
                    <a:pt x="5009" y="21383"/>
                  </a:cubicBezTo>
                  <a:cubicBezTo>
                    <a:pt x="5009" y="21383"/>
                    <a:pt x="5017" y="21323"/>
                    <a:pt x="5910" y="15116"/>
                  </a:cubicBezTo>
                  <a:cubicBezTo>
                    <a:pt x="5910" y="15116"/>
                    <a:pt x="5908" y="15115"/>
                    <a:pt x="5879" y="15107"/>
                  </a:cubicBezTo>
                  <a:lnTo>
                    <a:pt x="5660" y="15046"/>
                  </a:lnTo>
                  <a:cubicBezTo>
                    <a:pt x="5659" y="15046"/>
                    <a:pt x="5653" y="15088"/>
                    <a:pt x="4708" y="21383"/>
                  </a:cubicBezTo>
                  <a:lnTo>
                    <a:pt x="2563" y="21532"/>
                  </a:lnTo>
                  <a:lnTo>
                    <a:pt x="0" y="19478"/>
                  </a:lnTo>
                  <a:cubicBezTo>
                    <a:pt x="179" y="18890"/>
                    <a:pt x="381" y="18270"/>
                    <a:pt x="603" y="17623"/>
                  </a:cubicBezTo>
                  <a:cubicBezTo>
                    <a:pt x="603" y="17623"/>
                    <a:pt x="628" y="17638"/>
                    <a:pt x="2605" y="18807"/>
                  </a:cubicBezTo>
                  <a:cubicBezTo>
                    <a:pt x="2605" y="18807"/>
                    <a:pt x="2606" y="18804"/>
                    <a:pt x="2618" y="18763"/>
                  </a:cubicBezTo>
                  <a:lnTo>
                    <a:pt x="2706" y="18459"/>
                  </a:lnTo>
                  <a:cubicBezTo>
                    <a:pt x="2705" y="18458"/>
                    <a:pt x="2680" y="18444"/>
                    <a:pt x="703" y="17275"/>
                  </a:cubicBezTo>
                  <a:cubicBezTo>
                    <a:pt x="1654" y="14628"/>
                    <a:pt x="3006" y="11564"/>
                    <a:pt x="4608" y="8709"/>
                  </a:cubicBezTo>
                  <a:cubicBezTo>
                    <a:pt x="4608" y="8709"/>
                    <a:pt x="4637" y="8735"/>
                    <a:pt x="8463" y="12191"/>
                  </a:cubicBezTo>
                  <a:cubicBezTo>
                    <a:pt x="8263" y="12400"/>
                    <a:pt x="8113" y="12539"/>
                    <a:pt x="7963" y="12678"/>
                  </a:cubicBezTo>
                  <a:cubicBezTo>
                    <a:pt x="7963" y="12679"/>
                    <a:pt x="7964" y="12681"/>
                    <a:pt x="7981" y="12713"/>
                  </a:cubicBezTo>
                  <a:lnTo>
                    <a:pt x="8113" y="12957"/>
                  </a:lnTo>
                  <a:cubicBezTo>
                    <a:pt x="8313" y="12748"/>
                    <a:pt x="8564" y="12609"/>
                    <a:pt x="8764" y="12400"/>
                  </a:cubicBezTo>
                  <a:cubicBezTo>
                    <a:pt x="8764" y="12400"/>
                    <a:pt x="8763" y="12398"/>
                    <a:pt x="8758" y="12382"/>
                  </a:cubicBezTo>
                  <a:lnTo>
                    <a:pt x="8714" y="12261"/>
                  </a:lnTo>
                  <a:cubicBezTo>
                    <a:pt x="8714" y="12260"/>
                    <a:pt x="8715" y="12259"/>
                    <a:pt x="8726" y="12234"/>
                  </a:cubicBezTo>
                  <a:lnTo>
                    <a:pt x="8814" y="12052"/>
                  </a:lnTo>
                  <a:cubicBezTo>
                    <a:pt x="8814" y="12051"/>
                    <a:pt x="8781" y="12023"/>
                    <a:pt x="4758" y="8430"/>
                  </a:cubicBezTo>
                  <a:cubicBezTo>
                    <a:pt x="7418" y="3773"/>
                    <a:pt x="10723" y="-68"/>
                    <a:pt x="14087" y="1"/>
                  </a:cubicBezTo>
                  <a:cubicBezTo>
                    <a:pt x="16106" y="43"/>
                    <a:pt x="18145" y="1492"/>
                    <a:pt x="20079" y="5018"/>
                  </a:cubicBezTo>
                  <a:cubicBezTo>
                    <a:pt x="19979" y="5018"/>
                    <a:pt x="19929" y="5018"/>
                    <a:pt x="19829" y="5088"/>
                  </a:cubicBezTo>
                  <a:cubicBezTo>
                    <a:pt x="19829" y="5088"/>
                    <a:pt x="19830" y="5090"/>
                    <a:pt x="19841" y="5131"/>
                  </a:cubicBezTo>
                  <a:lnTo>
                    <a:pt x="19929" y="5436"/>
                  </a:lnTo>
                  <a:cubicBezTo>
                    <a:pt x="20029" y="5366"/>
                    <a:pt x="20129" y="5366"/>
                    <a:pt x="20279" y="5296"/>
                  </a:cubicBezTo>
                  <a:cubicBezTo>
                    <a:pt x="20380" y="5575"/>
                    <a:pt x="20530" y="5854"/>
                    <a:pt x="20630" y="6063"/>
                  </a:cubicBezTo>
                  <a:cubicBezTo>
                    <a:pt x="21600" y="9283"/>
                    <a:pt x="21534" y="11824"/>
                    <a:pt x="20760" y="13838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 rot="14281137">
              <a:off x="9355213" y="2776835"/>
              <a:ext cx="493714" cy="293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532" extrusionOk="0">
                  <a:moveTo>
                    <a:pt x="5406" y="10403"/>
                  </a:moveTo>
                  <a:lnTo>
                    <a:pt x="4302" y="9651"/>
                  </a:lnTo>
                  <a:lnTo>
                    <a:pt x="4149" y="10126"/>
                  </a:lnTo>
                  <a:lnTo>
                    <a:pt x="5160" y="10878"/>
                  </a:lnTo>
                  <a:close/>
                  <a:moveTo>
                    <a:pt x="12330" y="2290"/>
                  </a:moveTo>
                  <a:lnTo>
                    <a:pt x="11380" y="1340"/>
                  </a:lnTo>
                  <a:lnTo>
                    <a:pt x="11135" y="1696"/>
                  </a:lnTo>
                  <a:lnTo>
                    <a:pt x="12085" y="2646"/>
                  </a:lnTo>
                  <a:close/>
                  <a:moveTo>
                    <a:pt x="10994" y="10901"/>
                  </a:moveTo>
                  <a:lnTo>
                    <a:pt x="10865" y="10482"/>
                  </a:lnTo>
                  <a:cubicBezTo>
                    <a:pt x="10495" y="10673"/>
                    <a:pt x="10126" y="10960"/>
                    <a:pt x="9784" y="11211"/>
                  </a:cubicBezTo>
                  <a:lnTo>
                    <a:pt x="9978" y="11630"/>
                  </a:lnTo>
                  <a:cubicBezTo>
                    <a:pt x="10274" y="11439"/>
                    <a:pt x="10643" y="11152"/>
                    <a:pt x="10994" y="10901"/>
                  </a:cubicBezTo>
                  <a:close/>
                  <a:moveTo>
                    <a:pt x="14567" y="5219"/>
                  </a:moveTo>
                  <a:lnTo>
                    <a:pt x="14781" y="4744"/>
                  </a:lnTo>
                  <a:lnTo>
                    <a:pt x="13831" y="3794"/>
                  </a:lnTo>
                  <a:lnTo>
                    <a:pt x="13617" y="4269"/>
                  </a:lnTo>
                  <a:close/>
                  <a:moveTo>
                    <a:pt x="12330" y="9928"/>
                  </a:moveTo>
                  <a:lnTo>
                    <a:pt x="4302" y="2567"/>
                  </a:lnTo>
                  <a:lnTo>
                    <a:pt x="4088" y="2923"/>
                  </a:lnTo>
                  <a:lnTo>
                    <a:pt x="12024" y="10403"/>
                  </a:lnTo>
                  <a:close/>
                  <a:moveTo>
                    <a:pt x="13966" y="9308"/>
                  </a:moveTo>
                  <a:lnTo>
                    <a:pt x="13838" y="8899"/>
                  </a:lnTo>
                  <a:cubicBezTo>
                    <a:pt x="13399" y="9086"/>
                    <a:pt x="13033" y="9273"/>
                    <a:pt x="12685" y="9519"/>
                  </a:cubicBezTo>
                  <a:lnTo>
                    <a:pt x="12813" y="9928"/>
                  </a:lnTo>
                  <a:cubicBezTo>
                    <a:pt x="13179" y="9741"/>
                    <a:pt x="13545" y="9554"/>
                    <a:pt x="13966" y="9308"/>
                  </a:cubicBezTo>
                  <a:close/>
                  <a:moveTo>
                    <a:pt x="14291" y="12184"/>
                  </a:moveTo>
                  <a:lnTo>
                    <a:pt x="14505" y="10680"/>
                  </a:lnTo>
                  <a:lnTo>
                    <a:pt x="14138" y="10601"/>
                  </a:lnTo>
                  <a:lnTo>
                    <a:pt x="13923" y="12105"/>
                  </a:lnTo>
                  <a:close/>
                  <a:moveTo>
                    <a:pt x="16969" y="7969"/>
                  </a:moveTo>
                  <a:lnTo>
                    <a:pt x="16841" y="7554"/>
                  </a:lnTo>
                  <a:cubicBezTo>
                    <a:pt x="16475" y="7743"/>
                    <a:pt x="16109" y="7838"/>
                    <a:pt x="15688" y="8088"/>
                  </a:cubicBezTo>
                  <a:lnTo>
                    <a:pt x="15816" y="8503"/>
                  </a:lnTo>
                  <a:cubicBezTo>
                    <a:pt x="16182" y="8313"/>
                    <a:pt x="16548" y="8218"/>
                    <a:pt x="16969" y="7969"/>
                  </a:cubicBezTo>
                  <a:close/>
                  <a:moveTo>
                    <a:pt x="17355" y="7277"/>
                  </a:moveTo>
                  <a:lnTo>
                    <a:pt x="16405" y="6327"/>
                  </a:lnTo>
                  <a:lnTo>
                    <a:pt x="16191" y="6722"/>
                  </a:lnTo>
                  <a:lnTo>
                    <a:pt x="17110" y="7672"/>
                  </a:lnTo>
                  <a:close/>
                  <a:moveTo>
                    <a:pt x="13709" y="16260"/>
                  </a:moveTo>
                  <a:lnTo>
                    <a:pt x="13923" y="14756"/>
                  </a:lnTo>
                  <a:lnTo>
                    <a:pt x="13556" y="14638"/>
                  </a:lnTo>
                  <a:lnTo>
                    <a:pt x="13341" y="16141"/>
                  </a:lnTo>
                  <a:close/>
                  <a:moveTo>
                    <a:pt x="19299" y="20309"/>
                  </a:moveTo>
                  <a:cubicBezTo>
                    <a:pt x="19010" y="20775"/>
                    <a:pt x="18687" y="21218"/>
                    <a:pt x="18259" y="21532"/>
                  </a:cubicBezTo>
                  <a:lnTo>
                    <a:pt x="17381" y="20824"/>
                  </a:lnTo>
                  <a:cubicBezTo>
                    <a:pt x="17669" y="18926"/>
                    <a:pt x="18214" y="15326"/>
                    <a:pt x="19248" y="8500"/>
                  </a:cubicBezTo>
                  <a:cubicBezTo>
                    <a:pt x="19248" y="8500"/>
                    <a:pt x="19236" y="8497"/>
                    <a:pt x="18811" y="8405"/>
                  </a:cubicBezTo>
                  <a:lnTo>
                    <a:pt x="17030" y="20541"/>
                  </a:lnTo>
                  <a:lnTo>
                    <a:pt x="9078" y="14127"/>
                  </a:lnTo>
                  <a:cubicBezTo>
                    <a:pt x="9136" y="13741"/>
                    <a:pt x="9195" y="13344"/>
                    <a:pt x="9257" y="12936"/>
                  </a:cubicBezTo>
                  <a:cubicBezTo>
                    <a:pt x="9257" y="12936"/>
                    <a:pt x="9245" y="12933"/>
                    <a:pt x="8819" y="12842"/>
                  </a:cubicBezTo>
                  <a:cubicBezTo>
                    <a:pt x="8819" y="12842"/>
                    <a:pt x="8816" y="12861"/>
                    <a:pt x="8677" y="13804"/>
                  </a:cubicBezTo>
                  <a:lnTo>
                    <a:pt x="7706" y="13021"/>
                  </a:lnTo>
                  <a:cubicBezTo>
                    <a:pt x="7853" y="12924"/>
                    <a:pt x="7998" y="12816"/>
                    <a:pt x="8154" y="12719"/>
                  </a:cubicBezTo>
                  <a:lnTo>
                    <a:pt x="8089" y="12473"/>
                  </a:lnTo>
                  <a:lnTo>
                    <a:pt x="8145" y="12368"/>
                  </a:lnTo>
                  <a:lnTo>
                    <a:pt x="8015" y="12286"/>
                  </a:lnTo>
                  <a:cubicBezTo>
                    <a:pt x="8015" y="12286"/>
                    <a:pt x="7995" y="12272"/>
                    <a:pt x="7055" y="11630"/>
                  </a:cubicBezTo>
                  <a:lnTo>
                    <a:pt x="6907" y="12098"/>
                  </a:lnTo>
                  <a:cubicBezTo>
                    <a:pt x="6907" y="12099"/>
                    <a:pt x="6921" y="12108"/>
                    <a:pt x="7572" y="12567"/>
                  </a:cubicBezTo>
                  <a:lnTo>
                    <a:pt x="7358" y="12740"/>
                  </a:lnTo>
                  <a:lnTo>
                    <a:pt x="2415" y="8753"/>
                  </a:lnTo>
                  <a:lnTo>
                    <a:pt x="2556" y="8424"/>
                  </a:lnTo>
                  <a:lnTo>
                    <a:pt x="1514" y="7672"/>
                  </a:lnTo>
                  <a:lnTo>
                    <a:pt x="1419" y="7950"/>
                  </a:lnTo>
                  <a:lnTo>
                    <a:pt x="0" y="6806"/>
                  </a:lnTo>
                  <a:cubicBezTo>
                    <a:pt x="3174" y="2761"/>
                    <a:pt x="6751" y="-68"/>
                    <a:pt x="10375" y="2"/>
                  </a:cubicBezTo>
                  <a:cubicBezTo>
                    <a:pt x="13315" y="58"/>
                    <a:pt x="16285" y="2022"/>
                    <a:pt x="19102" y="6801"/>
                  </a:cubicBezTo>
                  <a:cubicBezTo>
                    <a:pt x="18956" y="6801"/>
                    <a:pt x="18883" y="6801"/>
                    <a:pt x="18738" y="6895"/>
                  </a:cubicBezTo>
                  <a:cubicBezTo>
                    <a:pt x="18738" y="6896"/>
                    <a:pt x="18739" y="6900"/>
                    <a:pt x="18756" y="6954"/>
                  </a:cubicBezTo>
                  <a:lnTo>
                    <a:pt x="18883" y="7367"/>
                  </a:lnTo>
                  <a:cubicBezTo>
                    <a:pt x="19029" y="7273"/>
                    <a:pt x="19175" y="7273"/>
                    <a:pt x="19394" y="7178"/>
                  </a:cubicBezTo>
                  <a:cubicBezTo>
                    <a:pt x="19540" y="7556"/>
                    <a:pt x="19759" y="7933"/>
                    <a:pt x="19904" y="8217"/>
                  </a:cubicBezTo>
                  <a:cubicBezTo>
                    <a:pt x="21600" y="13455"/>
                    <a:pt x="21121" y="17366"/>
                    <a:pt x="19299" y="20309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 rot="2707324">
              <a:off x="8202689" y="3029248"/>
              <a:ext cx="750890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 rot="20449547">
              <a:off x="8794825" y="1619548"/>
              <a:ext cx="996952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2428" y="18978"/>
                  </a:moveTo>
                  <a:cubicBezTo>
                    <a:pt x="2139" y="19256"/>
                    <a:pt x="1908" y="19465"/>
                    <a:pt x="1678" y="19674"/>
                  </a:cubicBezTo>
                  <a:lnTo>
                    <a:pt x="1908" y="20023"/>
                  </a:lnTo>
                  <a:cubicBezTo>
                    <a:pt x="2139" y="19744"/>
                    <a:pt x="2370" y="19535"/>
                    <a:pt x="2601" y="19256"/>
                  </a:cubicBezTo>
                  <a:close/>
                  <a:moveTo>
                    <a:pt x="4409" y="17120"/>
                  </a:moveTo>
                  <a:cubicBezTo>
                    <a:pt x="4174" y="17394"/>
                    <a:pt x="3940" y="17599"/>
                    <a:pt x="3676" y="17839"/>
                  </a:cubicBezTo>
                  <a:lnTo>
                    <a:pt x="3881" y="18078"/>
                  </a:lnTo>
                  <a:cubicBezTo>
                    <a:pt x="4116" y="17873"/>
                    <a:pt x="4350" y="17668"/>
                    <a:pt x="4614" y="17360"/>
                  </a:cubicBezTo>
                  <a:close/>
                  <a:moveTo>
                    <a:pt x="10892" y="17672"/>
                  </a:moveTo>
                  <a:lnTo>
                    <a:pt x="10527" y="17672"/>
                  </a:lnTo>
                  <a:lnTo>
                    <a:pt x="10430" y="18775"/>
                  </a:lnTo>
                  <a:lnTo>
                    <a:pt x="10697" y="18833"/>
                  </a:lnTo>
                  <a:close/>
                  <a:moveTo>
                    <a:pt x="3063" y="14218"/>
                  </a:moveTo>
                  <a:lnTo>
                    <a:pt x="2966" y="14566"/>
                  </a:lnTo>
                  <a:lnTo>
                    <a:pt x="3890" y="14972"/>
                  </a:lnTo>
                  <a:lnTo>
                    <a:pt x="3987" y="14624"/>
                  </a:lnTo>
                  <a:close/>
                  <a:moveTo>
                    <a:pt x="6489" y="15314"/>
                  </a:moveTo>
                  <a:cubicBezTo>
                    <a:pt x="6374" y="15382"/>
                    <a:pt x="6317" y="15451"/>
                    <a:pt x="6259" y="15520"/>
                  </a:cubicBezTo>
                  <a:cubicBezTo>
                    <a:pt x="6259" y="15520"/>
                    <a:pt x="6248" y="15515"/>
                    <a:pt x="5455" y="15176"/>
                  </a:cubicBezTo>
                  <a:cubicBezTo>
                    <a:pt x="5455" y="15176"/>
                    <a:pt x="5453" y="15184"/>
                    <a:pt x="5397" y="15589"/>
                  </a:cubicBezTo>
                  <a:cubicBezTo>
                    <a:pt x="5397" y="15589"/>
                    <a:pt x="5406" y="15593"/>
                    <a:pt x="5914" y="15796"/>
                  </a:cubicBezTo>
                  <a:cubicBezTo>
                    <a:pt x="5857" y="15865"/>
                    <a:pt x="5799" y="15934"/>
                    <a:pt x="5713" y="16037"/>
                  </a:cubicBezTo>
                  <a:lnTo>
                    <a:pt x="5914" y="16279"/>
                  </a:lnTo>
                  <a:cubicBezTo>
                    <a:pt x="6144" y="16072"/>
                    <a:pt x="6374" y="15865"/>
                    <a:pt x="6640" y="15615"/>
                  </a:cubicBezTo>
                  <a:close/>
                  <a:moveTo>
                    <a:pt x="8576" y="13666"/>
                  </a:moveTo>
                  <a:cubicBezTo>
                    <a:pt x="8283" y="13874"/>
                    <a:pt x="8049" y="14082"/>
                    <a:pt x="7777" y="14324"/>
                  </a:cubicBezTo>
                  <a:lnTo>
                    <a:pt x="7931" y="14566"/>
                  </a:lnTo>
                  <a:cubicBezTo>
                    <a:pt x="8224" y="14359"/>
                    <a:pt x="8459" y="14151"/>
                    <a:pt x="8730" y="13909"/>
                  </a:cubicBezTo>
                  <a:close/>
                  <a:moveTo>
                    <a:pt x="11281" y="14769"/>
                  </a:moveTo>
                  <a:lnTo>
                    <a:pt x="10989" y="14682"/>
                  </a:lnTo>
                  <a:lnTo>
                    <a:pt x="10819" y="15785"/>
                  </a:lnTo>
                  <a:lnTo>
                    <a:pt x="11110" y="15872"/>
                  </a:lnTo>
                  <a:close/>
                  <a:moveTo>
                    <a:pt x="11694" y="12070"/>
                  </a:moveTo>
                  <a:lnTo>
                    <a:pt x="11402" y="11983"/>
                  </a:lnTo>
                  <a:lnTo>
                    <a:pt x="11281" y="12825"/>
                  </a:lnTo>
                  <a:lnTo>
                    <a:pt x="11572" y="12883"/>
                  </a:lnTo>
                  <a:close/>
                  <a:moveTo>
                    <a:pt x="12855" y="10474"/>
                  </a:moveTo>
                  <a:cubicBezTo>
                    <a:pt x="12562" y="10612"/>
                    <a:pt x="12327" y="10820"/>
                    <a:pt x="12034" y="11027"/>
                  </a:cubicBezTo>
                  <a:lnTo>
                    <a:pt x="12210" y="11373"/>
                  </a:lnTo>
                  <a:cubicBezTo>
                    <a:pt x="12445" y="11166"/>
                    <a:pt x="12738" y="10958"/>
                    <a:pt x="13009" y="10777"/>
                  </a:cubicBezTo>
                  <a:close/>
                  <a:moveTo>
                    <a:pt x="14339" y="8529"/>
                  </a:moveTo>
                  <a:lnTo>
                    <a:pt x="14222" y="8873"/>
                  </a:lnTo>
                  <a:cubicBezTo>
                    <a:pt x="14222" y="8873"/>
                    <a:pt x="14231" y="8878"/>
                    <a:pt x="14750" y="9217"/>
                  </a:cubicBezTo>
                  <a:cubicBezTo>
                    <a:pt x="14574" y="9354"/>
                    <a:pt x="14398" y="9423"/>
                    <a:pt x="14244" y="9595"/>
                  </a:cubicBezTo>
                  <a:lnTo>
                    <a:pt x="14398" y="9835"/>
                  </a:lnTo>
                  <a:cubicBezTo>
                    <a:pt x="14691" y="9698"/>
                    <a:pt x="14926" y="9491"/>
                    <a:pt x="15212" y="9328"/>
                  </a:cubicBezTo>
                  <a:lnTo>
                    <a:pt x="15160" y="9148"/>
                  </a:lnTo>
                  <a:lnTo>
                    <a:pt x="15204" y="9070"/>
                  </a:lnTo>
                  <a:lnTo>
                    <a:pt x="15102" y="9010"/>
                  </a:lnTo>
                  <a:cubicBezTo>
                    <a:pt x="15102" y="9010"/>
                    <a:pt x="15091" y="9003"/>
                    <a:pt x="14339" y="8529"/>
                  </a:cubicBezTo>
                  <a:close/>
                  <a:moveTo>
                    <a:pt x="12156" y="7078"/>
                  </a:moveTo>
                  <a:lnTo>
                    <a:pt x="12034" y="7426"/>
                  </a:lnTo>
                  <a:lnTo>
                    <a:pt x="12836" y="7978"/>
                  </a:lnTo>
                  <a:lnTo>
                    <a:pt x="13031" y="7629"/>
                  </a:lnTo>
                  <a:close/>
                  <a:moveTo>
                    <a:pt x="9943" y="5627"/>
                  </a:moveTo>
                  <a:lnTo>
                    <a:pt x="9846" y="5888"/>
                  </a:lnTo>
                  <a:lnTo>
                    <a:pt x="10648" y="6439"/>
                  </a:lnTo>
                  <a:lnTo>
                    <a:pt x="10770" y="6178"/>
                  </a:lnTo>
                  <a:close/>
                  <a:moveTo>
                    <a:pt x="17363" y="7687"/>
                  </a:moveTo>
                  <a:cubicBezTo>
                    <a:pt x="17069" y="7828"/>
                    <a:pt x="16776" y="8038"/>
                    <a:pt x="16505" y="8222"/>
                  </a:cubicBezTo>
                  <a:lnTo>
                    <a:pt x="16659" y="8529"/>
                  </a:lnTo>
                  <a:cubicBezTo>
                    <a:pt x="16894" y="8389"/>
                    <a:pt x="17187" y="8178"/>
                    <a:pt x="17465" y="7994"/>
                  </a:cubicBezTo>
                  <a:close/>
                  <a:moveTo>
                    <a:pt x="19722" y="6526"/>
                  </a:moveTo>
                  <a:cubicBezTo>
                    <a:pt x="19374" y="6664"/>
                    <a:pt x="19083" y="6801"/>
                    <a:pt x="18807" y="6981"/>
                  </a:cubicBezTo>
                  <a:lnTo>
                    <a:pt x="18909" y="7281"/>
                  </a:lnTo>
                  <a:cubicBezTo>
                    <a:pt x="19199" y="7144"/>
                    <a:pt x="19490" y="7007"/>
                    <a:pt x="19824" y="6827"/>
                  </a:cubicBezTo>
                  <a:close/>
                  <a:moveTo>
                    <a:pt x="12156" y="1883"/>
                  </a:moveTo>
                  <a:lnTo>
                    <a:pt x="11986" y="2144"/>
                  </a:lnTo>
                  <a:lnTo>
                    <a:pt x="18282" y="7629"/>
                  </a:lnTo>
                  <a:lnTo>
                    <a:pt x="18525" y="7281"/>
                  </a:lnTo>
                  <a:close/>
                  <a:moveTo>
                    <a:pt x="19717" y="2782"/>
                  </a:moveTo>
                  <a:lnTo>
                    <a:pt x="19546" y="3131"/>
                  </a:lnTo>
                  <a:lnTo>
                    <a:pt x="20300" y="3827"/>
                  </a:lnTo>
                  <a:lnTo>
                    <a:pt x="20470" y="3479"/>
                  </a:lnTo>
                  <a:close/>
                  <a:moveTo>
                    <a:pt x="17772" y="983"/>
                  </a:moveTo>
                  <a:lnTo>
                    <a:pt x="17577" y="1244"/>
                  </a:lnTo>
                  <a:lnTo>
                    <a:pt x="18331" y="1941"/>
                  </a:lnTo>
                  <a:lnTo>
                    <a:pt x="18525" y="1679"/>
                  </a:lnTo>
                  <a:close/>
                  <a:moveTo>
                    <a:pt x="18726" y="305"/>
                  </a:moveTo>
                  <a:cubicBezTo>
                    <a:pt x="19692" y="628"/>
                    <a:pt x="20656" y="1220"/>
                    <a:pt x="21600" y="2138"/>
                  </a:cubicBezTo>
                  <a:lnTo>
                    <a:pt x="16517" y="19589"/>
                  </a:lnTo>
                  <a:cubicBezTo>
                    <a:pt x="15810" y="19802"/>
                    <a:pt x="15084" y="19986"/>
                    <a:pt x="14351" y="20148"/>
                  </a:cubicBezTo>
                  <a:cubicBezTo>
                    <a:pt x="14351" y="20147"/>
                    <a:pt x="14360" y="20094"/>
                    <a:pt x="16087" y="9487"/>
                  </a:cubicBezTo>
                  <a:cubicBezTo>
                    <a:pt x="16087" y="9487"/>
                    <a:pt x="16080" y="9486"/>
                    <a:pt x="15740" y="9418"/>
                  </a:cubicBezTo>
                  <a:cubicBezTo>
                    <a:pt x="15740" y="9418"/>
                    <a:pt x="15730" y="9478"/>
                    <a:pt x="14004" y="20286"/>
                  </a:cubicBezTo>
                  <a:cubicBezTo>
                    <a:pt x="12789" y="20494"/>
                    <a:pt x="11631" y="20701"/>
                    <a:pt x="10416" y="20840"/>
                  </a:cubicBezTo>
                  <a:cubicBezTo>
                    <a:pt x="10416" y="20840"/>
                    <a:pt x="10416" y="20838"/>
                    <a:pt x="10416" y="20814"/>
                  </a:cubicBezTo>
                  <a:lnTo>
                    <a:pt x="10416" y="20632"/>
                  </a:lnTo>
                  <a:cubicBezTo>
                    <a:pt x="10416" y="20632"/>
                    <a:pt x="10414" y="20632"/>
                    <a:pt x="10380" y="20632"/>
                  </a:cubicBezTo>
                  <a:lnTo>
                    <a:pt x="10127" y="20632"/>
                  </a:lnTo>
                  <a:cubicBezTo>
                    <a:pt x="10127" y="20632"/>
                    <a:pt x="10126" y="20634"/>
                    <a:pt x="10119" y="20667"/>
                  </a:cubicBezTo>
                  <a:lnTo>
                    <a:pt x="10069" y="20909"/>
                  </a:lnTo>
                  <a:cubicBezTo>
                    <a:pt x="8854" y="21047"/>
                    <a:pt x="7638" y="21186"/>
                    <a:pt x="6481" y="21255"/>
                  </a:cubicBezTo>
                  <a:cubicBezTo>
                    <a:pt x="6481" y="21255"/>
                    <a:pt x="6487" y="21219"/>
                    <a:pt x="7523" y="15025"/>
                  </a:cubicBezTo>
                  <a:cubicBezTo>
                    <a:pt x="7523" y="15025"/>
                    <a:pt x="7521" y="15024"/>
                    <a:pt x="7486" y="15016"/>
                  </a:cubicBezTo>
                  <a:lnTo>
                    <a:pt x="7233" y="14956"/>
                  </a:lnTo>
                  <a:cubicBezTo>
                    <a:pt x="7233" y="14956"/>
                    <a:pt x="7227" y="14991"/>
                    <a:pt x="6134" y="21255"/>
                  </a:cubicBezTo>
                  <a:cubicBezTo>
                    <a:pt x="3877" y="21463"/>
                    <a:pt x="1794" y="21463"/>
                    <a:pt x="347" y="21532"/>
                  </a:cubicBezTo>
                  <a:lnTo>
                    <a:pt x="694" y="21186"/>
                  </a:lnTo>
                  <a:cubicBezTo>
                    <a:pt x="694" y="21186"/>
                    <a:pt x="693" y="21184"/>
                    <a:pt x="665" y="21151"/>
                  </a:cubicBezTo>
                  <a:lnTo>
                    <a:pt x="463" y="20909"/>
                  </a:lnTo>
                  <a:cubicBezTo>
                    <a:pt x="289" y="21117"/>
                    <a:pt x="116" y="21255"/>
                    <a:pt x="0" y="21394"/>
                  </a:cubicBezTo>
                  <a:cubicBezTo>
                    <a:pt x="347" y="20286"/>
                    <a:pt x="810" y="18971"/>
                    <a:pt x="1389" y="17517"/>
                  </a:cubicBezTo>
                  <a:cubicBezTo>
                    <a:pt x="1389" y="17517"/>
                    <a:pt x="1413" y="17529"/>
                    <a:pt x="3703" y="18694"/>
                  </a:cubicBezTo>
                  <a:cubicBezTo>
                    <a:pt x="3703" y="18694"/>
                    <a:pt x="3704" y="18692"/>
                    <a:pt x="3718" y="18651"/>
                  </a:cubicBezTo>
                  <a:lnTo>
                    <a:pt x="3819" y="18348"/>
                  </a:lnTo>
                  <a:cubicBezTo>
                    <a:pt x="3819" y="18348"/>
                    <a:pt x="3795" y="18335"/>
                    <a:pt x="1505" y="17171"/>
                  </a:cubicBezTo>
                  <a:cubicBezTo>
                    <a:pt x="2604" y="14540"/>
                    <a:pt x="4166" y="11495"/>
                    <a:pt x="6018" y="8656"/>
                  </a:cubicBezTo>
                  <a:cubicBezTo>
                    <a:pt x="6018" y="8656"/>
                    <a:pt x="6043" y="8676"/>
                    <a:pt x="10474" y="12118"/>
                  </a:cubicBezTo>
                  <a:cubicBezTo>
                    <a:pt x="10242" y="12325"/>
                    <a:pt x="10069" y="12464"/>
                    <a:pt x="9895" y="12602"/>
                  </a:cubicBezTo>
                  <a:cubicBezTo>
                    <a:pt x="9895" y="12602"/>
                    <a:pt x="9896" y="12604"/>
                    <a:pt x="9917" y="12637"/>
                  </a:cubicBezTo>
                  <a:lnTo>
                    <a:pt x="10069" y="12879"/>
                  </a:lnTo>
                  <a:cubicBezTo>
                    <a:pt x="10300" y="12671"/>
                    <a:pt x="10590" y="12533"/>
                    <a:pt x="10821" y="12325"/>
                  </a:cubicBezTo>
                  <a:cubicBezTo>
                    <a:pt x="10821" y="12325"/>
                    <a:pt x="10820" y="12324"/>
                    <a:pt x="10814" y="12308"/>
                  </a:cubicBezTo>
                  <a:lnTo>
                    <a:pt x="10763" y="12187"/>
                  </a:lnTo>
                  <a:cubicBezTo>
                    <a:pt x="10763" y="12187"/>
                    <a:pt x="10764" y="12185"/>
                    <a:pt x="10778" y="12161"/>
                  </a:cubicBezTo>
                  <a:lnTo>
                    <a:pt x="10879" y="11979"/>
                  </a:lnTo>
                  <a:cubicBezTo>
                    <a:pt x="10879" y="11979"/>
                    <a:pt x="10850" y="11957"/>
                    <a:pt x="6192" y="8379"/>
                  </a:cubicBezTo>
                  <a:cubicBezTo>
                    <a:pt x="9266" y="3750"/>
                    <a:pt x="13086" y="-68"/>
                    <a:pt x="16974" y="1"/>
                  </a:cubicBezTo>
                  <a:cubicBezTo>
                    <a:pt x="17557" y="11"/>
                    <a:pt x="18142" y="109"/>
                    <a:pt x="18726" y="305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 rot="3063783" flipH="1">
              <a:off x="8027269" y="551953"/>
              <a:ext cx="1098552" cy="585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 rot="15200418">
              <a:off x="8524157" y="5314455"/>
              <a:ext cx="1457326" cy="795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529" extrusionOk="0">
                  <a:moveTo>
                    <a:pt x="2094" y="15311"/>
                  </a:moveTo>
                  <a:lnTo>
                    <a:pt x="1259" y="14886"/>
                  </a:lnTo>
                  <a:lnTo>
                    <a:pt x="1171" y="15251"/>
                  </a:lnTo>
                  <a:lnTo>
                    <a:pt x="2006" y="15676"/>
                  </a:lnTo>
                  <a:close/>
                  <a:moveTo>
                    <a:pt x="4492" y="16349"/>
                  </a:moveTo>
                  <a:lnTo>
                    <a:pt x="4356" y="16033"/>
                  </a:lnTo>
                  <a:cubicBezTo>
                    <a:pt x="4252" y="16105"/>
                    <a:pt x="4200" y="16177"/>
                    <a:pt x="4148" y="16250"/>
                  </a:cubicBezTo>
                  <a:cubicBezTo>
                    <a:pt x="4148" y="16250"/>
                    <a:pt x="4138" y="16245"/>
                    <a:pt x="3421" y="15889"/>
                  </a:cubicBezTo>
                  <a:cubicBezTo>
                    <a:pt x="3421" y="15889"/>
                    <a:pt x="3420" y="15898"/>
                    <a:pt x="3369" y="16322"/>
                  </a:cubicBezTo>
                  <a:cubicBezTo>
                    <a:pt x="3369" y="16322"/>
                    <a:pt x="3376" y="16325"/>
                    <a:pt x="3836" y="16538"/>
                  </a:cubicBezTo>
                  <a:cubicBezTo>
                    <a:pt x="3785" y="16610"/>
                    <a:pt x="3733" y="16683"/>
                    <a:pt x="3655" y="16791"/>
                  </a:cubicBezTo>
                  <a:lnTo>
                    <a:pt x="3836" y="17043"/>
                  </a:lnTo>
                  <a:cubicBezTo>
                    <a:pt x="4044" y="16827"/>
                    <a:pt x="4252" y="16610"/>
                    <a:pt x="4492" y="16349"/>
                  </a:cubicBezTo>
                  <a:close/>
                  <a:moveTo>
                    <a:pt x="6382" y="14562"/>
                  </a:moveTo>
                  <a:lnTo>
                    <a:pt x="6243" y="14309"/>
                  </a:lnTo>
                  <a:cubicBezTo>
                    <a:pt x="5978" y="14526"/>
                    <a:pt x="5766" y="14743"/>
                    <a:pt x="5521" y="14997"/>
                  </a:cubicBezTo>
                  <a:lnTo>
                    <a:pt x="5660" y="15251"/>
                  </a:lnTo>
                  <a:cubicBezTo>
                    <a:pt x="5925" y="15033"/>
                    <a:pt x="6137" y="14816"/>
                    <a:pt x="6382" y="14562"/>
                  </a:cubicBezTo>
                  <a:close/>
                  <a:moveTo>
                    <a:pt x="8226" y="6469"/>
                  </a:moveTo>
                  <a:lnTo>
                    <a:pt x="7479" y="5891"/>
                  </a:lnTo>
                  <a:lnTo>
                    <a:pt x="7391" y="6165"/>
                  </a:lnTo>
                  <a:lnTo>
                    <a:pt x="8116" y="6742"/>
                  </a:lnTo>
                  <a:close/>
                  <a:moveTo>
                    <a:pt x="8952" y="13488"/>
                  </a:moveTo>
                  <a:lnTo>
                    <a:pt x="9062" y="12637"/>
                  </a:lnTo>
                  <a:lnTo>
                    <a:pt x="8798" y="12546"/>
                  </a:lnTo>
                  <a:lnTo>
                    <a:pt x="8688" y="13427"/>
                  </a:lnTo>
                  <a:close/>
                  <a:moveTo>
                    <a:pt x="10270" y="7988"/>
                  </a:moveTo>
                  <a:lnTo>
                    <a:pt x="9479" y="7411"/>
                  </a:lnTo>
                  <a:lnTo>
                    <a:pt x="9369" y="7775"/>
                  </a:lnTo>
                  <a:lnTo>
                    <a:pt x="10095" y="8353"/>
                  </a:lnTo>
                  <a:close/>
                  <a:moveTo>
                    <a:pt x="8534" y="16618"/>
                  </a:moveTo>
                  <a:lnTo>
                    <a:pt x="8688" y="15463"/>
                  </a:lnTo>
                  <a:lnTo>
                    <a:pt x="8424" y="15372"/>
                  </a:lnTo>
                  <a:lnTo>
                    <a:pt x="8270" y="16527"/>
                  </a:lnTo>
                  <a:close/>
                  <a:moveTo>
                    <a:pt x="8160" y="19718"/>
                  </a:moveTo>
                  <a:lnTo>
                    <a:pt x="8336" y="18502"/>
                  </a:lnTo>
                  <a:lnTo>
                    <a:pt x="8007" y="18502"/>
                  </a:lnTo>
                  <a:lnTo>
                    <a:pt x="7919" y="19657"/>
                  </a:lnTo>
                  <a:close/>
                  <a:moveTo>
                    <a:pt x="10251" y="11283"/>
                  </a:moveTo>
                  <a:lnTo>
                    <a:pt x="10111" y="10966"/>
                  </a:lnTo>
                  <a:cubicBezTo>
                    <a:pt x="9846" y="11111"/>
                    <a:pt x="9634" y="11328"/>
                    <a:pt x="9369" y="11546"/>
                  </a:cubicBezTo>
                  <a:lnTo>
                    <a:pt x="9528" y="11908"/>
                  </a:lnTo>
                  <a:cubicBezTo>
                    <a:pt x="9740" y="11691"/>
                    <a:pt x="10005" y="11473"/>
                    <a:pt x="10251" y="11283"/>
                  </a:cubicBezTo>
                  <a:close/>
                  <a:moveTo>
                    <a:pt x="12242" y="9767"/>
                  </a:moveTo>
                  <a:lnTo>
                    <a:pt x="12196" y="9578"/>
                  </a:lnTo>
                  <a:lnTo>
                    <a:pt x="12235" y="9497"/>
                  </a:lnTo>
                  <a:lnTo>
                    <a:pt x="12143" y="9434"/>
                  </a:lnTo>
                  <a:cubicBezTo>
                    <a:pt x="12142" y="9434"/>
                    <a:pt x="12133" y="9427"/>
                    <a:pt x="11453" y="8930"/>
                  </a:cubicBezTo>
                  <a:lnTo>
                    <a:pt x="11347" y="9290"/>
                  </a:lnTo>
                  <a:cubicBezTo>
                    <a:pt x="11348" y="9290"/>
                    <a:pt x="11355" y="9295"/>
                    <a:pt x="11825" y="9650"/>
                  </a:cubicBezTo>
                  <a:cubicBezTo>
                    <a:pt x="11665" y="9794"/>
                    <a:pt x="11506" y="9866"/>
                    <a:pt x="11367" y="10046"/>
                  </a:cubicBezTo>
                  <a:lnTo>
                    <a:pt x="11506" y="10297"/>
                  </a:lnTo>
                  <a:cubicBezTo>
                    <a:pt x="11772" y="10153"/>
                    <a:pt x="11984" y="9938"/>
                    <a:pt x="12242" y="9767"/>
                  </a:cubicBezTo>
                  <a:close/>
                  <a:moveTo>
                    <a:pt x="15238" y="1758"/>
                  </a:moveTo>
                  <a:lnTo>
                    <a:pt x="14556" y="1029"/>
                  </a:lnTo>
                  <a:lnTo>
                    <a:pt x="14381" y="1303"/>
                  </a:lnTo>
                  <a:lnTo>
                    <a:pt x="15062" y="2032"/>
                  </a:lnTo>
                  <a:close/>
                  <a:moveTo>
                    <a:pt x="14279" y="8370"/>
                  </a:moveTo>
                  <a:lnTo>
                    <a:pt x="14187" y="8049"/>
                  </a:lnTo>
                  <a:cubicBezTo>
                    <a:pt x="13922" y="8196"/>
                    <a:pt x="13657" y="8416"/>
                    <a:pt x="13411" y="8609"/>
                  </a:cubicBezTo>
                  <a:lnTo>
                    <a:pt x="13551" y="8930"/>
                  </a:lnTo>
                  <a:cubicBezTo>
                    <a:pt x="13763" y="8783"/>
                    <a:pt x="14028" y="8563"/>
                    <a:pt x="14279" y="8370"/>
                  </a:cubicBezTo>
                  <a:close/>
                  <a:moveTo>
                    <a:pt x="15238" y="7623"/>
                  </a:moveTo>
                  <a:lnTo>
                    <a:pt x="9479" y="1971"/>
                  </a:lnTo>
                  <a:lnTo>
                    <a:pt x="9325" y="2245"/>
                  </a:lnTo>
                  <a:lnTo>
                    <a:pt x="15018" y="7988"/>
                  </a:lnTo>
                  <a:close/>
                  <a:moveTo>
                    <a:pt x="16996" y="3642"/>
                  </a:moveTo>
                  <a:lnTo>
                    <a:pt x="16315" y="2913"/>
                  </a:lnTo>
                  <a:lnTo>
                    <a:pt x="16161" y="3278"/>
                  </a:lnTo>
                  <a:lnTo>
                    <a:pt x="16842" y="4007"/>
                  </a:lnTo>
                  <a:close/>
                  <a:moveTo>
                    <a:pt x="16412" y="7147"/>
                  </a:moveTo>
                  <a:lnTo>
                    <a:pt x="16320" y="6833"/>
                  </a:lnTo>
                  <a:cubicBezTo>
                    <a:pt x="16005" y="6977"/>
                    <a:pt x="15742" y="7120"/>
                    <a:pt x="15493" y="7309"/>
                  </a:cubicBezTo>
                  <a:lnTo>
                    <a:pt x="15585" y="7623"/>
                  </a:lnTo>
                  <a:cubicBezTo>
                    <a:pt x="15847" y="7480"/>
                    <a:pt x="16110" y="7336"/>
                    <a:pt x="16412" y="7147"/>
                  </a:cubicBezTo>
                  <a:close/>
                  <a:moveTo>
                    <a:pt x="16644" y="9355"/>
                  </a:moveTo>
                  <a:lnTo>
                    <a:pt x="16798" y="8201"/>
                  </a:lnTo>
                  <a:lnTo>
                    <a:pt x="16535" y="8140"/>
                  </a:lnTo>
                  <a:lnTo>
                    <a:pt x="16381" y="9295"/>
                  </a:lnTo>
                  <a:close/>
                  <a:moveTo>
                    <a:pt x="16227" y="12485"/>
                  </a:moveTo>
                  <a:lnTo>
                    <a:pt x="16381" y="11331"/>
                  </a:lnTo>
                  <a:lnTo>
                    <a:pt x="16117" y="11239"/>
                  </a:lnTo>
                  <a:lnTo>
                    <a:pt x="15963" y="12394"/>
                  </a:lnTo>
                  <a:close/>
                  <a:moveTo>
                    <a:pt x="15853" y="15585"/>
                  </a:moveTo>
                  <a:lnTo>
                    <a:pt x="16007" y="14430"/>
                  </a:lnTo>
                  <a:lnTo>
                    <a:pt x="15699" y="14369"/>
                  </a:lnTo>
                  <a:lnTo>
                    <a:pt x="15546" y="15524"/>
                  </a:lnTo>
                  <a:close/>
                  <a:moveTo>
                    <a:pt x="15436" y="18715"/>
                  </a:moveTo>
                  <a:lnTo>
                    <a:pt x="15589" y="17560"/>
                  </a:lnTo>
                  <a:lnTo>
                    <a:pt x="15326" y="17469"/>
                  </a:lnTo>
                  <a:lnTo>
                    <a:pt x="15172" y="18654"/>
                  </a:lnTo>
                  <a:close/>
                  <a:moveTo>
                    <a:pt x="18566" y="6119"/>
                  </a:moveTo>
                  <a:lnTo>
                    <a:pt x="18474" y="5800"/>
                  </a:lnTo>
                  <a:cubicBezTo>
                    <a:pt x="18211" y="5946"/>
                    <a:pt x="17949" y="6019"/>
                    <a:pt x="17647" y="6210"/>
                  </a:cubicBezTo>
                  <a:lnTo>
                    <a:pt x="17739" y="6529"/>
                  </a:lnTo>
                  <a:cubicBezTo>
                    <a:pt x="18001" y="6383"/>
                    <a:pt x="18264" y="6311"/>
                    <a:pt x="18566" y="6119"/>
                  </a:cubicBezTo>
                  <a:close/>
                  <a:moveTo>
                    <a:pt x="18842" y="5587"/>
                  </a:moveTo>
                  <a:lnTo>
                    <a:pt x="18161" y="4858"/>
                  </a:lnTo>
                  <a:lnTo>
                    <a:pt x="18007" y="5162"/>
                  </a:lnTo>
                  <a:lnTo>
                    <a:pt x="18667" y="5891"/>
                  </a:lnTo>
                  <a:close/>
                  <a:moveTo>
                    <a:pt x="21201" y="13077"/>
                  </a:moveTo>
                  <a:cubicBezTo>
                    <a:pt x="20802" y="14934"/>
                    <a:pt x="19887" y="16420"/>
                    <a:pt x="18631" y="17615"/>
                  </a:cubicBezTo>
                  <a:cubicBezTo>
                    <a:pt x="18631" y="17615"/>
                    <a:pt x="18640" y="17553"/>
                    <a:pt x="20201" y="6527"/>
                  </a:cubicBezTo>
                  <a:cubicBezTo>
                    <a:pt x="20200" y="6527"/>
                    <a:pt x="20194" y="6525"/>
                    <a:pt x="19887" y="6454"/>
                  </a:cubicBezTo>
                  <a:lnTo>
                    <a:pt x="18317" y="17905"/>
                  </a:lnTo>
                  <a:cubicBezTo>
                    <a:pt x="16486" y="19427"/>
                    <a:pt x="14027" y="20442"/>
                    <a:pt x="11464" y="21094"/>
                  </a:cubicBezTo>
                  <a:cubicBezTo>
                    <a:pt x="11464" y="21094"/>
                    <a:pt x="11472" y="21038"/>
                    <a:pt x="13033" y="9933"/>
                  </a:cubicBezTo>
                  <a:cubicBezTo>
                    <a:pt x="13033" y="9933"/>
                    <a:pt x="13027" y="9931"/>
                    <a:pt x="12719" y="9860"/>
                  </a:cubicBezTo>
                  <a:cubicBezTo>
                    <a:pt x="12719" y="9861"/>
                    <a:pt x="12711" y="9923"/>
                    <a:pt x="11150" y="21239"/>
                  </a:cubicBezTo>
                  <a:lnTo>
                    <a:pt x="9528" y="21529"/>
                  </a:lnTo>
                  <a:lnTo>
                    <a:pt x="4740" y="19548"/>
                  </a:lnTo>
                  <a:cubicBezTo>
                    <a:pt x="4873" y="18625"/>
                    <a:pt x="5051" y="17389"/>
                    <a:pt x="5291" y="15731"/>
                  </a:cubicBezTo>
                  <a:cubicBezTo>
                    <a:pt x="5290" y="15731"/>
                    <a:pt x="5289" y="15730"/>
                    <a:pt x="5258" y="15722"/>
                  </a:cubicBezTo>
                  <a:lnTo>
                    <a:pt x="5029" y="15659"/>
                  </a:lnTo>
                  <a:cubicBezTo>
                    <a:pt x="5029" y="15659"/>
                    <a:pt x="5023" y="15695"/>
                    <a:pt x="4460" y="19432"/>
                  </a:cubicBezTo>
                  <a:lnTo>
                    <a:pt x="2347" y="18558"/>
                  </a:lnTo>
                  <a:cubicBezTo>
                    <a:pt x="2449" y="18447"/>
                    <a:pt x="2552" y="18323"/>
                    <a:pt x="2661" y="18175"/>
                  </a:cubicBezTo>
                  <a:lnTo>
                    <a:pt x="2476" y="17925"/>
                  </a:lnTo>
                  <a:lnTo>
                    <a:pt x="2032" y="18428"/>
                  </a:lnTo>
                  <a:lnTo>
                    <a:pt x="0" y="17587"/>
                  </a:lnTo>
                  <a:cubicBezTo>
                    <a:pt x="978" y="14921"/>
                    <a:pt x="2336" y="11894"/>
                    <a:pt x="3930" y="9063"/>
                  </a:cubicBezTo>
                  <a:cubicBezTo>
                    <a:pt x="3931" y="9063"/>
                    <a:pt x="3962" y="9092"/>
                    <a:pt x="7959" y="12687"/>
                  </a:cubicBezTo>
                  <a:cubicBezTo>
                    <a:pt x="7749" y="12904"/>
                    <a:pt x="7592" y="13049"/>
                    <a:pt x="7435" y="13194"/>
                  </a:cubicBezTo>
                  <a:cubicBezTo>
                    <a:pt x="7436" y="13194"/>
                    <a:pt x="7437" y="13196"/>
                    <a:pt x="7455" y="13231"/>
                  </a:cubicBezTo>
                  <a:lnTo>
                    <a:pt x="7592" y="13484"/>
                  </a:lnTo>
                  <a:cubicBezTo>
                    <a:pt x="7802" y="13267"/>
                    <a:pt x="8063" y="13122"/>
                    <a:pt x="8273" y="12904"/>
                  </a:cubicBezTo>
                  <a:cubicBezTo>
                    <a:pt x="8273" y="12904"/>
                    <a:pt x="8272" y="12903"/>
                    <a:pt x="8266" y="12886"/>
                  </a:cubicBezTo>
                  <a:lnTo>
                    <a:pt x="8220" y="12759"/>
                  </a:lnTo>
                  <a:cubicBezTo>
                    <a:pt x="8220" y="12759"/>
                    <a:pt x="8221" y="12758"/>
                    <a:pt x="8233" y="12732"/>
                  </a:cubicBezTo>
                  <a:lnTo>
                    <a:pt x="8325" y="12542"/>
                  </a:lnTo>
                  <a:cubicBezTo>
                    <a:pt x="8325" y="12542"/>
                    <a:pt x="8301" y="12521"/>
                    <a:pt x="4087" y="8773"/>
                  </a:cubicBezTo>
                  <a:cubicBezTo>
                    <a:pt x="6867" y="3926"/>
                    <a:pt x="10320" y="-71"/>
                    <a:pt x="13835" y="1"/>
                  </a:cubicBezTo>
                  <a:cubicBezTo>
                    <a:pt x="15944" y="44"/>
                    <a:pt x="18075" y="1553"/>
                    <a:pt x="20096" y="5222"/>
                  </a:cubicBezTo>
                  <a:cubicBezTo>
                    <a:pt x="19991" y="5222"/>
                    <a:pt x="19939" y="5222"/>
                    <a:pt x="19834" y="5294"/>
                  </a:cubicBezTo>
                  <a:cubicBezTo>
                    <a:pt x="19834" y="5295"/>
                    <a:pt x="19835" y="5296"/>
                    <a:pt x="19847" y="5340"/>
                  </a:cubicBezTo>
                  <a:lnTo>
                    <a:pt x="19939" y="5657"/>
                  </a:lnTo>
                  <a:cubicBezTo>
                    <a:pt x="20044" y="5584"/>
                    <a:pt x="20148" y="5584"/>
                    <a:pt x="20305" y="5512"/>
                  </a:cubicBezTo>
                  <a:cubicBezTo>
                    <a:pt x="20410" y="5802"/>
                    <a:pt x="20567" y="6092"/>
                    <a:pt x="20671" y="6309"/>
                  </a:cubicBezTo>
                  <a:cubicBezTo>
                    <a:pt x="21482" y="8991"/>
                    <a:pt x="21600" y="11219"/>
                    <a:pt x="21201" y="13077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 rot="9239460">
              <a:off x="8705925" y="547986"/>
              <a:ext cx="1147764" cy="1104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5" h="21532" extrusionOk="0">
                  <a:moveTo>
                    <a:pt x="14915" y="1949"/>
                  </a:moveTo>
                  <a:lnTo>
                    <a:pt x="15078" y="1687"/>
                  </a:lnTo>
                  <a:lnTo>
                    <a:pt x="14448" y="987"/>
                  </a:lnTo>
                  <a:lnTo>
                    <a:pt x="14285" y="1250"/>
                  </a:lnTo>
                  <a:close/>
                  <a:moveTo>
                    <a:pt x="16561" y="3844"/>
                  </a:moveTo>
                  <a:lnTo>
                    <a:pt x="16703" y="3494"/>
                  </a:lnTo>
                  <a:lnTo>
                    <a:pt x="16073" y="2795"/>
                  </a:lnTo>
                  <a:lnTo>
                    <a:pt x="15931" y="3144"/>
                  </a:lnTo>
                  <a:close/>
                  <a:moveTo>
                    <a:pt x="18247" y="5651"/>
                  </a:moveTo>
                  <a:lnTo>
                    <a:pt x="18410" y="5360"/>
                  </a:lnTo>
                  <a:lnTo>
                    <a:pt x="17780" y="4660"/>
                  </a:lnTo>
                  <a:lnTo>
                    <a:pt x="17638" y="4952"/>
                  </a:lnTo>
                  <a:close/>
                  <a:moveTo>
                    <a:pt x="17389" y="6263"/>
                  </a:moveTo>
                  <a:cubicBezTo>
                    <a:pt x="17632" y="6123"/>
                    <a:pt x="17875" y="6053"/>
                    <a:pt x="18154" y="5870"/>
                  </a:cubicBezTo>
                  <a:lnTo>
                    <a:pt x="18069" y="5564"/>
                  </a:lnTo>
                  <a:cubicBezTo>
                    <a:pt x="17826" y="5704"/>
                    <a:pt x="17584" y="5774"/>
                    <a:pt x="17305" y="5957"/>
                  </a:cubicBezTo>
                  <a:close/>
                  <a:moveTo>
                    <a:pt x="15398" y="7313"/>
                  </a:moveTo>
                  <a:cubicBezTo>
                    <a:pt x="15641" y="7175"/>
                    <a:pt x="15884" y="7037"/>
                    <a:pt x="16163" y="6856"/>
                  </a:cubicBezTo>
                  <a:lnTo>
                    <a:pt x="16078" y="6555"/>
                  </a:lnTo>
                  <a:cubicBezTo>
                    <a:pt x="15787" y="6693"/>
                    <a:pt x="15544" y="6830"/>
                    <a:pt x="15313" y="7011"/>
                  </a:cubicBezTo>
                  <a:close/>
                  <a:moveTo>
                    <a:pt x="14874" y="7663"/>
                  </a:moveTo>
                  <a:lnTo>
                    <a:pt x="15078" y="7313"/>
                  </a:lnTo>
                  <a:lnTo>
                    <a:pt x="9754" y="1891"/>
                  </a:lnTo>
                  <a:lnTo>
                    <a:pt x="9612" y="2153"/>
                  </a:lnTo>
                  <a:close/>
                  <a:moveTo>
                    <a:pt x="16134" y="8916"/>
                  </a:moveTo>
                  <a:lnTo>
                    <a:pt x="16378" y="8974"/>
                  </a:lnTo>
                  <a:lnTo>
                    <a:pt x="16520" y="7867"/>
                  </a:lnTo>
                  <a:lnTo>
                    <a:pt x="16276" y="7808"/>
                  </a:lnTo>
                  <a:close/>
                  <a:moveTo>
                    <a:pt x="13518" y="8566"/>
                  </a:moveTo>
                  <a:cubicBezTo>
                    <a:pt x="13714" y="8425"/>
                    <a:pt x="13959" y="8214"/>
                    <a:pt x="14192" y="8029"/>
                  </a:cubicBezTo>
                  <a:lnTo>
                    <a:pt x="14106" y="7721"/>
                  </a:lnTo>
                  <a:cubicBezTo>
                    <a:pt x="13861" y="7862"/>
                    <a:pt x="13616" y="8073"/>
                    <a:pt x="13389" y="8258"/>
                  </a:cubicBezTo>
                  <a:close/>
                  <a:moveTo>
                    <a:pt x="8494" y="6467"/>
                  </a:moveTo>
                  <a:lnTo>
                    <a:pt x="8596" y="6205"/>
                  </a:lnTo>
                  <a:lnTo>
                    <a:pt x="7905" y="5651"/>
                  </a:lnTo>
                  <a:lnTo>
                    <a:pt x="7824" y="5914"/>
                  </a:lnTo>
                  <a:close/>
                  <a:moveTo>
                    <a:pt x="10323" y="8012"/>
                  </a:moveTo>
                  <a:lnTo>
                    <a:pt x="10486" y="7663"/>
                  </a:lnTo>
                  <a:lnTo>
                    <a:pt x="9754" y="7109"/>
                  </a:lnTo>
                  <a:lnTo>
                    <a:pt x="9653" y="7458"/>
                  </a:lnTo>
                  <a:close/>
                  <a:moveTo>
                    <a:pt x="15748" y="11889"/>
                  </a:moveTo>
                  <a:lnTo>
                    <a:pt x="15992" y="11977"/>
                  </a:lnTo>
                  <a:lnTo>
                    <a:pt x="16134" y="10869"/>
                  </a:lnTo>
                  <a:lnTo>
                    <a:pt x="15890" y="10782"/>
                  </a:lnTo>
                  <a:close/>
                  <a:moveTo>
                    <a:pt x="11628" y="9878"/>
                  </a:moveTo>
                  <a:cubicBezTo>
                    <a:pt x="11873" y="9740"/>
                    <a:pt x="12069" y="9533"/>
                    <a:pt x="12308" y="9369"/>
                  </a:cubicBezTo>
                  <a:lnTo>
                    <a:pt x="12265" y="9188"/>
                  </a:lnTo>
                  <a:lnTo>
                    <a:pt x="12302" y="9110"/>
                  </a:lnTo>
                  <a:lnTo>
                    <a:pt x="12216" y="9049"/>
                  </a:lnTo>
                  <a:cubicBezTo>
                    <a:pt x="12216" y="9049"/>
                    <a:pt x="12206" y="9042"/>
                    <a:pt x="11579" y="8566"/>
                  </a:cubicBezTo>
                  <a:lnTo>
                    <a:pt x="11481" y="8911"/>
                  </a:lnTo>
                  <a:cubicBezTo>
                    <a:pt x="11481" y="8911"/>
                    <a:pt x="11489" y="8917"/>
                    <a:pt x="11922" y="9257"/>
                  </a:cubicBezTo>
                  <a:cubicBezTo>
                    <a:pt x="11775" y="9395"/>
                    <a:pt x="11628" y="9464"/>
                    <a:pt x="11500" y="9636"/>
                  </a:cubicBezTo>
                  <a:close/>
                  <a:moveTo>
                    <a:pt x="15362" y="14892"/>
                  </a:moveTo>
                  <a:lnTo>
                    <a:pt x="15647" y="14950"/>
                  </a:lnTo>
                  <a:lnTo>
                    <a:pt x="15789" y="13842"/>
                  </a:lnTo>
                  <a:lnTo>
                    <a:pt x="15504" y="13784"/>
                  </a:lnTo>
                  <a:close/>
                  <a:moveTo>
                    <a:pt x="9800" y="11423"/>
                  </a:moveTo>
                  <a:cubicBezTo>
                    <a:pt x="9996" y="11214"/>
                    <a:pt x="10241" y="11006"/>
                    <a:pt x="10467" y="10823"/>
                  </a:cubicBezTo>
                  <a:lnTo>
                    <a:pt x="10339" y="10519"/>
                  </a:lnTo>
                  <a:cubicBezTo>
                    <a:pt x="10094" y="10658"/>
                    <a:pt x="9898" y="10867"/>
                    <a:pt x="9653" y="11075"/>
                  </a:cubicBezTo>
                  <a:close/>
                  <a:moveTo>
                    <a:pt x="9023" y="12880"/>
                  </a:moveTo>
                  <a:lnTo>
                    <a:pt x="9266" y="12939"/>
                  </a:lnTo>
                  <a:lnTo>
                    <a:pt x="9368" y="12122"/>
                  </a:lnTo>
                  <a:lnTo>
                    <a:pt x="9124" y="12035"/>
                  </a:lnTo>
                  <a:close/>
                  <a:moveTo>
                    <a:pt x="15017" y="17894"/>
                  </a:moveTo>
                  <a:lnTo>
                    <a:pt x="15261" y="17952"/>
                  </a:lnTo>
                  <a:lnTo>
                    <a:pt x="15403" y="16845"/>
                  </a:lnTo>
                  <a:lnTo>
                    <a:pt x="15159" y="16757"/>
                  </a:lnTo>
                  <a:close/>
                  <a:moveTo>
                    <a:pt x="8637" y="15854"/>
                  </a:moveTo>
                  <a:lnTo>
                    <a:pt x="8880" y="15941"/>
                  </a:lnTo>
                  <a:lnTo>
                    <a:pt x="9023" y="14833"/>
                  </a:lnTo>
                  <a:lnTo>
                    <a:pt x="8779" y="14746"/>
                  </a:lnTo>
                  <a:close/>
                  <a:moveTo>
                    <a:pt x="6223" y="14629"/>
                  </a:moveTo>
                  <a:cubicBezTo>
                    <a:pt x="6468" y="14421"/>
                    <a:pt x="6664" y="14212"/>
                    <a:pt x="6891" y="13969"/>
                  </a:cubicBezTo>
                  <a:lnTo>
                    <a:pt x="6762" y="13726"/>
                  </a:lnTo>
                  <a:cubicBezTo>
                    <a:pt x="6517" y="13934"/>
                    <a:pt x="6321" y="14143"/>
                    <a:pt x="6095" y="14386"/>
                  </a:cubicBezTo>
                  <a:close/>
                  <a:moveTo>
                    <a:pt x="8311" y="18856"/>
                  </a:moveTo>
                  <a:lnTo>
                    <a:pt x="8535" y="18914"/>
                  </a:lnTo>
                  <a:lnTo>
                    <a:pt x="8698" y="17748"/>
                  </a:lnTo>
                  <a:lnTo>
                    <a:pt x="8393" y="17748"/>
                  </a:lnTo>
                  <a:close/>
                  <a:moveTo>
                    <a:pt x="4538" y="16349"/>
                  </a:moveTo>
                  <a:cubicBezTo>
                    <a:pt x="4730" y="16141"/>
                    <a:pt x="4922" y="15934"/>
                    <a:pt x="5144" y="15683"/>
                  </a:cubicBezTo>
                  <a:lnTo>
                    <a:pt x="5018" y="15380"/>
                  </a:lnTo>
                  <a:cubicBezTo>
                    <a:pt x="4922" y="15449"/>
                    <a:pt x="4874" y="15518"/>
                    <a:pt x="4826" y="15588"/>
                  </a:cubicBezTo>
                  <a:cubicBezTo>
                    <a:pt x="4826" y="15588"/>
                    <a:pt x="4817" y="15583"/>
                    <a:pt x="4153" y="15241"/>
                  </a:cubicBezTo>
                  <a:cubicBezTo>
                    <a:pt x="4153" y="15242"/>
                    <a:pt x="4152" y="15250"/>
                    <a:pt x="4105" y="15657"/>
                  </a:cubicBezTo>
                  <a:cubicBezTo>
                    <a:pt x="4106" y="15657"/>
                    <a:pt x="4112" y="15660"/>
                    <a:pt x="4538" y="15864"/>
                  </a:cubicBezTo>
                  <a:cubicBezTo>
                    <a:pt x="4490" y="15934"/>
                    <a:pt x="4442" y="16003"/>
                    <a:pt x="4370" y="16107"/>
                  </a:cubicBezTo>
                  <a:close/>
                  <a:moveTo>
                    <a:pt x="2074" y="14629"/>
                  </a:moveTo>
                  <a:lnTo>
                    <a:pt x="2846" y="15037"/>
                  </a:lnTo>
                  <a:lnTo>
                    <a:pt x="2927" y="14688"/>
                  </a:lnTo>
                  <a:lnTo>
                    <a:pt x="2155" y="14279"/>
                  </a:lnTo>
                  <a:close/>
                  <a:moveTo>
                    <a:pt x="2838" y="18156"/>
                  </a:moveTo>
                  <a:cubicBezTo>
                    <a:pt x="3035" y="17950"/>
                    <a:pt x="3231" y="17744"/>
                    <a:pt x="3451" y="17435"/>
                  </a:cubicBezTo>
                  <a:lnTo>
                    <a:pt x="3280" y="17194"/>
                  </a:lnTo>
                  <a:cubicBezTo>
                    <a:pt x="3084" y="17469"/>
                    <a:pt x="2888" y="17675"/>
                    <a:pt x="2667" y="17916"/>
                  </a:cubicBezTo>
                  <a:close/>
                  <a:moveTo>
                    <a:pt x="1190" y="20109"/>
                  </a:moveTo>
                  <a:cubicBezTo>
                    <a:pt x="1383" y="19830"/>
                    <a:pt x="1576" y="19620"/>
                    <a:pt x="1769" y="19340"/>
                  </a:cubicBezTo>
                  <a:lnTo>
                    <a:pt x="1624" y="19060"/>
                  </a:lnTo>
                  <a:cubicBezTo>
                    <a:pt x="1383" y="19340"/>
                    <a:pt x="1190" y="19550"/>
                    <a:pt x="997" y="19760"/>
                  </a:cubicBezTo>
                  <a:close/>
                  <a:moveTo>
                    <a:pt x="2137" y="21532"/>
                  </a:moveTo>
                  <a:lnTo>
                    <a:pt x="0" y="20036"/>
                  </a:lnTo>
                  <a:cubicBezTo>
                    <a:pt x="215" y="19279"/>
                    <a:pt x="468" y="18460"/>
                    <a:pt x="755" y="17593"/>
                  </a:cubicBezTo>
                  <a:cubicBezTo>
                    <a:pt x="756" y="17593"/>
                    <a:pt x="776" y="17605"/>
                    <a:pt x="2690" y="18775"/>
                  </a:cubicBezTo>
                  <a:cubicBezTo>
                    <a:pt x="2690" y="18775"/>
                    <a:pt x="2691" y="18772"/>
                    <a:pt x="2702" y="18731"/>
                  </a:cubicBezTo>
                  <a:lnTo>
                    <a:pt x="2787" y="18427"/>
                  </a:lnTo>
                  <a:cubicBezTo>
                    <a:pt x="2786" y="18427"/>
                    <a:pt x="2767" y="18415"/>
                    <a:pt x="852" y="17245"/>
                  </a:cubicBezTo>
                  <a:cubicBezTo>
                    <a:pt x="1771" y="14603"/>
                    <a:pt x="3077" y="11544"/>
                    <a:pt x="4624" y="8694"/>
                  </a:cubicBezTo>
                  <a:cubicBezTo>
                    <a:pt x="4625" y="8694"/>
                    <a:pt x="4651" y="8719"/>
                    <a:pt x="8348" y="12170"/>
                  </a:cubicBezTo>
                  <a:cubicBezTo>
                    <a:pt x="8155" y="12379"/>
                    <a:pt x="8010" y="12518"/>
                    <a:pt x="7865" y="12657"/>
                  </a:cubicBezTo>
                  <a:cubicBezTo>
                    <a:pt x="7865" y="12657"/>
                    <a:pt x="7866" y="12659"/>
                    <a:pt x="7883" y="12692"/>
                  </a:cubicBezTo>
                  <a:lnTo>
                    <a:pt x="8010" y="12935"/>
                  </a:lnTo>
                  <a:cubicBezTo>
                    <a:pt x="8203" y="12726"/>
                    <a:pt x="8445" y="12587"/>
                    <a:pt x="8639" y="12379"/>
                  </a:cubicBezTo>
                  <a:cubicBezTo>
                    <a:pt x="8639" y="12379"/>
                    <a:pt x="8638" y="12377"/>
                    <a:pt x="8633" y="12361"/>
                  </a:cubicBezTo>
                  <a:lnTo>
                    <a:pt x="8590" y="12240"/>
                  </a:lnTo>
                  <a:cubicBezTo>
                    <a:pt x="8590" y="12240"/>
                    <a:pt x="8591" y="12238"/>
                    <a:pt x="8602" y="12214"/>
                  </a:cubicBezTo>
                  <a:lnTo>
                    <a:pt x="8687" y="12031"/>
                  </a:lnTo>
                  <a:cubicBezTo>
                    <a:pt x="8687" y="12031"/>
                    <a:pt x="8667" y="12013"/>
                    <a:pt x="4770" y="8416"/>
                  </a:cubicBezTo>
                  <a:cubicBezTo>
                    <a:pt x="7339" y="3767"/>
                    <a:pt x="10532" y="-68"/>
                    <a:pt x="13781" y="1"/>
                  </a:cubicBezTo>
                  <a:cubicBezTo>
                    <a:pt x="15731" y="43"/>
                    <a:pt x="17701" y="1490"/>
                    <a:pt x="19569" y="5009"/>
                  </a:cubicBezTo>
                  <a:cubicBezTo>
                    <a:pt x="19472" y="5009"/>
                    <a:pt x="19424" y="5009"/>
                    <a:pt x="19327" y="5079"/>
                  </a:cubicBezTo>
                  <a:cubicBezTo>
                    <a:pt x="19327" y="5079"/>
                    <a:pt x="19327" y="5081"/>
                    <a:pt x="19339" y="5122"/>
                  </a:cubicBezTo>
                  <a:lnTo>
                    <a:pt x="19424" y="5426"/>
                  </a:lnTo>
                  <a:cubicBezTo>
                    <a:pt x="19520" y="5357"/>
                    <a:pt x="19617" y="5357"/>
                    <a:pt x="19762" y="5287"/>
                  </a:cubicBezTo>
                  <a:cubicBezTo>
                    <a:pt x="19859" y="5565"/>
                    <a:pt x="20004" y="5844"/>
                    <a:pt x="20101" y="6052"/>
                  </a:cubicBezTo>
                  <a:cubicBezTo>
                    <a:pt x="21600" y="11197"/>
                    <a:pt x="20536" y="14603"/>
                    <a:pt x="18215" y="16898"/>
                  </a:cubicBezTo>
                  <a:cubicBezTo>
                    <a:pt x="18215" y="16897"/>
                    <a:pt x="18222" y="16846"/>
                    <a:pt x="19665" y="6261"/>
                  </a:cubicBezTo>
                  <a:cubicBezTo>
                    <a:pt x="19665" y="6261"/>
                    <a:pt x="19660" y="6259"/>
                    <a:pt x="19375" y="6191"/>
                  </a:cubicBezTo>
                  <a:lnTo>
                    <a:pt x="17924" y="17176"/>
                  </a:lnTo>
                  <a:cubicBezTo>
                    <a:pt x="16232" y="18636"/>
                    <a:pt x="13959" y="19609"/>
                    <a:pt x="11589" y="20235"/>
                  </a:cubicBezTo>
                  <a:cubicBezTo>
                    <a:pt x="11589" y="20234"/>
                    <a:pt x="11597" y="20173"/>
                    <a:pt x="13040" y="9528"/>
                  </a:cubicBezTo>
                  <a:cubicBezTo>
                    <a:pt x="13040" y="9528"/>
                    <a:pt x="13033" y="9527"/>
                    <a:pt x="12749" y="9459"/>
                  </a:cubicBezTo>
                  <a:cubicBezTo>
                    <a:pt x="12749" y="9459"/>
                    <a:pt x="12742" y="9514"/>
                    <a:pt x="11299" y="20374"/>
                  </a:cubicBezTo>
                  <a:cubicBezTo>
                    <a:pt x="10283" y="20582"/>
                    <a:pt x="9316" y="20791"/>
                    <a:pt x="8300" y="20930"/>
                  </a:cubicBezTo>
                  <a:cubicBezTo>
                    <a:pt x="8300" y="20930"/>
                    <a:pt x="8300" y="20928"/>
                    <a:pt x="8300" y="20904"/>
                  </a:cubicBezTo>
                  <a:lnTo>
                    <a:pt x="8300" y="20721"/>
                  </a:lnTo>
                  <a:cubicBezTo>
                    <a:pt x="8300" y="20721"/>
                    <a:pt x="8298" y="20721"/>
                    <a:pt x="8270" y="20721"/>
                  </a:cubicBezTo>
                  <a:lnTo>
                    <a:pt x="8058" y="20721"/>
                  </a:lnTo>
                  <a:cubicBezTo>
                    <a:pt x="8058" y="20721"/>
                    <a:pt x="8058" y="20723"/>
                    <a:pt x="8052" y="20756"/>
                  </a:cubicBezTo>
                  <a:lnTo>
                    <a:pt x="8010" y="20999"/>
                  </a:lnTo>
                  <a:cubicBezTo>
                    <a:pt x="6994" y="21139"/>
                    <a:pt x="5979" y="21278"/>
                    <a:pt x="5011" y="21347"/>
                  </a:cubicBezTo>
                  <a:cubicBezTo>
                    <a:pt x="5011" y="21347"/>
                    <a:pt x="5016" y="21317"/>
                    <a:pt x="5882" y="15090"/>
                  </a:cubicBezTo>
                  <a:cubicBezTo>
                    <a:pt x="5882" y="15090"/>
                    <a:pt x="5880" y="15090"/>
                    <a:pt x="5852" y="15081"/>
                  </a:cubicBezTo>
                  <a:lnTo>
                    <a:pt x="5640" y="15021"/>
                  </a:lnTo>
                  <a:cubicBezTo>
                    <a:pt x="5640" y="15021"/>
                    <a:pt x="5632" y="15073"/>
                    <a:pt x="4721" y="21347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 rot="9147145">
              <a:off x="8885314" y="3148311"/>
              <a:ext cx="561976" cy="53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 rot="10082065">
              <a:off x="462037" y="4591348"/>
              <a:ext cx="346077" cy="530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91" y="6355"/>
                  </a:moveTo>
                  <a:lnTo>
                    <a:pt x="14960" y="6091"/>
                  </a:lnTo>
                  <a:lnTo>
                    <a:pt x="13812" y="5534"/>
                  </a:lnTo>
                  <a:lnTo>
                    <a:pt x="13677" y="5798"/>
                  </a:lnTo>
                  <a:close/>
                  <a:moveTo>
                    <a:pt x="17831" y="7909"/>
                  </a:moveTo>
                  <a:lnTo>
                    <a:pt x="18101" y="7557"/>
                  </a:lnTo>
                  <a:lnTo>
                    <a:pt x="16885" y="7000"/>
                  </a:lnTo>
                  <a:lnTo>
                    <a:pt x="16716" y="7351"/>
                  </a:lnTo>
                  <a:close/>
                  <a:moveTo>
                    <a:pt x="16960" y="11339"/>
                  </a:moveTo>
                  <a:cubicBezTo>
                    <a:pt x="17286" y="11129"/>
                    <a:pt x="17693" y="10919"/>
                    <a:pt x="18070" y="10736"/>
                  </a:cubicBezTo>
                  <a:lnTo>
                    <a:pt x="17856" y="10430"/>
                  </a:lnTo>
                  <a:cubicBezTo>
                    <a:pt x="17449" y="10570"/>
                    <a:pt x="17123" y="10779"/>
                    <a:pt x="16716" y="10989"/>
                  </a:cubicBezTo>
                  <a:close/>
                  <a:moveTo>
                    <a:pt x="15669" y="12805"/>
                  </a:moveTo>
                  <a:lnTo>
                    <a:pt x="16074" y="12863"/>
                  </a:lnTo>
                  <a:lnTo>
                    <a:pt x="16243" y="12042"/>
                  </a:lnTo>
                  <a:lnTo>
                    <a:pt x="15838" y="11954"/>
                  </a:lnTo>
                  <a:close/>
                  <a:moveTo>
                    <a:pt x="11017" y="14564"/>
                  </a:moveTo>
                  <a:cubicBezTo>
                    <a:pt x="11424" y="14354"/>
                    <a:pt x="11750" y="14144"/>
                    <a:pt x="12127" y="13900"/>
                  </a:cubicBezTo>
                  <a:lnTo>
                    <a:pt x="11913" y="13655"/>
                  </a:lnTo>
                  <a:cubicBezTo>
                    <a:pt x="11506" y="13865"/>
                    <a:pt x="11180" y="14074"/>
                    <a:pt x="10803" y="14319"/>
                  </a:cubicBezTo>
                  <a:close/>
                  <a:moveTo>
                    <a:pt x="15433" y="15883"/>
                  </a:moveTo>
                  <a:lnTo>
                    <a:pt x="15669" y="14769"/>
                  </a:lnTo>
                  <a:lnTo>
                    <a:pt x="15264" y="14681"/>
                  </a:lnTo>
                  <a:lnTo>
                    <a:pt x="15028" y="15795"/>
                  </a:lnTo>
                  <a:close/>
                  <a:moveTo>
                    <a:pt x="5403" y="14974"/>
                  </a:moveTo>
                  <a:lnTo>
                    <a:pt x="5538" y="14622"/>
                  </a:lnTo>
                  <a:lnTo>
                    <a:pt x="4255" y="14212"/>
                  </a:lnTo>
                  <a:lnTo>
                    <a:pt x="4120" y="14564"/>
                  </a:lnTo>
                  <a:close/>
                  <a:moveTo>
                    <a:pt x="8215" y="16293"/>
                  </a:moveTo>
                  <a:cubicBezTo>
                    <a:pt x="8535" y="16085"/>
                    <a:pt x="8854" y="15876"/>
                    <a:pt x="9223" y="15623"/>
                  </a:cubicBezTo>
                  <a:lnTo>
                    <a:pt x="9013" y="15319"/>
                  </a:lnTo>
                  <a:cubicBezTo>
                    <a:pt x="8854" y="15388"/>
                    <a:pt x="8774" y="15458"/>
                    <a:pt x="8694" y="15528"/>
                  </a:cubicBezTo>
                  <a:cubicBezTo>
                    <a:pt x="8694" y="15527"/>
                    <a:pt x="8676" y="15522"/>
                    <a:pt x="7577" y="15179"/>
                  </a:cubicBezTo>
                  <a:cubicBezTo>
                    <a:pt x="7577" y="15180"/>
                    <a:pt x="7575" y="15188"/>
                    <a:pt x="7497" y="15597"/>
                  </a:cubicBezTo>
                  <a:cubicBezTo>
                    <a:pt x="7497" y="15597"/>
                    <a:pt x="7512" y="15602"/>
                    <a:pt x="8215" y="15806"/>
                  </a:cubicBezTo>
                  <a:cubicBezTo>
                    <a:pt x="8135" y="15876"/>
                    <a:pt x="8056" y="15945"/>
                    <a:pt x="7936" y="16050"/>
                  </a:cubicBezTo>
                  <a:close/>
                  <a:moveTo>
                    <a:pt x="14487" y="18815"/>
                  </a:moveTo>
                  <a:lnTo>
                    <a:pt x="14859" y="18873"/>
                  </a:lnTo>
                  <a:lnTo>
                    <a:pt x="15129" y="17701"/>
                  </a:lnTo>
                  <a:lnTo>
                    <a:pt x="14622" y="17701"/>
                  </a:lnTo>
                  <a:close/>
                  <a:moveTo>
                    <a:pt x="5391" y="18111"/>
                  </a:moveTo>
                  <a:cubicBezTo>
                    <a:pt x="5717" y="17904"/>
                    <a:pt x="6043" y="17697"/>
                    <a:pt x="6409" y="17386"/>
                  </a:cubicBezTo>
                  <a:lnTo>
                    <a:pt x="6124" y="17144"/>
                  </a:lnTo>
                  <a:cubicBezTo>
                    <a:pt x="5799" y="17420"/>
                    <a:pt x="5473" y="17627"/>
                    <a:pt x="5106" y="17869"/>
                  </a:cubicBezTo>
                  <a:close/>
                  <a:moveTo>
                    <a:pt x="2651" y="20075"/>
                  </a:moveTo>
                  <a:cubicBezTo>
                    <a:pt x="2972" y="19794"/>
                    <a:pt x="3293" y="19583"/>
                    <a:pt x="3613" y="19301"/>
                  </a:cubicBezTo>
                  <a:lnTo>
                    <a:pt x="3373" y="19020"/>
                  </a:lnTo>
                  <a:cubicBezTo>
                    <a:pt x="2972" y="19301"/>
                    <a:pt x="2651" y="19513"/>
                    <a:pt x="2330" y="19724"/>
                  </a:cubicBezTo>
                  <a:close/>
                  <a:moveTo>
                    <a:pt x="482" y="21600"/>
                  </a:moveTo>
                  <a:lnTo>
                    <a:pt x="965" y="21250"/>
                  </a:lnTo>
                  <a:cubicBezTo>
                    <a:pt x="964" y="21250"/>
                    <a:pt x="962" y="21248"/>
                    <a:pt x="924" y="21215"/>
                  </a:cubicBezTo>
                  <a:lnTo>
                    <a:pt x="643" y="20971"/>
                  </a:lnTo>
                  <a:cubicBezTo>
                    <a:pt x="402" y="21180"/>
                    <a:pt x="161" y="21320"/>
                    <a:pt x="0" y="21460"/>
                  </a:cubicBezTo>
                  <a:cubicBezTo>
                    <a:pt x="482" y="20341"/>
                    <a:pt x="1125" y="19013"/>
                    <a:pt x="1929" y="17544"/>
                  </a:cubicBezTo>
                  <a:cubicBezTo>
                    <a:pt x="1929" y="17545"/>
                    <a:pt x="1964" y="17557"/>
                    <a:pt x="5144" y="18733"/>
                  </a:cubicBezTo>
                  <a:cubicBezTo>
                    <a:pt x="5144" y="18733"/>
                    <a:pt x="5145" y="18731"/>
                    <a:pt x="5164" y="18689"/>
                  </a:cubicBezTo>
                  <a:lnTo>
                    <a:pt x="5305" y="18384"/>
                  </a:lnTo>
                  <a:cubicBezTo>
                    <a:pt x="5305" y="18383"/>
                    <a:pt x="5270" y="18371"/>
                    <a:pt x="2090" y="17195"/>
                  </a:cubicBezTo>
                  <a:cubicBezTo>
                    <a:pt x="3617" y="14538"/>
                    <a:pt x="5787" y="11461"/>
                    <a:pt x="8359" y="8594"/>
                  </a:cubicBezTo>
                  <a:cubicBezTo>
                    <a:pt x="8360" y="8594"/>
                    <a:pt x="8406" y="8620"/>
                    <a:pt x="14549" y="12090"/>
                  </a:cubicBezTo>
                  <a:cubicBezTo>
                    <a:pt x="14227" y="12300"/>
                    <a:pt x="13986" y="12440"/>
                    <a:pt x="13745" y="12580"/>
                  </a:cubicBezTo>
                  <a:cubicBezTo>
                    <a:pt x="13745" y="12580"/>
                    <a:pt x="13747" y="12582"/>
                    <a:pt x="13775" y="12615"/>
                  </a:cubicBezTo>
                  <a:lnTo>
                    <a:pt x="13986" y="12860"/>
                  </a:lnTo>
                  <a:cubicBezTo>
                    <a:pt x="14308" y="12650"/>
                    <a:pt x="14709" y="12510"/>
                    <a:pt x="15031" y="12300"/>
                  </a:cubicBezTo>
                  <a:cubicBezTo>
                    <a:pt x="15031" y="12300"/>
                    <a:pt x="15030" y="12299"/>
                    <a:pt x="15021" y="12283"/>
                  </a:cubicBezTo>
                  <a:lnTo>
                    <a:pt x="14951" y="12160"/>
                  </a:lnTo>
                  <a:cubicBezTo>
                    <a:pt x="14951" y="12160"/>
                    <a:pt x="14952" y="12158"/>
                    <a:pt x="14971" y="12134"/>
                  </a:cubicBezTo>
                  <a:lnTo>
                    <a:pt x="15111" y="11951"/>
                  </a:lnTo>
                  <a:cubicBezTo>
                    <a:pt x="15111" y="11950"/>
                    <a:pt x="15060" y="11922"/>
                    <a:pt x="8601" y="8314"/>
                  </a:cubicBezTo>
                  <a:cubicBezTo>
                    <a:pt x="12348" y="4211"/>
                    <a:pt x="16893" y="739"/>
                    <a:pt x="21600" y="0"/>
                  </a:cubicBezTo>
                  <a:lnTo>
                    <a:pt x="20612" y="4049"/>
                  </a:lnTo>
                  <a:lnTo>
                    <a:pt x="16885" y="1752"/>
                  </a:lnTo>
                  <a:lnTo>
                    <a:pt x="16649" y="2016"/>
                  </a:lnTo>
                  <a:lnTo>
                    <a:pt x="20511" y="4462"/>
                  </a:lnTo>
                  <a:lnTo>
                    <a:pt x="16555" y="20667"/>
                  </a:lnTo>
                  <a:cubicBezTo>
                    <a:pt x="15868" y="20771"/>
                    <a:pt x="15175" y="20842"/>
                    <a:pt x="14468" y="20901"/>
                  </a:cubicBezTo>
                  <a:cubicBezTo>
                    <a:pt x="14468" y="20901"/>
                    <a:pt x="14468" y="20899"/>
                    <a:pt x="14468" y="20875"/>
                  </a:cubicBezTo>
                  <a:lnTo>
                    <a:pt x="14468" y="20691"/>
                  </a:lnTo>
                  <a:cubicBezTo>
                    <a:pt x="14468" y="20691"/>
                    <a:pt x="14466" y="20691"/>
                    <a:pt x="14418" y="20691"/>
                  </a:cubicBezTo>
                  <a:lnTo>
                    <a:pt x="14066" y="20691"/>
                  </a:lnTo>
                  <a:cubicBezTo>
                    <a:pt x="14066" y="20691"/>
                    <a:pt x="14066" y="20693"/>
                    <a:pt x="14056" y="20726"/>
                  </a:cubicBezTo>
                  <a:lnTo>
                    <a:pt x="13986" y="20971"/>
                  </a:lnTo>
                  <a:cubicBezTo>
                    <a:pt x="12298" y="21111"/>
                    <a:pt x="10610" y="21250"/>
                    <a:pt x="9003" y="21320"/>
                  </a:cubicBezTo>
                  <a:cubicBezTo>
                    <a:pt x="9003" y="21320"/>
                    <a:pt x="9014" y="21271"/>
                    <a:pt x="10449" y="15027"/>
                  </a:cubicBezTo>
                  <a:cubicBezTo>
                    <a:pt x="10449" y="15027"/>
                    <a:pt x="10447" y="15027"/>
                    <a:pt x="10399" y="15018"/>
                  </a:cubicBezTo>
                  <a:lnTo>
                    <a:pt x="10047" y="14957"/>
                  </a:lnTo>
                  <a:cubicBezTo>
                    <a:pt x="10047" y="14958"/>
                    <a:pt x="10035" y="15009"/>
                    <a:pt x="8520" y="21320"/>
                  </a:cubicBezTo>
                  <a:cubicBezTo>
                    <a:pt x="5385" y="21530"/>
                    <a:pt x="2492" y="21530"/>
                    <a:pt x="482" y="2160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 rot="9000000">
              <a:off x="1506613" y="1092497"/>
              <a:ext cx="563563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 rot="7414567">
              <a:off x="7252569" y="2422030"/>
              <a:ext cx="750889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 rot="900000">
              <a:off x="511251" y="2778423"/>
              <a:ext cx="471489" cy="528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4" h="21592" extrusionOk="0">
                  <a:moveTo>
                    <a:pt x="14106" y="16949"/>
                  </a:moveTo>
                  <a:lnTo>
                    <a:pt x="13941" y="18099"/>
                  </a:lnTo>
                  <a:lnTo>
                    <a:pt x="14224" y="18158"/>
                  </a:lnTo>
                  <a:lnTo>
                    <a:pt x="14390" y="17038"/>
                  </a:lnTo>
                  <a:close/>
                  <a:moveTo>
                    <a:pt x="6234" y="17952"/>
                  </a:moveTo>
                  <a:lnTo>
                    <a:pt x="6140" y="19072"/>
                  </a:lnTo>
                  <a:lnTo>
                    <a:pt x="6400" y="19131"/>
                  </a:lnTo>
                  <a:lnTo>
                    <a:pt x="6589" y="17952"/>
                  </a:lnTo>
                  <a:close/>
                  <a:moveTo>
                    <a:pt x="14508" y="13942"/>
                  </a:moveTo>
                  <a:lnTo>
                    <a:pt x="14343" y="15062"/>
                  </a:lnTo>
                  <a:lnTo>
                    <a:pt x="14674" y="15121"/>
                  </a:lnTo>
                  <a:lnTo>
                    <a:pt x="14839" y="14001"/>
                  </a:lnTo>
                  <a:close/>
                  <a:moveTo>
                    <a:pt x="6683" y="14915"/>
                  </a:moveTo>
                  <a:lnTo>
                    <a:pt x="6518" y="16035"/>
                  </a:lnTo>
                  <a:lnTo>
                    <a:pt x="6802" y="16124"/>
                  </a:lnTo>
                  <a:lnTo>
                    <a:pt x="6967" y="15003"/>
                  </a:lnTo>
                  <a:close/>
                  <a:moveTo>
                    <a:pt x="14957" y="10905"/>
                  </a:moveTo>
                  <a:lnTo>
                    <a:pt x="14792" y="12025"/>
                  </a:lnTo>
                  <a:lnTo>
                    <a:pt x="15075" y="12114"/>
                  </a:lnTo>
                  <a:lnTo>
                    <a:pt x="15241" y="10993"/>
                  </a:lnTo>
                  <a:close/>
                  <a:moveTo>
                    <a:pt x="1302" y="15416"/>
                  </a:moveTo>
                  <a:cubicBezTo>
                    <a:pt x="1302" y="15416"/>
                    <a:pt x="1301" y="15425"/>
                    <a:pt x="1246" y="15836"/>
                  </a:cubicBezTo>
                  <a:cubicBezTo>
                    <a:pt x="1246" y="15836"/>
                    <a:pt x="1254" y="15839"/>
                    <a:pt x="1749" y="16046"/>
                  </a:cubicBezTo>
                  <a:cubicBezTo>
                    <a:pt x="1693" y="16116"/>
                    <a:pt x="1637" y="16186"/>
                    <a:pt x="1554" y="16291"/>
                  </a:cubicBezTo>
                  <a:lnTo>
                    <a:pt x="1749" y="16537"/>
                  </a:lnTo>
                  <a:cubicBezTo>
                    <a:pt x="1973" y="16326"/>
                    <a:pt x="2196" y="16116"/>
                    <a:pt x="2455" y="15863"/>
                  </a:cubicBezTo>
                  <a:lnTo>
                    <a:pt x="2308" y="15556"/>
                  </a:lnTo>
                  <a:cubicBezTo>
                    <a:pt x="2196" y="15626"/>
                    <a:pt x="2140" y="15696"/>
                    <a:pt x="2084" y="15766"/>
                  </a:cubicBezTo>
                  <a:cubicBezTo>
                    <a:pt x="2084" y="15766"/>
                    <a:pt x="2072" y="15761"/>
                    <a:pt x="1302" y="15416"/>
                  </a:cubicBezTo>
                  <a:close/>
                  <a:moveTo>
                    <a:pt x="4338" y="13883"/>
                  </a:moveTo>
                  <a:cubicBezTo>
                    <a:pt x="4052" y="14094"/>
                    <a:pt x="3824" y="14305"/>
                    <a:pt x="3561" y="14551"/>
                  </a:cubicBezTo>
                  <a:lnTo>
                    <a:pt x="3710" y="14797"/>
                  </a:lnTo>
                  <a:cubicBezTo>
                    <a:pt x="3995" y="14586"/>
                    <a:pt x="4224" y="14375"/>
                    <a:pt x="4487" y="14129"/>
                  </a:cubicBezTo>
                  <a:close/>
                  <a:moveTo>
                    <a:pt x="7085" y="12173"/>
                  </a:moveTo>
                  <a:lnTo>
                    <a:pt x="6967" y="13028"/>
                  </a:lnTo>
                  <a:lnTo>
                    <a:pt x="7251" y="13087"/>
                  </a:lnTo>
                  <a:lnTo>
                    <a:pt x="7369" y="12261"/>
                  </a:lnTo>
                  <a:close/>
                  <a:moveTo>
                    <a:pt x="8498" y="10640"/>
                  </a:moveTo>
                  <a:cubicBezTo>
                    <a:pt x="8213" y="10780"/>
                    <a:pt x="7985" y="10991"/>
                    <a:pt x="7700" y="11202"/>
                  </a:cubicBezTo>
                  <a:lnTo>
                    <a:pt x="7871" y="11554"/>
                  </a:lnTo>
                  <a:cubicBezTo>
                    <a:pt x="8099" y="11343"/>
                    <a:pt x="8384" y="11132"/>
                    <a:pt x="8648" y="10947"/>
                  </a:cubicBezTo>
                  <a:close/>
                  <a:moveTo>
                    <a:pt x="15406" y="7898"/>
                  </a:moveTo>
                  <a:lnTo>
                    <a:pt x="15241" y="9018"/>
                  </a:lnTo>
                  <a:lnTo>
                    <a:pt x="15525" y="9077"/>
                  </a:lnTo>
                  <a:lnTo>
                    <a:pt x="15690" y="7957"/>
                  </a:lnTo>
                  <a:close/>
                  <a:moveTo>
                    <a:pt x="12881" y="7809"/>
                  </a:moveTo>
                  <a:cubicBezTo>
                    <a:pt x="12596" y="7952"/>
                    <a:pt x="12311" y="8165"/>
                    <a:pt x="12047" y="8352"/>
                  </a:cubicBezTo>
                  <a:lnTo>
                    <a:pt x="12197" y="8664"/>
                  </a:lnTo>
                  <a:cubicBezTo>
                    <a:pt x="12425" y="8522"/>
                    <a:pt x="12710" y="8308"/>
                    <a:pt x="12981" y="8121"/>
                  </a:cubicBezTo>
                  <a:close/>
                  <a:moveTo>
                    <a:pt x="9942" y="8664"/>
                  </a:moveTo>
                  <a:lnTo>
                    <a:pt x="9827" y="9013"/>
                  </a:lnTo>
                  <a:cubicBezTo>
                    <a:pt x="9828" y="9013"/>
                    <a:pt x="9836" y="9019"/>
                    <a:pt x="10341" y="9362"/>
                  </a:cubicBezTo>
                  <a:cubicBezTo>
                    <a:pt x="10170" y="9502"/>
                    <a:pt x="9999" y="9572"/>
                    <a:pt x="9849" y="9747"/>
                  </a:cubicBezTo>
                  <a:lnTo>
                    <a:pt x="9999" y="9991"/>
                  </a:lnTo>
                  <a:cubicBezTo>
                    <a:pt x="10284" y="9851"/>
                    <a:pt x="10512" y="9642"/>
                    <a:pt x="10790" y="9476"/>
                  </a:cubicBezTo>
                  <a:lnTo>
                    <a:pt x="10740" y="9293"/>
                  </a:lnTo>
                  <a:lnTo>
                    <a:pt x="10782" y="9214"/>
                  </a:lnTo>
                  <a:lnTo>
                    <a:pt x="10683" y="9153"/>
                  </a:lnTo>
                  <a:cubicBezTo>
                    <a:pt x="10682" y="9153"/>
                    <a:pt x="10671" y="9145"/>
                    <a:pt x="9942" y="8664"/>
                  </a:cubicBezTo>
                  <a:close/>
                  <a:moveTo>
                    <a:pt x="15175" y="6630"/>
                  </a:moveTo>
                  <a:cubicBezTo>
                    <a:pt x="14836" y="6769"/>
                    <a:pt x="14554" y="6908"/>
                    <a:pt x="14286" y="7091"/>
                  </a:cubicBezTo>
                  <a:lnTo>
                    <a:pt x="14385" y="7396"/>
                  </a:lnTo>
                  <a:cubicBezTo>
                    <a:pt x="14667" y="7257"/>
                    <a:pt x="14949" y="7118"/>
                    <a:pt x="15274" y="6935"/>
                  </a:cubicBezTo>
                  <a:close/>
                  <a:moveTo>
                    <a:pt x="17492" y="5627"/>
                  </a:moveTo>
                  <a:cubicBezTo>
                    <a:pt x="17210" y="5769"/>
                    <a:pt x="16927" y="5839"/>
                    <a:pt x="16603" y="6025"/>
                  </a:cubicBezTo>
                  <a:lnTo>
                    <a:pt x="16701" y="6335"/>
                  </a:lnTo>
                  <a:cubicBezTo>
                    <a:pt x="16984" y="6193"/>
                    <a:pt x="17266" y="6123"/>
                    <a:pt x="17591" y="5937"/>
                  </a:cubicBezTo>
                  <a:close/>
                  <a:moveTo>
                    <a:pt x="17156" y="4713"/>
                  </a:moveTo>
                  <a:lnTo>
                    <a:pt x="16990" y="5008"/>
                  </a:lnTo>
                  <a:lnTo>
                    <a:pt x="17699" y="5716"/>
                  </a:lnTo>
                  <a:lnTo>
                    <a:pt x="17889" y="5421"/>
                  </a:lnTo>
                  <a:close/>
                  <a:moveTo>
                    <a:pt x="7818" y="7190"/>
                  </a:moveTo>
                  <a:lnTo>
                    <a:pt x="7700" y="7544"/>
                  </a:lnTo>
                  <a:lnTo>
                    <a:pt x="8480" y="8104"/>
                  </a:lnTo>
                  <a:lnTo>
                    <a:pt x="8669" y="7750"/>
                  </a:lnTo>
                  <a:close/>
                  <a:moveTo>
                    <a:pt x="15170" y="2826"/>
                  </a:moveTo>
                  <a:lnTo>
                    <a:pt x="15005" y="3180"/>
                  </a:lnTo>
                  <a:lnTo>
                    <a:pt x="15737" y="3888"/>
                  </a:lnTo>
                  <a:lnTo>
                    <a:pt x="15903" y="3534"/>
                  </a:lnTo>
                  <a:close/>
                  <a:moveTo>
                    <a:pt x="5667" y="5716"/>
                  </a:moveTo>
                  <a:lnTo>
                    <a:pt x="5572" y="5981"/>
                  </a:lnTo>
                  <a:lnTo>
                    <a:pt x="6352" y="6541"/>
                  </a:lnTo>
                  <a:lnTo>
                    <a:pt x="6471" y="6276"/>
                  </a:lnTo>
                  <a:close/>
                  <a:moveTo>
                    <a:pt x="13279" y="998"/>
                  </a:moveTo>
                  <a:lnTo>
                    <a:pt x="13090" y="1264"/>
                  </a:lnTo>
                  <a:lnTo>
                    <a:pt x="13823" y="1971"/>
                  </a:lnTo>
                  <a:lnTo>
                    <a:pt x="14012" y="1706"/>
                  </a:lnTo>
                  <a:close/>
                  <a:moveTo>
                    <a:pt x="7818" y="1912"/>
                  </a:moveTo>
                  <a:lnTo>
                    <a:pt x="7653" y="2178"/>
                  </a:lnTo>
                  <a:lnTo>
                    <a:pt x="13775" y="7750"/>
                  </a:lnTo>
                  <a:lnTo>
                    <a:pt x="14012" y="7396"/>
                  </a:lnTo>
                  <a:close/>
                  <a:moveTo>
                    <a:pt x="11090" y="153"/>
                  </a:moveTo>
                  <a:cubicBezTo>
                    <a:pt x="11559" y="45"/>
                    <a:pt x="12031" y="-8"/>
                    <a:pt x="12503" y="1"/>
                  </a:cubicBezTo>
                  <a:cubicBezTo>
                    <a:pt x="14771" y="43"/>
                    <a:pt x="17063" y="1506"/>
                    <a:pt x="19237" y="5066"/>
                  </a:cubicBezTo>
                  <a:cubicBezTo>
                    <a:pt x="19124" y="5066"/>
                    <a:pt x="19068" y="5066"/>
                    <a:pt x="18955" y="5137"/>
                  </a:cubicBezTo>
                  <a:cubicBezTo>
                    <a:pt x="18955" y="5137"/>
                    <a:pt x="18956" y="5139"/>
                    <a:pt x="18969" y="5181"/>
                  </a:cubicBezTo>
                  <a:lnTo>
                    <a:pt x="19068" y="5488"/>
                  </a:lnTo>
                  <a:cubicBezTo>
                    <a:pt x="19181" y="5418"/>
                    <a:pt x="19293" y="5418"/>
                    <a:pt x="19462" y="5348"/>
                  </a:cubicBezTo>
                  <a:cubicBezTo>
                    <a:pt x="19574" y="5629"/>
                    <a:pt x="19743" y="5910"/>
                    <a:pt x="19856" y="6121"/>
                  </a:cubicBezTo>
                  <a:cubicBezTo>
                    <a:pt x="21600" y="11325"/>
                    <a:pt x="20362" y="14771"/>
                    <a:pt x="17661" y="17091"/>
                  </a:cubicBezTo>
                  <a:cubicBezTo>
                    <a:pt x="17661" y="17091"/>
                    <a:pt x="17672" y="17023"/>
                    <a:pt x="19349" y="6332"/>
                  </a:cubicBezTo>
                  <a:cubicBezTo>
                    <a:pt x="19349" y="6332"/>
                    <a:pt x="19342" y="6331"/>
                    <a:pt x="19012" y="6262"/>
                  </a:cubicBezTo>
                  <a:lnTo>
                    <a:pt x="17324" y="17373"/>
                  </a:lnTo>
                  <a:cubicBezTo>
                    <a:pt x="15354" y="18849"/>
                    <a:pt x="12710" y="19834"/>
                    <a:pt x="9953" y="20467"/>
                  </a:cubicBezTo>
                  <a:cubicBezTo>
                    <a:pt x="9953" y="20467"/>
                    <a:pt x="9963" y="20403"/>
                    <a:pt x="11641" y="9637"/>
                  </a:cubicBezTo>
                  <a:cubicBezTo>
                    <a:pt x="11641" y="9637"/>
                    <a:pt x="11634" y="9636"/>
                    <a:pt x="11303" y="9567"/>
                  </a:cubicBezTo>
                  <a:cubicBezTo>
                    <a:pt x="11303" y="9567"/>
                    <a:pt x="11293" y="9635"/>
                    <a:pt x="9615" y="20608"/>
                  </a:cubicBezTo>
                  <a:cubicBezTo>
                    <a:pt x="8433" y="20818"/>
                    <a:pt x="7308" y="21029"/>
                    <a:pt x="6126" y="21170"/>
                  </a:cubicBezTo>
                  <a:cubicBezTo>
                    <a:pt x="6126" y="21170"/>
                    <a:pt x="6126" y="21168"/>
                    <a:pt x="6126" y="21144"/>
                  </a:cubicBezTo>
                  <a:lnTo>
                    <a:pt x="6126" y="20959"/>
                  </a:lnTo>
                  <a:cubicBezTo>
                    <a:pt x="6126" y="20959"/>
                    <a:pt x="6124" y="20959"/>
                    <a:pt x="6091" y="20959"/>
                  </a:cubicBezTo>
                  <a:lnTo>
                    <a:pt x="5845" y="20959"/>
                  </a:lnTo>
                  <a:cubicBezTo>
                    <a:pt x="5845" y="20959"/>
                    <a:pt x="5845" y="20961"/>
                    <a:pt x="5838" y="20994"/>
                  </a:cubicBezTo>
                  <a:lnTo>
                    <a:pt x="5789" y="21240"/>
                  </a:lnTo>
                  <a:cubicBezTo>
                    <a:pt x="4607" y="21381"/>
                    <a:pt x="3426" y="21522"/>
                    <a:pt x="2300" y="21592"/>
                  </a:cubicBezTo>
                  <a:cubicBezTo>
                    <a:pt x="2300" y="21592"/>
                    <a:pt x="2308" y="21542"/>
                    <a:pt x="3313" y="15263"/>
                  </a:cubicBezTo>
                  <a:cubicBezTo>
                    <a:pt x="3313" y="15263"/>
                    <a:pt x="3311" y="15263"/>
                    <a:pt x="3278" y="15254"/>
                  </a:cubicBezTo>
                  <a:lnTo>
                    <a:pt x="3032" y="15193"/>
                  </a:lnTo>
                  <a:cubicBezTo>
                    <a:pt x="3032" y="15193"/>
                    <a:pt x="3024" y="15241"/>
                    <a:pt x="1997" y="21388"/>
                  </a:cubicBezTo>
                  <a:lnTo>
                    <a:pt x="0" y="12094"/>
                  </a:lnTo>
                  <a:cubicBezTo>
                    <a:pt x="550" y="10968"/>
                    <a:pt x="1180" y="9866"/>
                    <a:pt x="1850" y="8793"/>
                  </a:cubicBezTo>
                  <a:cubicBezTo>
                    <a:pt x="1850" y="8794"/>
                    <a:pt x="1883" y="8820"/>
                    <a:pt x="6183" y="12310"/>
                  </a:cubicBezTo>
                  <a:cubicBezTo>
                    <a:pt x="5958" y="12521"/>
                    <a:pt x="5789" y="12661"/>
                    <a:pt x="5620" y="12802"/>
                  </a:cubicBezTo>
                  <a:cubicBezTo>
                    <a:pt x="5620" y="12802"/>
                    <a:pt x="5621" y="12804"/>
                    <a:pt x="5641" y="12837"/>
                  </a:cubicBezTo>
                  <a:lnTo>
                    <a:pt x="5789" y="13083"/>
                  </a:lnTo>
                  <a:cubicBezTo>
                    <a:pt x="6014" y="12872"/>
                    <a:pt x="6295" y="12731"/>
                    <a:pt x="6520" y="12521"/>
                  </a:cubicBezTo>
                  <a:cubicBezTo>
                    <a:pt x="6520" y="12520"/>
                    <a:pt x="6520" y="12519"/>
                    <a:pt x="6513" y="12503"/>
                  </a:cubicBezTo>
                  <a:lnTo>
                    <a:pt x="6464" y="12380"/>
                  </a:lnTo>
                  <a:cubicBezTo>
                    <a:pt x="6464" y="12380"/>
                    <a:pt x="6465" y="12378"/>
                    <a:pt x="6478" y="12354"/>
                  </a:cubicBezTo>
                  <a:lnTo>
                    <a:pt x="6577" y="12169"/>
                  </a:lnTo>
                  <a:cubicBezTo>
                    <a:pt x="6576" y="12169"/>
                    <a:pt x="6540" y="12140"/>
                    <a:pt x="2019" y="8512"/>
                  </a:cubicBezTo>
                  <a:cubicBezTo>
                    <a:pt x="4634" y="4397"/>
                    <a:pt x="7805" y="913"/>
                    <a:pt x="11090" y="153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 rot="19995333" flipH="1">
              <a:off x="439813" y="1571924"/>
              <a:ext cx="527052" cy="533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4" extrusionOk="0">
                  <a:moveTo>
                    <a:pt x="16944" y="16725"/>
                  </a:moveTo>
                  <a:lnTo>
                    <a:pt x="17210" y="16813"/>
                  </a:lnTo>
                  <a:lnTo>
                    <a:pt x="17055" y="17918"/>
                  </a:lnTo>
                  <a:lnTo>
                    <a:pt x="16789" y="17860"/>
                  </a:lnTo>
                  <a:close/>
                  <a:moveTo>
                    <a:pt x="20813" y="13221"/>
                  </a:moveTo>
                  <a:cubicBezTo>
                    <a:pt x="20275" y="16835"/>
                    <a:pt x="20271" y="16865"/>
                    <a:pt x="20271" y="16866"/>
                  </a:cubicBezTo>
                  <a:cubicBezTo>
                    <a:pt x="20787" y="16398"/>
                    <a:pt x="21246" y="15883"/>
                    <a:pt x="21600" y="15274"/>
                  </a:cubicBezTo>
                  <a:close/>
                  <a:moveTo>
                    <a:pt x="17320" y="13758"/>
                  </a:moveTo>
                  <a:lnTo>
                    <a:pt x="17630" y="13816"/>
                  </a:lnTo>
                  <a:lnTo>
                    <a:pt x="17475" y="14921"/>
                  </a:lnTo>
                  <a:lnTo>
                    <a:pt x="17166" y="14863"/>
                  </a:lnTo>
                  <a:close/>
                  <a:moveTo>
                    <a:pt x="9578" y="17714"/>
                  </a:moveTo>
                  <a:lnTo>
                    <a:pt x="9910" y="17714"/>
                  </a:lnTo>
                  <a:lnTo>
                    <a:pt x="9733" y="18878"/>
                  </a:lnTo>
                  <a:lnTo>
                    <a:pt x="9490" y="18820"/>
                  </a:lnTo>
                  <a:close/>
                  <a:moveTo>
                    <a:pt x="17741" y="10761"/>
                  </a:moveTo>
                  <a:lnTo>
                    <a:pt x="18006" y="10848"/>
                  </a:lnTo>
                  <a:lnTo>
                    <a:pt x="17851" y="11954"/>
                  </a:lnTo>
                  <a:lnTo>
                    <a:pt x="17586" y="11867"/>
                  </a:lnTo>
                  <a:close/>
                  <a:moveTo>
                    <a:pt x="9998" y="14718"/>
                  </a:moveTo>
                  <a:lnTo>
                    <a:pt x="10264" y="14805"/>
                  </a:lnTo>
                  <a:lnTo>
                    <a:pt x="10109" y="15911"/>
                  </a:lnTo>
                  <a:lnTo>
                    <a:pt x="9844" y="15823"/>
                  </a:lnTo>
                  <a:close/>
                  <a:moveTo>
                    <a:pt x="2209" y="19024"/>
                  </a:moveTo>
                  <a:lnTo>
                    <a:pt x="2367" y="19303"/>
                  </a:lnTo>
                  <a:cubicBezTo>
                    <a:pt x="2157" y="19582"/>
                    <a:pt x="1947" y="19792"/>
                    <a:pt x="1736" y="20071"/>
                  </a:cubicBezTo>
                  <a:lnTo>
                    <a:pt x="1526" y="19722"/>
                  </a:lnTo>
                  <a:cubicBezTo>
                    <a:pt x="1736" y="19512"/>
                    <a:pt x="1947" y="19303"/>
                    <a:pt x="2209" y="19024"/>
                  </a:cubicBezTo>
                  <a:close/>
                  <a:moveTo>
                    <a:pt x="18161" y="7793"/>
                  </a:moveTo>
                  <a:lnTo>
                    <a:pt x="18426" y="7852"/>
                  </a:lnTo>
                  <a:lnTo>
                    <a:pt x="18271" y="8957"/>
                  </a:lnTo>
                  <a:lnTo>
                    <a:pt x="18006" y="8899"/>
                  </a:lnTo>
                  <a:close/>
                  <a:moveTo>
                    <a:pt x="4012" y="17162"/>
                  </a:moveTo>
                  <a:lnTo>
                    <a:pt x="4198" y="17402"/>
                  </a:lnTo>
                  <a:cubicBezTo>
                    <a:pt x="3958" y="17710"/>
                    <a:pt x="3745" y="17916"/>
                    <a:pt x="3531" y="18122"/>
                  </a:cubicBezTo>
                  <a:lnTo>
                    <a:pt x="3345" y="17882"/>
                  </a:lnTo>
                  <a:cubicBezTo>
                    <a:pt x="3585" y="17642"/>
                    <a:pt x="3798" y="17436"/>
                    <a:pt x="4012" y="17162"/>
                  </a:cubicBezTo>
                  <a:close/>
                  <a:moveTo>
                    <a:pt x="10374" y="12012"/>
                  </a:moveTo>
                  <a:lnTo>
                    <a:pt x="10640" y="12099"/>
                  </a:lnTo>
                  <a:lnTo>
                    <a:pt x="10529" y="12914"/>
                  </a:lnTo>
                  <a:lnTo>
                    <a:pt x="10264" y="12856"/>
                  </a:lnTo>
                  <a:close/>
                  <a:moveTo>
                    <a:pt x="7803" y="13700"/>
                  </a:moveTo>
                  <a:lnTo>
                    <a:pt x="7943" y="13942"/>
                  </a:lnTo>
                  <a:cubicBezTo>
                    <a:pt x="7697" y="14185"/>
                    <a:pt x="7483" y="14393"/>
                    <a:pt x="7216" y="14601"/>
                  </a:cubicBezTo>
                  <a:lnTo>
                    <a:pt x="7076" y="14359"/>
                  </a:lnTo>
                  <a:cubicBezTo>
                    <a:pt x="7323" y="14116"/>
                    <a:pt x="7537" y="13908"/>
                    <a:pt x="7803" y="13700"/>
                  </a:cubicBezTo>
                  <a:close/>
                  <a:moveTo>
                    <a:pt x="4963" y="15212"/>
                  </a:moveTo>
                  <a:cubicBezTo>
                    <a:pt x="5686" y="15553"/>
                    <a:pt x="5695" y="15558"/>
                    <a:pt x="5695" y="15558"/>
                  </a:cubicBezTo>
                  <a:cubicBezTo>
                    <a:pt x="5747" y="15489"/>
                    <a:pt x="5800" y="15420"/>
                    <a:pt x="5904" y="15351"/>
                  </a:cubicBezTo>
                  <a:lnTo>
                    <a:pt x="6041" y="15653"/>
                  </a:lnTo>
                  <a:cubicBezTo>
                    <a:pt x="5800" y="15903"/>
                    <a:pt x="5590" y="16111"/>
                    <a:pt x="5381" y="16318"/>
                  </a:cubicBezTo>
                  <a:lnTo>
                    <a:pt x="5198" y="16076"/>
                  </a:lnTo>
                  <a:cubicBezTo>
                    <a:pt x="5277" y="15972"/>
                    <a:pt x="5329" y="15903"/>
                    <a:pt x="5381" y="15834"/>
                  </a:cubicBezTo>
                  <a:cubicBezTo>
                    <a:pt x="4918" y="15630"/>
                    <a:pt x="4911" y="15627"/>
                    <a:pt x="4911" y="15627"/>
                  </a:cubicBezTo>
                  <a:cubicBezTo>
                    <a:pt x="4962" y="15221"/>
                    <a:pt x="4963" y="15213"/>
                    <a:pt x="4963" y="15212"/>
                  </a:cubicBezTo>
                  <a:close/>
                  <a:moveTo>
                    <a:pt x="17112" y="6998"/>
                  </a:moveTo>
                  <a:cubicBezTo>
                    <a:pt x="17363" y="6817"/>
                    <a:pt x="17628" y="6680"/>
                    <a:pt x="17945" y="6542"/>
                  </a:cubicBezTo>
                  <a:lnTo>
                    <a:pt x="18037" y="6843"/>
                  </a:lnTo>
                  <a:cubicBezTo>
                    <a:pt x="17733" y="7024"/>
                    <a:pt x="17469" y="7161"/>
                    <a:pt x="17205" y="7299"/>
                  </a:cubicBezTo>
                  <a:close/>
                  <a:moveTo>
                    <a:pt x="11697" y="10499"/>
                  </a:moveTo>
                  <a:lnTo>
                    <a:pt x="11837" y="10803"/>
                  </a:lnTo>
                  <a:cubicBezTo>
                    <a:pt x="11590" y="10985"/>
                    <a:pt x="11323" y="11193"/>
                    <a:pt x="11110" y="11401"/>
                  </a:cubicBezTo>
                  <a:lnTo>
                    <a:pt x="10950" y="11054"/>
                  </a:lnTo>
                  <a:cubicBezTo>
                    <a:pt x="11216" y="10846"/>
                    <a:pt x="11430" y="10638"/>
                    <a:pt x="11697" y="10499"/>
                  </a:cubicBezTo>
                  <a:close/>
                  <a:moveTo>
                    <a:pt x="15798" y="7706"/>
                  </a:moveTo>
                  <a:lnTo>
                    <a:pt x="15891" y="8014"/>
                  </a:lnTo>
                  <a:cubicBezTo>
                    <a:pt x="15638" y="8198"/>
                    <a:pt x="15371" y="8409"/>
                    <a:pt x="15158" y="8550"/>
                  </a:cubicBezTo>
                  <a:lnTo>
                    <a:pt x="15018" y="8242"/>
                  </a:lnTo>
                  <a:cubicBezTo>
                    <a:pt x="15264" y="8058"/>
                    <a:pt x="15531" y="7847"/>
                    <a:pt x="15798" y="7706"/>
                  </a:cubicBezTo>
                  <a:close/>
                  <a:moveTo>
                    <a:pt x="13047" y="8550"/>
                  </a:moveTo>
                  <a:cubicBezTo>
                    <a:pt x="13732" y="9026"/>
                    <a:pt x="13741" y="9032"/>
                    <a:pt x="13741" y="9032"/>
                  </a:cubicBezTo>
                  <a:lnTo>
                    <a:pt x="13834" y="9093"/>
                  </a:lnTo>
                  <a:lnTo>
                    <a:pt x="13794" y="9170"/>
                  </a:lnTo>
                  <a:lnTo>
                    <a:pt x="13841" y="9351"/>
                  </a:lnTo>
                  <a:cubicBezTo>
                    <a:pt x="13581" y="9515"/>
                    <a:pt x="13367" y="9721"/>
                    <a:pt x="13101" y="9859"/>
                  </a:cubicBezTo>
                  <a:lnTo>
                    <a:pt x="12961" y="9618"/>
                  </a:lnTo>
                  <a:cubicBezTo>
                    <a:pt x="13101" y="9446"/>
                    <a:pt x="13261" y="9377"/>
                    <a:pt x="13421" y="9239"/>
                  </a:cubicBezTo>
                  <a:cubicBezTo>
                    <a:pt x="12948" y="8900"/>
                    <a:pt x="12941" y="8894"/>
                    <a:pt x="12940" y="8894"/>
                  </a:cubicBezTo>
                  <a:close/>
                  <a:moveTo>
                    <a:pt x="2787" y="14252"/>
                  </a:moveTo>
                  <a:lnTo>
                    <a:pt x="3628" y="14660"/>
                  </a:lnTo>
                  <a:lnTo>
                    <a:pt x="3539" y="15009"/>
                  </a:lnTo>
                  <a:lnTo>
                    <a:pt x="2699" y="14601"/>
                  </a:lnTo>
                  <a:close/>
                  <a:moveTo>
                    <a:pt x="11060" y="7095"/>
                  </a:moveTo>
                  <a:lnTo>
                    <a:pt x="11857" y="7648"/>
                  </a:lnTo>
                  <a:lnTo>
                    <a:pt x="11680" y="7997"/>
                  </a:lnTo>
                  <a:lnTo>
                    <a:pt x="10950" y="7444"/>
                  </a:lnTo>
                  <a:close/>
                  <a:moveTo>
                    <a:pt x="9047" y="5640"/>
                  </a:moveTo>
                  <a:lnTo>
                    <a:pt x="9799" y="6193"/>
                  </a:lnTo>
                  <a:lnTo>
                    <a:pt x="9689" y="6455"/>
                  </a:lnTo>
                  <a:lnTo>
                    <a:pt x="8959" y="5902"/>
                  </a:lnTo>
                  <a:close/>
                  <a:moveTo>
                    <a:pt x="11060" y="1887"/>
                  </a:moveTo>
                  <a:lnTo>
                    <a:pt x="16856" y="7299"/>
                  </a:lnTo>
                  <a:lnTo>
                    <a:pt x="16635" y="7648"/>
                  </a:lnTo>
                  <a:lnTo>
                    <a:pt x="10905" y="2149"/>
                  </a:lnTo>
                  <a:close/>
                  <a:moveTo>
                    <a:pt x="12812" y="632"/>
                  </a:moveTo>
                  <a:cubicBezTo>
                    <a:pt x="10211" y="1897"/>
                    <a:pt x="7732" y="4920"/>
                    <a:pt x="5634" y="8400"/>
                  </a:cubicBezTo>
                  <a:cubicBezTo>
                    <a:pt x="9871" y="11985"/>
                    <a:pt x="9898" y="12008"/>
                    <a:pt x="9899" y="12008"/>
                  </a:cubicBezTo>
                  <a:lnTo>
                    <a:pt x="9806" y="12190"/>
                  </a:lnTo>
                  <a:cubicBezTo>
                    <a:pt x="9794" y="12215"/>
                    <a:pt x="9793" y="12216"/>
                    <a:pt x="9793" y="12216"/>
                  </a:cubicBezTo>
                  <a:lnTo>
                    <a:pt x="9839" y="12338"/>
                  </a:lnTo>
                  <a:cubicBezTo>
                    <a:pt x="9845" y="12354"/>
                    <a:pt x="9846" y="12355"/>
                    <a:pt x="9846" y="12355"/>
                  </a:cubicBezTo>
                  <a:cubicBezTo>
                    <a:pt x="9635" y="12563"/>
                    <a:pt x="9372" y="12702"/>
                    <a:pt x="9161" y="12910"/>
                  </a:cubicBezTo>
                  <a:lnTo>
                    <a:pt x="9023" y="12667"/>
                  </a:lnTo>
                  <a:cubicBezTo>
                    <a:pt x="9004" y="12634"/>
                    <a:pt x="9003" y="12633"/>
                    <a:pt x="9003" y="12633"/>
                  </a:cubicBezTo>
                  <a:cubicBezTo>
                    <a:pt x="9161" y="12494"/>
                    <a:pt x="9319" y="12355"/>
                    <a:pt x="9530" y="12147"/>
                  </a:cubicBezTo>
                  <a:cubicBezTo>
                    <a:pt x="5500" y="8698"/>
                    <a:pt x="5476" y="8678"/>
                    <a:pt x="5476" y="8677"/>
                  </a:cubicBezTo>
                  <a:cubicBezTo>
                    <a:pt x="3791" y="11522"/>
                    <a:pt x="2369" y="14576"/>
                    <a:pt x="1369" y="17212"/>
                  </a:cubicBezTo>
                  <a:cubicBezTo>
                    <a:pt x="3457" y="18382"/>
                    <a:pt x="3475" y="18392"/>
                    <a:pt x="3475" y="18392"/>
                  </a:cubicBezTo>
                  <a:lnTo>
                    <a:pt x="3383" y="18696"/>
                  </a:lnTo>
                  <a:cubicBezTo>
                    <a:pt x="3370" y="18737"/>
                    <a:pt x="3370" y="18739"/>
                    <a:pt x="3370" y="18739"/>
                  </a:cubicBezTo>
                  <a:cubicBezTo>
                    <a:pt x="1281" y="17569"/>
                    <a:pt x="1264" y="17559"/>
                    <a:pt x="1264" y="17559"/>
                  </a:cubicBezTo>
                  <a:cubicBezTo>
                    <a:pt x="737" y="19017"/>
                    <a:pt x="316" y="20335"/>
                    <a:pt x="0" y="21445"/>
                  </a:cubicBezTo>
                  <a:cubicBezTo>
                    <a:pt x="105" y="21306"/>
                    <a:pt x="263" y="21168"/>
                    <a:pt x="421" y="20960"/>
                  </a:cubicBezTo>
                  <a:lnTo>
                    <a:pt x="605" y="21202"/>
                  </a:lnTo>
                  <a:cubicBezTo>
                    <a:pt x="631" y="21236"/>
                    <a:pt x="632" y="21237"/>
                    <a:pt x="632" y="21237"/>
                  </a:cubicBezTo>
                  <a:lnTo>
                    <a:pt x="316" y="21584"/>
                  </a:lnTo>
                  <a:cubicBezTo>
                    <a:pt x="1632" y="21515"/>
                    <a:pt x="3528" y="21515"/>
                    <a:pt x="5581" y="21306"/>
                  </a:cubicBezTo>
                  <a:cubicBezTo>
                    <a:pt x="6575" y="15031"/>
                    <a:pt x="6581" y="14992"/>
                    <a:pt x="6581" y="14992"/>
                  </a:cubicBezTo>
                  <a:lnTo>
                    <a:pt x="6812" y="15053"/>
                  </a:lnTo>
                  <a:cubicBezTo>
                    <a:pt x="6843" y="15061"/>
                    <a:pt x="6845" y="15061"/>
                    <a:pt x="6845" y="15061"/>
                  </a:cubicBezTo>
                  <a:cubicBezTo>
                    <a:pt x="5903" y="21267"/>
                    <a:pt x="5897" y="21306"/>
                    <a:pt x="5897" y="21306"/>
                  </a:cubicBezTo>
                  <a:cubicBezTo>
                    <a:pt x="6950" y="21237"/>
                    <a:pt x="8056" y="21098"/>
                    <a:pt x="9161" y="20960"/>
                  </a:cubicBezTo>
                  <a:lnTo>
                    <a:pt x="9207" y="20717"/>
                  </a:lnTo>
                  <a:cubicBezTo>
                    <a:pt x="9214" y="20684"/>
                    <a:pt x="9214" y="20682"/>
                    <a:pt x="9214" y="20682"/>
                  </a:cubicBezTo>
                  <a:lnTo>
                    <a:pt x="9444" y="20682"/>
                  </a:lnTo>
                  <a:cubicBezTo>
                    <a:pt x="9475" y="20682"/>
                    <a:pt x="9477" y="20682"/>
                    <a:pt x="9477" y="20682"/>
                  </a:cubicBezTo>
                  <a:lnTo>
                    <a:pt x="9477" y="20864"/>
                  </a:lnTo>
                  <a:cubicBezTo>
                    <a:pt x="9477" y="20889"/>
                    <a:pt x="9477" y="20890"/>
                    <a:pt x="9477" y="20890"/>
                  </a:cubicBezTo>
                  <a:cubicBezTo>
                    <a:pt x="10583" y="20751"/>
                    <a:pt x="11636" y="20543"/>
                    <a:pt x="12742" y="20335"/>
                  </a:cubicBezTo>
                  <a:cubicBezTo>
                    <a:pt x="14312" y="9502"/>
                    <a:pt x="14321" y="9441"/>
                    <a:pt x="14321" y="9441"/>
                  </a:cubicBezTo>
                  <a:cubicBezTo>
                    <a:pt x="14631" y="9509"/>
                    <a:pt x="14637" y="9510"/>
                    <a:pt x="14637" y="9510"/>
                  </a:cubicBezTo>
                  <a:cubicBezTo>
                    <a:pt x="13067" y="20131"/>
                    <a:pt x="13058" y="20196"/>
                    <a:pt x="13058" y="20196"/>
                  </a:cubicBezTo>
                  <a:cubicBezTo>
                    <a:pt x="15638" y="19572"/>
                    <a:pt x="18112" y="18600"/>
                    <a:pt x="19955" y="17143"/>
                  </a:cubicBezTo>
                  <a:lnTo>
                    <a:pt x="20600" y="12665"/>
                  </a:lnTo>
                  <a:lnTo>
                    <a:pt x="16375" y="1636"/>
                  </a:lnTo>
                  <a:lnTo>
                    <a:pt x="15993" y="1247"/>
                  </a:lnTo>
                  <a:lnTo>
                    <a:pt x="16142" y="1028"/>
                  </a:lnTo>
                  <a:lnTo>
                    <a:pt x="15772" y="64"/>
                  </a:lnTo>
                  <a:lnTo>
                    <a:pt x="15444" y="1"/>
                  </a:lnTo>
                  <a:cubicBezTo>
                    <a:pt x="14560" y="-16"/>
                    <a:pt x="13679" y="210"/>
                    <a:pt x="12812" y="632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 rot="13042058">
              <a:off x="3862463" y="833736"/>
              <a:ext cx="565151" cy="53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 rot="19360752">
              <a:off x="4727650" y="351136"/>
              <a:ext cx="563565" cy="53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extrusionOk="0">
                  <a:moveTo>
                    <a:pt x="2021" y="19022"/>
                  </a:moveTo>
                  <a:cubicBezTo>
                    <a:pt x="1781" y="19303"/>
                    <a:pt x="1589" y="19514"/>
                    <a:pt x="1396" y="19725"/>
                  </a:cubicBezTo>
                  <a:lnTo>
                    <a:pt x="1589" y="20077"/>
                  </a:lnTo>
                  <a:cubicBezTo>
                    <a:pt x="1781" y="19796"/>
                    <a:pt x="1973" y="19585"/>
                    <a:pt x="2166" y="19303"/>
                  </a:cubicBezTo>
                  <a:close/>
                  <a:moveTo>
                    <a:pt x="3670" y="17147"/>
                  </a:moveTo>
                  <a:cubicBezTo>
                    <a:pt x="3475" y="17424"/>
                    <a:pt x="3280" y="17631"/>
                    <a:pt x="3060" y="17872"/>
                  </a:cubicBezTo>
                  <a:lnTo>
                    <a:pt x="3231" y="18114"/>
                  </a:lnTo>
                  <a:cubicBezTo>
                    <a:pt x="3426" y="17907"/>
                    <a:pt x="3622" y="17700"/>
                    <a:pt x="3841" y="17389"/>
                  </a:cubicBezTo>
                  <a:close/>
                  <a:moveTo>
                    <a:pt x="3319" y="14628"/>
                  </a:moveTo>
                  <a:lnTo>
                    <a:pt x="2550" y="14218"/>
                  </a:lnTo>
                  <a:lnTo>
                    <a:pt x="2469" y="14570"/>
                  </a:lnTo>
                  <a:lnTo>
                    <a:pt x="3238" y="14980"/>
                  </a:lnTo>
                  <a:close/>
                  <a:moveTo>
                    <a:pt x="5402" y="15324"/>
                  </a:moveTo>
                  <a:cubicBezTo>
                    <a:pt x="5306" y="15394"/>
                    <a:pt x="5258" y="15463"/>
                    <a:pt x="5211" y="15533"/>
                  </a:cubicBezTo>
                  <a:cubicBezTo>
                    <a:pt x="5210" y="15533"/>
                    <a:pt x="5199" y="15527"/>
                    <a:pt x="4541" y="15185"/>
                  </a:cubicBezTo>
                  <a:cubicBezTo>
                    <a:pt x="4541" y="15185"/>
                    <a:pt x="4539" y="15196"/>
                    <a:pt x="4493" y="15602"/>
                  </a:cubicBezTo>
                  <a:cubicBezTo>
                    <a:pt x="4493" y="15602"/>
                    <a:pt x="4502" y="15607"/>
                    <a:pt x="4924" y="15811"/>
                  </a:cubicBezTo>
                  <a:cubicBezTo>
                    <a:pt x="4876" y="15881"/>
                    <a:pt x="4828" y="15950"/>
                    <a:pt x="4756" y="16054"/>
                  </a:cubicBezTo>
                  <a:lnTo>
                    <a:pt x="4923" y="16298"/>
                  </a:lnTo>
                  <a:cubicBezTo>
                    <a:pt x="5115" y="16089"/>
                    <a:pt x="5306" y="15881"/>
                    <a:pt x="5527" y="15628"/>
                  </a:cubicBezTo>
                  <a:close/>
                  <a:moveTo>
                    <a:pt x="9067" y="17704"/>
                  </a:moveTo>
                  <a:lnTo>
                    <a:pt x="8763" y="17704"/>
                  </a:lnTo>
                  <a:lnTo>
                    <a:pt x="8682" y="18817"/>
                  </a:lnTo>
                  <a:lnTo>
                    <a:pt x="8905" y="18876"/>
                  </a:lnTo>
                  <a:close/>
                  <a:moveTo>
                    <a:pt x="7139" y="13662"/>
                  </a:moveTo>
                  <a:cubicBezTo>
                    <a:pt x="6895" y="13871"/>
                    <a:pt x="6700" y="14081"/>
                    <a:pt x="6474" y="14325"/>
                  </a:cubicBezTo>
                  <a:lnTo>
                    <a:pt x="6603" y="14570"/>
                  </a:lnTo>
                  <a:cubicBezTo>
                    <a:pt x="6847" y="14360"/>
                    <a:pt x="7042" y="14151"/>
                    <a:pt x="7268" y="13906"/>
                  </a:cubicBezTo>
                  <a:close/>
                  <a:moveTo>
                    <a:pt x="9391" y="14775"/>
                  </a:moveTo>
                  <a:lnTo>
                    <a:pt x="9148" y="14687"/>
                  </a:lnTo>
                  <a:lnTo>
                    <a:pt x="9006" y="15800"/>
                  </a:lnTo>
                  <a:lnTo>
                    <a:pt x="9249" y="15888"/>
                  </a:lnTo>
                  <a:close/>
                  <a:moveTo>
                    <a:pt x="9735" y="12050"/>
                  </a:moveTo>
                  <a:lnTo>
                    <a:pt x="9492" y="11963"/>
                  </a:lnTo>
                  <a:lnTo>
                    <a:pt x="9391" y="12812"/>
                  </a:lnTo>
                  <a:lnTo>
                    <a:pt x="9634" y="12871"/>
                  </a:lnTo>
                  <a:close/>
                  <a:moveTo>
                    <a:pt x="15746" y="16796"/>
                  </a:moveTo>
                  <a:lnTo>
                    <a:pt x="15503" y="16708"/>
                  </a:lnTo>
                  <a:lnTo>
                    <a:pt x="15361" y="17850"/>
                  </a:lnTo>
                  <a:lnTo>
                    <a:pt x="15604" y="17909"/>
                  </a:lnTo>
                  <a:close/>
                  <a:moveTo>
                    <a:pt x="10701" y="10439"/>
                  </a:moveTo>
                  <a:cubicBezTo>
                    <a:pt x="10457" y="10579"/>
                    <a:pt x="10262" y="10789"/>
                    <a:pt x="10018" y="10998"/>
                  </a:cubicBezTo>
                  <a:lnTo>
                    <a:pt x="10165" y="11348"/>
                  </a:lnTo>
                  <a:cubicBezTo>
                    <a:pt x="10360" y="11138"/>
                    <a:pt x="10604" y="10928"/>
                    <a:pt x="10830" y="10745"/>
                  </a:cubicBezTo>
                  <a:close/>
                  <a:moveTo>
                    <a:pt x="8966" y="6104"/>
                  </a:moveTo>
                  <a:lnTo>
                    <a:pt x="8278" y="5548"/>
                  </a:lnTo>
                  <a:lnTo>
                    <a:pt x="8197" y="5811"/>
                  </a:lnTo>
                  <a:lnTo>
                    <a:pt x="8865" y="6368"/>
                  </a:lnTo>
                  <a:close/>
                  <a:moveTo>
                    <a:pt x="16130" y="13779"/>
                  </a:moveTo>
                  <a:lnTo>
                    <a:pt x="15847" y="13720"/>
                  </a:lnTo>
                  <a:lnTo>
                    <a:pt x="15705" y="14833"/>
                  </a:lnTo>
                  <a:lnTo>
                    <a:pt x="15988" y="14892"/>
                  </a:lnTo>
                  <a:close/>
                  <a:moveTo>
                    <a:pt x="10848" y="7569"/>
                  </a:moveTo>
                  <a:lnTo>
                    <a:pt x="10119" y="7012"/>
                  </a:lnTo>
                  <a:lnTo>
                    <a:pt x="10018" y="7364"/>
                  </a:lnTo>
                  <a:lnTo>
                    <a:pt x="10686" y="7920"/>
                  </a:lnTo>
                  <a:close/>
                  <a:moveTo>
                    <a:pt x="12657" y="9023"/>
                  </a:moveTo>
                  <a:lnTo>
                    <a:pt x="12572" y="8962"/>
                  </a:lnTo>
                  <a:cubicBezTo>
                    <a:pt x="12572" y="8962"/>
                    <a:pt x="12561" y="8954"/>
                    <a:pt x="11937" y="8477"/>
                  </a:cubicBezTo>
                  <a:lnTo>
                    <a:pt x="11840" y="8824"/>
                  </a:lnTo>
                  <a:cubicBezTo>
                    <a:pt x="11840" y="8824"/>
                    <a:pt x="11848" y="8831"/>
                    <a:pt x="12279" y="9171"/>
                  </a:cubicBezTo>
                  <a:cubicBezTo>
                    <a:pt x="12132" y="9309"/>
                    <a:pt x="11986" y="9379"/>
                    <a:pt x="11858" y="9552"/>
                  </a:cubicBezTo>
                  <a:lnTo>
                    <a:pt x="11986" y="9795"/>
                  </a:lnTo>
                  <a:cubicBezTo>
                    <a:pt x="12230" y="9656"/>
                    <a:pt x="12425" y="9448"/>
                    <a:pt x="12663" y="9283"/>
                  </a:cubicBezTo>
                  <a:lnTo>
                    <a:pt x="12621" y="9101"/>
                  </a:lnTo>
                  <a:close/>
                  <a:moveTo>
                    <a:pt x="16474" y="10791"/>
                  </a:moveTo>
                  <a:lnTo>
                    <a:pt x="16231" y="10703"/>
                  </a:lnTo>
                  <a:lnTo>
                    <a:pt x="16090" y="11816"/>
                  </a:lnTo>
                  <a:lnTo>
                    <a:pt x="16333" y="11904"/>
                  </a:lnTo>
                  <a:close/>
                  <a:moveTo>
                    <a:pt x="14454" y="7627"/>
                  </a:moveTo>
                  <a:cubicBezTo>
                    <a:pt x="14210" y="7769"/>
                    <a:pt x="13966" y="7981"/>
                    <a:pt x="13740" y="8167"/>
                  </a:cubicBezTo>
                  <a:lnTo>
                    <a:pt x="13868" y="8477"/>
                  </a:lnTo>
                  <a:cubicBezTo>
                    <a:pt x="14063" y="8335"/>
                    <a:pt x="14307" y="8123"/>
                    <a:pt x="14539" y="7937"/>
                  </a:cubicBezTo>
                  <a:close/>
                  <a:moveTo>
                    <a:pt x="15422" y="7217"/>
                  </a:moveTo>
                  <a:lnTo>
                    <a:pt x="10119" y="1769"/>
                  </a:lnTo>
                  <a:lnTo>
                    <a:pt x="9978" y="2032"/>
                  </a:lnTo>
                  <a:lnTo>
                    <a:pt x="15219" y="7569"/>
                  </a:lnTo>
                  <a:close/>
                  <a:moveTo>
                    <a:pt x="16859" y="7774"/>
                  </a:moveTo>
                  <a:lnTo>
                    <a:pt x="16616" y="7715"/>
                  </a:lnTo>
                  <a:lnTo>
                    <a:pt x="16474" y="8828"/>
                  </a:lnTo>
                  <a:lnTo>
                    <a:pt x="16717" y="8887"/>
                  </a:lnTo>
                  <a:close/>
                  <a:moveTo>
                    <a:pt x="16418" y="6456"/>
                  </a:moveTo>
                  <a:cubicBezTo>
                    <a:pt x="16128" y="6594"/>
                    <a:pt x="15886" y="6733"/>
                    <a:pt x="15657" y="6914"/>
                  </a:cubicBezTo>
                  <a:lnTo>
                    <a:pt x="15741" y="7217"/>
                  </a:lnTo>
                  <a:cubicBezTo>
                    <a:pt x="15983" y="7079"/>
                    <a:pt x="16225" y="6940"/>
                    <a:pt x="16503" y="6758"/>
                  </a:cubicBezTo>
                  <a:close/>
                  <a:moveTo>
                    <a:pt x="18401" y="5460"/>
                  </a:moveTo>
                  <a:cubicBezTo>
                    <a:pt x="18160" y="5600"/>
                    <a:pt x="17918" y="5671"/>
                    <a:pt x="17640" y="5855"/>
                  </a:cubicBezTo>
                  <a:lnTo>
                    <a:pt x="17725" y="6163"/>
                  </a:lnTo>
                  <a:cubicBezTo>
                    <a:pt x="17966" y="6022"/>
                    <a:pt x="18208" y="5952"/>
                    <a:pt x="18486" y="5767"/>
                  </a:cubicBezTo>
                  <a:close/>
                  <a:moveTo>
                    <a:pt x="19891" y="6902"/>
                  </a:moveTo>
                  <a:lnTo>
                    <a:pt x="20894" y="8008"/>
                  </a:lnTo>
                  <a:cubicBezTo>
                    <a:pt x="21600" y="12049"/>
                    <a:pt x="20538" y="14864"/>
                    <a:pt x="18546" y="16849"/>
                  </a:cubicBezTo>
                  <a:cubicBezTo>
                    <a:pt x="18546" y="16849"/>
                    <a:pt x="18557" y="16767"/>
                    <a:pt x="19891" y="6902"/>
                  </a:cubicBezTo>
                  <a:close/>
                  <a:moveTo>
                    <a:pt x="13637" y="0"/>
                  </a:moveTo>
                  <a:lnTo>
                    <a:pt x="14642" y="1109"/>
                  </a:lnTo>
                  <a:lnTo>
                    <a:pt x="14632" y="1124"/>
                  </a:lnTo>
                  <a:lnTo>
                    <a:pt x="15260" y="1827"/>
                  </a:lnTo>
                  <a:lnTo>
                    <a:pt x="15273" y="1806"/>
                  </a:lnTo>
                  <a:lnTo>
                    <a:pt x="16305" y="2945"/>
                  </a:lnTo>
                  <a:lnTo>
                    <a:pt x="16272" y="3028"/>
                  </a:lnTo>
                  <a:lnTo>
                    <a:pt x="16899" y="3731"/>
                  </a:lnTo>
                  <a:lnTo>
                    <a:pt x="16936" y="3641"/>
                  </a:lnTo>
                  <a:lnTo>
                    <a:pt x="17991" y="4805"/>
                  </a:lnTo>
                  <a:lnTo>
                    <a:pt x="17972" y="4845"/>
                  </a:lnTo>
                  <a:lnTo>
                    <a:pt x="18579" y="5548"/>
                  </a:lnTo>
                  <a:lnTo>
                    <a:pt x="18611" y="5489"/>
                  </a:lnTo>
                  <a:lnTo>
                    <a:pt x="19633" y="6617"/>
                  </a:lnTo>
                  <a:lnTo>
                    <a:pt x="18257" y="17129"/>
                  </a:lnTo>
                  <a:cubicBezTo>
                    <a:pt x="16571" y="18596"/>
                    <a:pt x="14307" y="19574"/>
                    <a:pt x="11947" y="20203"/>
                  </a:cubicBezTo>
                  <a:cubicBezTo>
                    <a:pt x="11947" y="20202"/>
                    <a:pt x="11957" y="20126"/>
                    <a:pt x="13392" y="9444"/>
                  </a:cubicBezTo>
                  <a:cubicBezTo>
                    <a:pt x="13392" y="9444"/>
                    <a:pt x="13383" y="9442"/>
                    <a:pt x="13103" y="9374"/>
                  </a:cubicBezTo>
                  <a:cubicBezTo>
                    <a:pt x="13103" y="9374"/>
                    <a:pt x="13095" y="9434"/>
                    <a:pt x="11658" y="20342"/>
                  </a:cubicBezTo>
                  <a:cubicBezTo>
                    <a:pt x="10646" y="20552"/>
                    <a:pt x="9683" y="20762"/>
                    <a:pt x="8671" y="20901"/>
                  </a:cubicBezTo>
                  <a:cubicBezTo>
                    <a:pt x="8671" y="20901"/>
                    <a:pt x="8671" y="20899"/>
                    <a:pt x="8671" y="20875"/>
                  </a:cubicBezTo>
                  <a:lnTo>
                    <a:pt x="8671" y="20692"/>
                  </a:lnTo>
                  <a:cubicBezTo>
                    <a:pt x="8671" y="20692"/>
                    <a:pt x="8669" y="20692"/>
                    <a:pt x="8641" y="20692"/>
                  </a:cubicBezTo>
                  <a:lnTo>
                    <a:pt x="8430" y="20692"/>
                  </a:lnTo>
                  <a:cubicBezTo>
                    <a:pt x="8430" y="20692"/>
                    <a:pt x="8430" y="20694"/>
                    <a:pt x="8424" y="20727"/>
                  </a:cubicBezTo>
                  <a:lnTo>
                    <a:pt x="8382" y="20971"/>
                  </a:lnTo>
                  <a:cubicBezTo>
                    <a:pt x="7370" y="21111"/>
                    <a:pt x="6359" y="21251"/>
                    <a:pt x="5395" y="21321"/>
                  </a:cubicBezTo>
                  <a:cubicBezTo>
                    <a:pt x="5395" y="21320"/>
                    <a:pt x="5404" y="21260"/>
                    <a:pt x="6262" y="15033"/>
                  </a:cubicBezTo>
                  <a:cubicBezTo>
                    <a:pt x="6262" y="15033"/>
                    <a:pt x="6261" y="15032"/>
                    <a:pt x="6232" y="15024"/>
                  </a:cubicBezTo>
                  <a:lnTo>
                    <a:pt x="6022" y="14963"/>
                  </a:lnTo>
                  <a:cubicBezTo>
                    <a:pt x="6021" y="14963"/>
                    <a:pt x="6014" y="15016"/>
                    <a:pt x="5106" y="21321"/>
                  </a:cubicBezTo>
                  <a:cubicBezTo>
                    <a:pt x="3228" y="21530"/>
                    <a:pt x="1493" y="21530"/>
                    <a:pt x="289" y="21600"/>
                  </a:cubicBezTo>
                  <a:lnTo>
                    <a:pt x="578" y="21251"/>
                  </a:lnTo>
                  <a:cubicBezTo>
                    <a:pt x="578" y="21251"/>
                    <a:pt x="577" y="21249"/>
                    <a:pt x="554" y="21216"/>
                  </a:cubicBezTo>
                  <a:lnTo>
                    <a:pt x="385" y="20971"/>
                  </a:lnTo>
                  <a:cubicBezTo>
                    <a:pt x="241" y="21181"/>
                    <a:pt x="96" y="21321"/>
                    <a:pt x="0" y="21460"/>
                  </a:cubicBezTo>
                  <a:cubicBezTo>
                    <a:pt x="289" y="20342"/>
                    <a:pt x="674" y="19015"/>
                    <a:pt x="1156" y="17548"/>
                  </a:cubicBezTo>
                  <a:cubicBezTo>
                    <a:pt x="1156" y="17548"/>
                    <a:pt x="1175" y="17559"/>
                    <a:pt x="3083" y="18736"/>
                  </a:cubicBezTo>
                  <a:cubicBezTo>
                    <a:pt x="3083" y="18735"/>
                    <a:pt x="3084" y="18733"/>
                    <a:pt x="3095" y="18692"/>
                  </a:cubicBezTo>
                  <a:lnTo>
                    <a:pt x="3179" y="18386"/>
                  </a:lnTo>
                  <a:cubicBezTo>
                    <a:pt x="3179" y="18386"/>
                    <a:pt x="3159" y="18374"/>
                    <a:pt x="1252" y="17199"/>
                  </a:cubicBezTo>
                  <a:cubicBezTo>
                    <a:pt x="2168" y="14544"/>
                    <a:pt x="3468" y="11470"/>
                    <a:pt x="5010" y="8605"/>
                  </a:cubicBezTo>
                  <a:cubicBezTo>
                    <a:pt x="5010" y="8605"/>
                    <a:pt x="5034" y="8628"/>
                    <a:pt x="8719" y="12099"/>
                  </a:cubicBezTo>
                  <a:cubicBezTo>
                    <a:pt x="8527" y="12308"/>
                    <a:pt x="8382" y="12448"/>
                    <a:pt x="8237" y="12588"/>
                  </a:cubicBezTo>
                  <a:cubicBezTo>
                    <a:pt x="8238" y="12588"/>
                    <a:pt x="8238" y="12589"/>
                    <a:pt x="8256" y="12622"/>
                  </a:cubicBezTo>
                  <a:lnTo>
                    <a:pt x="8382" y="12867"/>
                  </a:lnTo>
                  <a:cubicBezTo>
                    <a:pt x="8575" y="12657"/>
                    <a:pt x="8816" y="12518"/>
                    <a:pt x="9008" y="12308"/>
                  </a:cubicBezTo>
                  <a:cubicBezTo>
                    <a:pt x="9008" y="12308"/>
                    <a:pt x="9008" y="12307"/>
                    <a:pt x="9002" y="12291"/>
                  </a:cubicBezTo>
                  <a:lnTo>
                    <a:pt x="8960" y="12168"/>
                  </a:lnTo>
                  <a:cubicBezTo>
                    <a:pt x="8960" y="12168"/>
                    <a:pt x="8961" y="12166"/>
                    <a:pt x="8972" y="12142"/>
                  </a:cubicBezTo>
                  <a:lnTo>
                    <a:pt x="9056" y="11959"/>
                  </a:lnTo>
                  <a:cubicBezTo>
                    <a:pt x="9056" y="11958"/>
                    <a:pt x="9022" y="11927"/>
                    <a:pt x="5154" y="8326"/>
                  </a:cubicBezTo>
                  <a:cubicBezTo>
                    <a:pt x="7582" y="3894"/>
                    <a:pt x="10568" y="199"/>
                    <a:pt x="13637" y="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 rot="8300299">
              <a:off x="3767214" y="262235"/>
              <a:ext cx="423863" cy="482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1" h="21526" extrusionOk="0">
                  <a:moveTo>
                    <a:pt x="16482" y="5469"/>
                  </a:moveTo>
                  <a:lnTo>
                    <a:pt x="17270" y="6242"/>
                  </a:lnTo>
                  <a:lnTo>
                    <a:pt x="17480" y="5920"/>
                  </a:lnTo>
                  <a:lnTo>
                    <a:pt x="16666" y="5147"/>
                  </a:lnTo>
                  <a:close/>
                  <a:moveTo>
                    <a:pt x="14278" y="3473"/>
                  </a:moveTo>
                  <a:lnTo>
                    <a:pt x="15091" y="4246"/>
                  </a:lnTo>
                  <a:lnTo>
                    <a:pt x="15275" y="3860"/>
                  </a:lnTo>
                  <a:lnTo>
                    <a:pt x="14462" y="3087"/>
                  </a:lnTo>
                  <a:close/>
                  <a:moveTo>
                    <a:pt x="12152" y="1380"/>
                  </a:moveTo>
                  <a:lnTo>
                    <a:pt x="12966" y="2153"/>
                  </a:lnTo>
                  <a:lnTo>
                    <a:pt x="13176" y="1863"/>
                  </a:lnTo>
                  <a:lnTo>
                    <a:pt x="12362" y="1091"/>
                  </a:lnTo>
                  <a:close/>
                  <a:moveTo>
                    <a:pt x="16162" y="6918"/>
                  </a:moveTo>
                  <a:cubicBezTo>
                    <a:pt x="16475" y="6764"/>
                    <a:pt x="16789" y="6686"/>
                    <a:pt x="17149" y="6484"/>
                  </a:cubicBezTo>
                  <a:lnTo>
                    <a:pt x="17039" y="6145"/>
                  </a:lnTo>
                  <a:cubicBezTo>
                    <a:pt x="16726" y="6300"/>
                    <a:pt x="16412" y="6377"/>
                    <a:pt x="16052" y="6580"/>
                  </a:cubicBezTo>
                  <a:close/>
                  <a:moveTo>
                    <a:pt x="13590" y="8077"/>
                  </a:moveTo>
                  <a:cubicBezTo>
                    <a:pt x="13903" y="7925"/>
                    <a:pt x="14217" y="7773"/>
                    <a:pt x="14577" y="7573"/>
                  </a:cubicBezTo>
                  <a:lnTo>
                    <a:pt x="14467" y="7240"/>
                  </a:lnTo>
                  <a:cubicBezTo>
                    <a:pt x="14091" y="7392"/>
                    <a:pt x="13778" y="7545"/>
                    <a:pt x="13480" y="7744"/>
                  </a:cubicBezTo>
                  <a:close/>
                  <a:moveTo>
                    <a:pt x="14540" y="9848"/>
                  </a:moveTo>
                  <a:lnTo>
                    <a:pt x="14855" y="9912"/>
                  </a:lnTo>
                  <a:lnTo>
                    <a:pt x="15039" y="8689"/>
                  </a:lnTo>
                  <a:lnTo>
                    <a:pt x="14724" y="8625"/>
                  </a:lnTo>
                  <a:close/>
                  <a:moveTo>
                    <a:pt x="6116" y="2378"/>
                  </a:moveTo>
                  <a:lnTo>
                    <a:pt x="12913" y="8464"/>
                  </a:lnTo>
                  <a:lnTo>
                    <a:pt x="13176" y="8077"/>
                  </a:lnTo>
                  <a:lnTo>
                    <a:pt x="6300" y="2089"/>
                  </a:lnTo>
                  <a:close/>
                  <a:moveTo>
                    <a:pt x="11161" y="9462"/>
                  </a:moveTo>
                  <a:cubicBezTo>
                    <a:pt x="11414" y="9306"/>
                    <a:pt x="11731" y="9073"/>
                    <a:pt x="12031" y="8868"/>
                  </a:cubicBezTo>
                  <a:lnTo>
                    <a:pt x="11921" y="8528"/>
                  </a:lnTo>
                  <a:cubicBezTo>
                    <a:pt x="11604" y="8684"/>
                    <a:pt x="11288" y="8917"/>
                    <a:pt x="10995" y="9121"/>
                  </a:cubicBezTo>
                  <a:close/>
                  <a:moveTo>
                    <a:pt x="14042" y="13132"/>
                  </a:moveTo>
                  <a:lnTo>
                    <a:pt x="14357" y="13229"/>
                  </a:lnTo>
                  <a:lnTo>
                    <a:pt x="14540" y="12005"/>
                  </a:lnTo>
                  <a:lnTo>
                    <a:pt x="14225" y="11909"/>
                  </a:lnTo>
                  <a:close/>
                  <a:moveTo>
                    <a:pt x="8720" y="10911"/>
                  </a:moveTo>
                  <a:cubicBezTo>
                    <a:pt x="9037" y="10758"/>
                    <a:pt x="9290" y="10529"/>
                    <a:pt x="9599" y="10348"/>
                  </a:cubicBezTo>
                  <a:lnTo>
                    <a:pt x="9543" y="10148"/>
                  </a:lnTo>
                  <a:lnTo>
                    <a:pt x="9591" y="10062"/>
                  </a:lnTo>
                  <a:lnTo>
                    <a:pt x="9480" y="9996"/>
                  </a:lnTo>
                  <a:cubicBezTo>
                    <a:pt x="9480" y="9995"/>
                    <a:pt x="9467" y="9987"/>
                    <a:pt x="8657" y="9462"/>
                  </a:cubicBezTo>
                  <a:lnTo>
                    <a:pt x="8530" y="9843"/>
                  </a:lnTo>
                  <a:cubicBezTo>
                    <a:pt x="8531" y="9843"/>
                    <a:pt x="8541" y="9850"/>
                    <a:pt x="9100" y="10224"/>
                  </a:cubicBezTo>
                  <a:cubicBezTo>
                    <a:pt x="8910" y="10377"/>
                    <a:pt x="8720" y="10453"/>
                    <a:pt x="8554" y="10644"/>
                  </a:cubicBezTo>
                  <a:close/>
                  <a:moveTo>
                    <a:pt x="6168" y="8238"/>
                  </a:moveTo>
                  <a:lnTo>
                    <a:pt x="7034" y="8850"/>
                  </a:lnTo>
                  <a:lnTo>
                    <a:pt x="7244" y="8464"/>
                  </a:lnTo>
                  <a:lnTo>
                    <a:pt x="6300" y="7852"/>
                  </a:lnTo>
                  <a:close/>
                  <a:moveTo>
                    <a:pt x="13543" y="16448"/>
                  </a:moveTo>
                  <a:lnTo>
                    <a:pt x="13910" y="16513"/>
                  </a:lnTo>
                  <a:lnTo>
                    <a:pt x="14094" y="15289"/>
                  </a:lnTo>
                  <a:lnTo>
                    <a:pt x="13727" y="15225"/>
                  </a:lnTo>
                  <a:close/>
                  <a:moveTo>
                    <a:pt x="3806" y="6532"/>
                  </a:moveTo>
                  <a:lnTo>
                    <a:pt x="4672" y="7144"/>
                  </a:lnTo>
                  <a:lnTo>
                    <a:pt x="4804" y="6854"/>
                  </a:lnTo>
                  <a:lnTo>
                    <a:pt x="3911" y="6242"/>
                  </a:lnTo>
                  <a:close/>
                  <a:moveTo>
                    <a:pt x="13097" y="19765"/>
                  </a:moveTo>
                  <a:lnTo>
                    <a:pt x="13412" y="19829"/>
                  </a:lnTo>
                  <a:lnTo>
                    <a:pt x="13596" y="18606"/>
                  </a:lnTo>
                  <a:lnTo>
                    <a:pt x="13281" y="18509"/>
                  </a:lnTo>
                  <a:close/>
                  <a:moveTo>
                    <a:pt x="6358" y="12617"/>
                  </a:moveTo>
                  <a:cubicBezTo>
                    <a:pt x="6611" y="12387"/>
                    <a:pt x="6928" y="12156"/>
                    <a:pt x="7221" y="11955"/>
                  </a:cubicBezTo>
                  <a:lnTo>
                    <a:pt x="7055" y="11619"/>
                  </a:lnTo>
                  <a:cubicBezTo>
                    <a:pt x="6738" y="11772"/>
                    <a:pt x="6485" y="12003"/>
                    <a:pt x="6168" y="12233"/>
                  </a:cubicBezTo>
                  <a:close/>
                  <a:moveTo>
                    <a:pt x="5355" y="14227"/>
                  </a:moveTo>
                  <a:lnTo>
                    <a:pt x="5670" y="14291"/>
                  </a:lnTo>
                  <a:lnTo>
                    <a:pt x="5801" y="13390"/>
                  </a:lnTo>
                  <a:lnTo>
                    <a:pt x="5486" y="13293"/>
                  </a:lnTo>
                  <a:close/>
                  <a:moveTo>
                    <a:pt x="4199" y="13688"/>
                  </a:moveTo>
                  <a:lnTo>
                    <a:pt x="2586" y="11927"/>
                  </a:lnTo>
                  <a:cubicBezTo>
                    <a:pt x="3116" y="12351"/>
                    <a:pt x="3743" y="12851"/>
                    <a:pt x="4484" y="13442"/>
                  </a:cubicBezTo>
                  <a:close/>
                  <a:moveTo>
                    <a:pt x="11379" y="21526"/>
                  </a:moveTo>
                  <a:lnTo>
                    <a:pt x="9180" y="19126"/>
                  </a:lnTo>
                  <a:cubicBezTo>
                    <a:pt x="9457" y="17377"/>
                    <a:pt x="9885" y="14682"/>
                    <a:pt x="10543" y="10524"/>
                  </a:cubicBezTo>
                  <a:cubicBezTo>
                    <a:pt x="10543" y="10524"/>
                    <a:pt x="10535" y="10523"/>
                    <a:pt x="10169" y="10448"/>
                  </a:cubicBezTo>
                  <a:cubicBezTo>
                    <a:pt x="10168" y="10448"/>
                    <a:pt x="10161" y="10498"/>
                    <a:pt x="8872" y="18789"/>
                  </a:cubicBezTo>
                  <a:lnTo>
                    <a:pt x="4461" y="13974"/>
                  </a:lnTo>
                  <a:cubicBezTo>
                    <a:pt x="4599" y="13880"/>
                    <a:pt x="4736" y="13786"/>
                    <a:pt x="4859" y="13673"/>
                  </a:cubicBezTo>
                  <a:cubicBezTo>
                    <a:pt x="4859" y="13673"/>
                    <a:pt x="4858" y="13671"/>
                    <a:pt x="4851" y="13654"/>
                  </a:cubicBezTo>
                  <a:lnTo>
                    <a:pt x="4796" y="13519"/>
                  </a:lnTo>
                  <a:cubicBezTo>
                    <a:pt x="4796" y="13519"/>
                    <a:pt x="4798" y="13517"/>
                    <a:pt x="4812" y="13490"/>
                  </a:cubicBezTo>
                  <a:lnTo>
                    <a:pt x="4921" y="13289"/>
                  </a:lnTo>
                  <a:cubicBezTo>
                    <a:pt x="4921" y="13289"/>
                    <a:pt x="4883" y="13259"/>
                    <a:pt x="994" y="10189"/>
                  </a:cubicBezTo>
                  <a:lnTo>
                    <a:pt x="0" y="9105"/>
                  </a:lnTo>
                  <a:cubicBezTo>
                    <a:pt x="3287" y="4051"/>
                    <a:pt x="7358" y="-74"/>
                    <a:pt x="11501" y="1"/>
                  </a:cubicBezTo>
                  <a:cubicBezTo>
                    <a:pt x="14019" y="47"/>
                    <a:pt x="16564" y="1646"/>
                    <a:pt x="18976" y="5533"/>
                  </a:cubicBezTo>
                  <a:cubicBezTo>
                    <a:pt x="18851" y="5533"/>
                    <a:pt x="18789" y="5533"/>
                    <a:pt x="18664" y="5610"/>
                  </a:cubicBezTo>
                  <a:cubicBezTo>
                    <a:pt x="18664" y="5610"/>
                    <a:pt x="18665" y="5613"/>
                    <a:pt x="18680" y="5658"/>
                  </a:cubicBezTo>
                  <a:lnTo>
                    <a:pt x="18789" y="5994"/>
                  </a:lnTo>
                  <a:cubicBezTo>
                    <a:pt x="18914" y="5917"/>
                    <a:pt x="19039" y="5917"/>
                    <a:pt x="19226" y="5840"/>
                  </a:cubicBezTo>
                  <a:cubicBezTo>
                    <a:pt x="19351" y="6147"/>
                    <a:pt x="19539" y="6455"/>
                    <a:pt x="19664" y="6685"/>
                  </a:cubicBezTo>
                  <a:cubicBezTo>
                    <a:pt x="21600" y="12367"/>
                    <a:pt x="20226" y="16130"/>
                    <a:pt x="17227" y="18664"/>
                  </a:cubicBezTo>
                  <a:cubicBezTo>
                    <a:pt x="17227" y="18664"/>
                    <a:pt x="17239" y="18591"/>
                    <a:pt x="19101" y="6915"/>
                  </a:cubicBezTo>
                  <a:cubicBezTo>
                    <a:pt x="19101" y="6915"/>
                    <a:pt x="19093" y="6914"/>
                    <a:pt x="18727" y="6838"/>
                  </a:cubicBezTo>
                  <a:lnTo>
                    <a:pt x="16853" y="18971"/>
                  </a:lnTo>
                  <a:cubicBezTo>
                    <a:pt x="15328" y="20096"/>
                    <a:pt x="13439" y="20959"/>
                    <a:pt x="11379" y="21526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 rot="8557941" flipH="1">
              <a:off x="2882975" y="162222"/>
              <a:ext cx="531815" cy="53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9604" y="6439"/>
                  </a:moveTo>
                  <a:lnTo>
                    <a:pt x="8881" y="5888"/>
                  </a:lnTo>
                  <a:lnTo>
                    <a:pt x="8968" y="5627"/>
                  </a:lnTo>
                  <a:lnTo>
                    <a:pt x="9714" y="6178"/>
                  </a:lnTo>
                  <a:close/>
                  <a:moveTo>
                    <a:pt x="3508" y="14972"/>
                  </a:moveTo>
                  <a:lnTo>
                    <a:pt x="2675" y="14566"/>
                  </a:lnTo>
                  <a:lnTo>
                    <a:pt x="2763" y="14218"/>
                  </a:lnTo>
                  <a:lnTo>
                    <a:pt x="3596" y="14624"/>
                  </a:lnTo>
                  <a:close/>
                  <a:moveTo>
                    <a:pt x="16533" y="1941"/>
                  </a:moveTo>
                  <a:lnTo>
                    <a:pt x="15854" y="1244"/>
                  </a:lnTo>
                  <a:lnTo>
                    <a:pt x="16029" y="983"/>
                  </a:lnTo>
                  <a:lnTo>
                    <a:pt x="16709" y="1679"/>
                  </a:lnTo>
                  <a:close/>
                  <a:moveTo>
                    <a:pt x="11578" y="7978"/>
                  </a:moveTo>
                  <a:lnTo>
                    <a:pt x="10854" y="7426"/>
                  </a:lnTo>
                  <a:lnTo>
                    <a:pt x="10964" y="7078"/>
                  </a:lnTo>
                  <a:lnTo>
                    <a:pt x="11753" y="7629"/>
                  </a:lnTo>
                  <a:close/>
                  <a:moveTo>
                    <a:pt x="3501" y="18078"/>
                  </a:moveTo>
                  <a:lnTo>
                    <a:pt x="3316" y="17839"/>
                  </a:lnTo>
                  <a:cubicBezTo>
                    <a:pt x="3554" y="17599"/>
                    <a:pt x="3765" y="17394"/>
                    <a:pt x="3977" y="17120"/>
                  </a:cubicBezTo>
                  <a:lnTo>
                    <a:pt x="4162" y="17360"/>
                  </a:lnTo>
                  <a:cubicBezTo>
                    <a:pt x="3924" y="17668"/>
                    <a:pt x="3712" y="17873"/>
                    <a:pt x="3501" y="18078"/>
                  </a:cubicBezTo>
                  <a:close/>
                  <a:moveTo>
                    <a:pt x="5334" y="16279"/>
                  </a:moveTo>
                  <a:lnTo>
                    <a:pt x="5153" y="16037"/>
                  </a:lnTo>
                  <a:cubicBezTo>
                    <a:pt x="5231" y="15934"/>
                    <a:pt x="5283" y="15865"/>
                    <a:pt x="5334" y="15796"/>
                  </a:cubicBezTo>
                  <a:cubicBezTo>
                    <a:pt x="4878" y="15594"/>
                    <a:pt x="4868" y="15589"/>
                    <a:pt x="4868" y="15589"/>
                  </a:cubicBezTo>
                  <a:cubicBezTo>
                    <a:pt x="4919" y="15184"/>
                    <a:pt x="4920" y="15176"/>
                    <a:pt x="4920" y="15176"/>
                  </a:cubicBezTo>
                  <a:lnTo>
                    <a:pt x="5555" y="15477"/>
                  </a:lnTo>
                  <a:cubicBezTo>
                    <a:pt x="5642" y="15519"/>
                    <a:pt x="5645" y="15520"/>
                    <a:pt x="5645" y="15520"/>
                  </a:cubicBezTo>
                  <a:cubicBezTo>
                    <a:pt x="5697" y="15451"/>
                    <a:pt x="5749" y="15382"/>
                    <a:pt x="5853" y="15314"/>
                  </a:cubicBezTo>
                  <a:lnTo>
                    <a:pt x="5989" y="15615"/>
                  </a:lnTo>
                  <a:cubicBezTo>
                    <a:pt x="5749" y="15865"/>
                    <a:pt x="5542" y="16072"/>
                    <a:pt x="5334" y="16279"/>
                  </a:cubicBezTo>
                  <a:close/>
                  <a:moveTo>
                    <a:pt x="1721" y="20023"/>
                  </a:moveTo>
                  <a:lnTo>
                    <a:pt x="1513" y="19674"/>
                  </a:lnTo>
                  <a:cubicBezTo>
                    <a:pt x="1721" y="19465"/>
                    <a:pt x="1930" y="19256"/>
                    <a:pt x="2190" y="18978"/>
                  </a:cubicBezTo>
                  <a:lnTo>
                    <a:pt x="2346" y="19256"/>
                  </a:lnTo>
                  <a:cubicBezTo>
                    <a:pt x="2138" y="19535"/>
                    <a:pt x="1930" y="19744"/>
                    <a:pt x="1721" y="20023"/>
                  </a:cubicBezTo>
                  <a:close/>
                  <a:moveTo>
                    <a:pt x="7874" y="13909"/>
                  </a:moveTo>
                  <a:cubicBezTo>
                    <a:pt x="7630" y="14151"/>
                    <a:pt x="7418" y="14359"/>
                    <a:pt x="7154" y="14566"/>
                  </a:cubicBezTo>
                  <a:lnTo>
                    <a:pt x="7015" y="14324"/>
                  </a:lnTo>
                  <a:cubicBezTo>
                    <a:pt x="7259" y="14082"/>
                    <a:pt x="7471" y="13874"/>
                    <a:pt x="7735" y="13666"/>
                  </a:cubicBezTo>
                  <a:close/>
                  <a:moveTo>
                    <a:pt x="18310" y="3827"/>
                  </a:moveTo>
                  <a:lnTo>
                    <a:pt x="17630" y="3131"/>
                  </a:lnTo>
                  <a:lnTo>
                    <a:pt x="17783" y="2782"/>
                  </a:lnTo>
                  <a:lnTo>
                    <a:pt x="18463" y="3479"/>
                  </a:lnTo>
                  <a:close/>
                  <a:moveTo>
                    <a:pt x="11733" y="10777"/>
                  </a:moveTo>
                  <a:cubicBezTo>
                    <a:pt x="11489" y="10958"/>
                    <a:pt x="11224" y="11166"/>
                    <a:pt x="11013" y="11373"/>
                  </a:cubicBezTo>
                  <a:lnTo>
                    <a:pt x="10854" y="11027"/>
                  </a:lnTo>
                  <a:cubicBezTo>
                    <a:pt x="11119" y="10820"/>
                    <a:pt x="11330" y="10612"/>
                    <a:pt x="11595" y="10474"/>
                  </a:cubicBezTo>
                  <a:close/>
                  <a:moveTo>
                    <a:pt x="13720" y="9328"/>
                  </a:moveTo>
                  <a:cubicBezTo>
                    <a:pt x="13462" y="9491"/>
                    <a:pt x="13251" y="9698"/>
                    <a:pt x="12986" y="9835"/>
                  </a:cubicBezTo>
                  <a:lnTo>
                    <a:pt x="12848" y="9595"/>
                  </a:lnTo>
                  <a:cubicBezTo>
                    <a:pt x="12986" y="9423"/>
                    <a:pt x="13145" y="9354"/>
                    <a:pt x="13304" y="9216"/>
                  </a:cubicBezTo>
                  <a:cubicBezTo>
                    <a:pt x="12839" y="8881"/>
                    <a:pt x="12828" y="8873"/>
                    <a:pt x="12828" y="8873"/>
                  </a:cubicBezTo>
                  <a:lnTo>
                    <a:pt x="12933" y="8529"/>
                  </a:lnTo>
                  <a:cubicBezTo>
                    <a:pt x="13611" y="9003"/>
                    <a:pt x="13621" y="9010"/>
                    <a:pt x="13621" y="9010"/>
                  </a:cubicBezTo>
                  <a:lnTo>
                    <a:pt x="13714" y="9070"/>
                  </a:lnTo>
                  <a:lnTo>
                    <a:pt x="13674" y="9148"/>
                  </a:lnTo>
                  <a:close/>
                  <a:moveTo>
                    <a:pt x="10438" y="12883"/>
                  </a:moveTo>
                  <a:lnTo>
                    <a:pt x="10174" y="12825"/>
                  </a:lnTo>
                  <a:lnTo>
                    <a:pt x="10284" y="11983"/>
                  </a:lnTo>
                  <a:lnTo>
                    <a:pt x="10547" y="12070"/>
                  </a:lnTo>
                  <a:close/>
                  <a:moveTo>
                    <a:pt x="15753" y="7994"/>
                  </a:moveTo>
                  <a:cubicBezTo>
                    <a:pt x="15502" y="8178"/>
                    <a:pt x="15237" y="8389"/>
                    <a:pt x="15026" y="8529"/>
                  </a:cubicBezTo>
                  <a:lnTo>
                    <a:pt x="14887" y="8222"/>
                  </a:lnTo>
                  <a:cubicBezTo>
                    <a:pt x="15131" y="8038"/>
                    <a:pt x="15396" y="7828"/>
                    <a:pt x="15660" y="7687"/>
                  </a:cubicBezTo>
                  <a:close/>
                  <a:moveTo>
                    <a:pt x="16490" y="7629"/>
                  </a:moveTo>
                  <a:lnTo>
                    <a:pt x="10810" y="2144"/>
                  </a:lnTo>
                  <a:lnTo>
                    <a:pt x="10964" y="1883"/>
                  </a:lnTo>
                  <a:lnTo>
                    <a:pt x="16709" y="7281"/>
                  </a:lnTo>
                  <a:close/>
                  <a:moveTo>
                    <a:pt x="17880" y="6827"/>
                  </a:moveTo>
                  <a:cubicBezTo>
                    <a:pt x="17579" y="7007"/>
                    <a:pt x="17317" y="7144"/>
                    <a:pt x="17055" y="7281"/>
                  </a:cubicBezTo>
                  <a:lnTo>
                    <a:pt x="16963" y="6981"/>
                  </a:lnTo>
                  <a:cubicBezTo>
                    <a:pt x="17212" y="6801"/>
                    <a:pt x="17474" y="6664"/>
                    <a:pt x="17788" y="6526"/>
                  </a:cubicBezTo>
                  <a:close/>
                  <a:moveTo>
                    <a:pt x="20130" y="5627"/>
                  </a:moveTo>
                  <a:lnTo>
                    <a:pt x="19472" y="4930"/>
                  </a:lnTo>
                  <a:lnTo>
                    <a:pt x="19625" y="4640"/>
                  </a:lnTo>
                  <a:lnTo>
                    <a:pt x="20305" y="5336"/>
                  </a:lnTo>
                  <a:close/>
                  <a:moveTo>
                    <a:pt x="10021" y="15872"/>
                  </a:moveTo>
                  <a:lnTo>
                    <a:pt x="9758" y="15785"/>
                  </a:lnTo>
                  <a:lnTo>
                    <a:pt x="9911" y="14682"/>
                  </a:lnTo>
                  <a:lnTo>
                    <a:pt x="10174" y="14769"/>
                  </a:lnTo>
                  <a:close/>
                  <a:moveTo>
                    <a:pt x="20029" y="5844"/>
                  </a:moveTo>
                  <a:cubicBezTo>
                    <a:pt x="19728" y="6027"/>
                    <a:pt x="19466" y="6097"/>
                    <a:pt x="19204" y="6236"/>
                  </a:cubicBezTo>
                  <a:lnTo>
                    <a:pt x="19112" y="5931"/>
                  </a:lnTo>
                  <a:cubicBezTo>
                    <a:pt x="19413" y="5749"/>
                    <a:pt x="19675" y="5679"/>
                    <a:pt x="19937" y="5540"/>
                  </a:cubicBezTo>
                  <a:close/>
                  <a:moveTo>
                    <a:pt x="5846" y="21251"/>
                  </a:moveTo>
                  <a:lnTo>
                    <a:pt x="13624" y="13389"/>
                  </a:lnTo>
                  <a:cubicBezTo>
                    <a:pt x="14191" y="9452"/>
                    <a:pt x="14196" y="9418"/>
                    <a:pt x="14196" y="9418"/>
                  </a:cubicBezTo>
                  <a:cubicBezTo>
                    <a:pt x="14503" y="9486"/>
                    <a:pt x="14509" y="9487"/>
                    <a:pt x="14510" y="9487"/>
                  </a:cubicBezTo>
                  <a:cubicBezTo>
                    <a:pt x="14313" y="10825"/>
                    <a:pt x="14141" y="11995"/>
                    <a:pt x="13991" y="13018"/>
                  </a:cubicBezTo>
                  <a:lnTo>
                    <a:pt x="18045" y="8921"/>
                  </a:lnTo>
                  <a:lnTo>
                    <a:pt x="17849" y="8877"/>
                  </a:lnTo>
                  <a:lnTo>
                    <a:pt x="18003" y="7774"/>
                  </a:lnTo>
                  <a:lnTo>
                    <a:pt x="18266" y="7832"/>
                  </a:lnTo>
                  <a:lnTo>
                    <a:pt x="18126" y="8839"/>
                  </a:lnTo>
                  <a:lnTo>
                    <a:pt x="21600" y="5327"/>
                  </a:lnTo>
                  <a:lnTo>
                    <a:pt x="21399" y="5403"/>
                  </a:lnTo>
                  <a:lnTo>
                    <a:pt x="21308" y="5100"/>
                  </a:lnTo>
                  <a:cubicBezTo>
                    <a:pt x="21295" y="5059"/>
                    <a:pt x="21295" y="5057"/>
                    <a:pt x="21295" y="5057"/>
                  </a:cubicBezTo>
                  <a:cubicBezTo>
                    <a:pt x="21399" y="4987"/>
                    <a:pt x="21451" y="4987"/>
                    <a:pt x="21556" y="4987"/>
                  </a:cubicBezTo>
                  <a:cubicBezTo>
                    <a:pt x="19540" y="1483"/>
                    <a:pt x="17414" y="42"/>
                    <a:pt x="15310" y="1"/>
                  </a:cubicBezTo>
                  <a:cubicBezTo>
                    <a:pt x="11803" y="-68"/>
                    <a:pt x="8357" y="3750"/>
                    <a:pt x="5585" y="8379"/>
                  </a:cubicBezTo>
                  <a:cubicBezTo>
                    <a:pt x="9781" y="11953"/>
                    <a:pt x="9812" y="11979"/>
                    <a:pt x="9812" y="11979"/>
                  </a:cubicBezTo>
                  <a:lnTo>
                    <a:pt x="9721" y="12161"/>
                  </a:lnTo>
                  <a:cubicBezTo>
                    <a:pt x="9709" y="12185"/>
                    <a:pt x="9708" y="12187"/>
                    <a:pt x="9708" y="12187"/>
                  </a:cubicBezTo>
                  <a:lnTo>
                    <a:pt x="9754" y="12308"/>
                  </a:lnTo>
                  <a:cubicBezTo>
                    <a:pt x="9760" y="12324"/>
                    <a:pt x="9760" y="12325"/>
                    <a:pt x="9760" y="12325"/>
                  </a:cubicBezTo>
                  <a:cubicBezTo>
                    <a:pt x="9551" y="12533"/>
                    <a:pt x="9290" y="12671"/>
                    <a:pt x="9082" y="12879"/>
                  </a:cubicBezTo>
                  <a:lnTo>
                    <a:pt x="8945" y="12637"/>
                  </a:lnTo>
                  <a:cubicBezTo>
                    <a:pt x="8926" y="12604"/>
                    <a:pt x="8925" y="12602"/>
                    <a:pt x="8925" y="12602"/>
                  </a:cubicBezTo>
                  <a:cubicBezTo>
                    <a:pt x="9082" y="12464"/>
                    <a:pt x="9238" y="12325"/>
                    <a:pt x="9447" y="12118"/>
                  </a:cubicBezTo>
                  <a:cubicBezTo>
                    <a:pt x="5458" y="8682"/>
                    <a:pt x="5428" y="8657"/>
                    <a:pt x="5428" y="8656"/>
                  </a:cubicBezTo>
                  <a:cubicBezTo>
                    <a:pt x="3758" y="11495"/>
                    <a:pt x="2349" y="14540"/>
                    <a:pt x="1357" y="17171"/>
                  </a:cubicBezTo>
                  <a:cubicBezTo>
                    <a:pt x="3419" y="18333"/>
                    <a:pt x="3444" y="18348"/>
                    <a:pt x="3445" y="18348"/>
                  </a:cubicBezTo>
                  <a:lnTo>
                    <a:pt x="3353" y="18651"/>
                  </a:lnTo>
                  <a:cubicBezTo>
                    <a:pt x="3341" y="18691"/>
                    <a:pt x="3340" y="18694"/>
                    <a:pt x="3340" y="18694"/>
                  </a:cubicBezTo>
                  <a:cubicBezTo>
                    <a:pt x="1270" y="17527"/>
                    <a:pt x="1253" y="17517"/>
                    <a:pt x="1253" y="17517"/>
                  </a:cubicBezTo>
                  <a:cubicBezTo>
                    <a:pt x="731" y="18971"/>
                    <a:pt x="313" y="20286"/>
                    <a:pt x="0" y="21394"/>
                  </a:cubicBezTo>
                  <a:cubicBezTo>
                    <a:pt x="104" y="21255"/>
                    <a:pt x="261" y="21117"/>
                    <a:pt x="418" y="20909"/>
                  </a:cubicBezTo>
                  <a:lnTo>
                    <a:pt x="600" y="21151"/>
                  </a:lnTo>
                  <a:cubicBezTo>
                    <a:pt x="625" y="21184"/>
                    <a:pt x="626" y="21186"/>
                    <a:pt x="626" y="21186"/>
                  </a:cubicBezTo>
                  <a:lnTo>
                    <a:pt x="313" y="21532"/>
                  </a:lnTo>
                  <a:cubicBezTo>
                    <a:pt x="1618" y="21463"/>
                    <a:pt x="3497" y="21463"/>
                    <a:pt x="5532" y="21255"/>
                  </a:cubicBezTo>
                  <a:cubicBezTo>
                    <a:pt x="6516" y="15006"/>
                    <a:pt x="6524" y="14956"/>
                    <a:pt x="6524" y="14956"/>
                  </a:cubicBezTo>
                  <a:lnTo>
                    <a:pt x="6752" y="15016"/>
                  </a:lnTo>
                  <a:cubicBezTo>
                    <a:pt x="6783" y="15024"/>
                    <a:pt x="6785" y="15025"/>
                    <a:pt x="6785" y="15025"/>
                  </a:cubicBezTo>
                  <a:cubicBezTo>
                    <a:pt x="5928" y="20710"/>
                    <a:pt x="5853" y="21207"/>
                    <a:pt x="5846" y="2125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 rot="2242059">
              <a:off x="1401838" y="408286"/>
              <a:ext cx="561976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 rot="3063783" flipH="1">
              <a:off x="6137351" y="6021685"/>
              <a:ext cx="709613" cy="379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 rot="6570207" flipH="1">
              <a:off x="6659638" y="6556674"/>
              <a:ext cx="1006476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32" extrusionOk="0">
                  <a:moveTo>
                    <a:pt x="2319" y="17409"/>
                  </a:moveTo>
                  <a:lnTo>
                    <a:pt x="2131" y="17168"/>
                  </a:lnTo>
                  <a:cubicBezTo>
                    <a:pt x="1915" y="17443"/>
                    <a:pt x="1699" y="17649"/>
                    <a:pt x="1456" y="17889"/>
                  </a:cubicBezTo>
                  <a:lnTo>
                    <a:pt x="1645" y="18129"/>
                  </a:lnTo>
                  <a:cubicBezTo>
                    <a:pt x="1861" y="17923"/>
                    <a:pt x="2077" y="17717"/>
                    <a:pt x="2319" y="17409"/>
                  </a:cubicBezTo>
                  <a:close/>
                  <a:moveTo>
                    <a:pt x="4184" y="15659"/>
                  </a:moveTo>
                  <a:lnTo>
                    <a:pt x="4045" y="15357"/>
                  </a:lnTo>
                  <a:cubicBezTo>
                    <a:pt x="3939" y="15426"/>
                    <a:pt x="3886" y="15495"/>
                    <a:pt x="3833" y="15564"/>
                  </a:cubicBezTo>
                  <a:cubicBezTo>
                    <a:pt x="3833" y="15564"/>
                    <a:pt x="3822" y="15559"/>
                    <a:pt x="3093" y="15218"/>
                  </a:cubicBezTo>
                  <a:cubicBezTo>
                    <a:pt x="3093" y="15219"/>
                    <a:pt x="3092" y="15227"/>
                    <a:pt x="3040" y="15633"/>
                  </a:cubicBezTo>
                  <a:cubicBezTo>
                    <a:pt x="3040" y="15633"/>
                    <a:pt x="3050" y="15638"/>
                    <a:pt x="3516" y="15840"/>
                  </a:cubicBezTo>
                  <a:cubicBezTo>
                    <a:pt x="3463" y="15910"/>
                    <a:pt x="3410" y="15979"/>
                    <a:pt x="3331" y="16082"/>
                  </a:cubicBezTo>
                  <a:lnTo>
                    <a:pt x="3516" y="16324"/>
                  </a:lnTo>
                  <a:cubicBezTo>
                    <a:pt x="3728" y="16117"/>
                    <a:pt x="3939" y="15910"/>
                    <a:pt x="4184" y="15659"/>
                  </a:cubicBezTo>
                  <a:close/>
                  <a:moveTo>
                    <a:pt x="7985" y="6196"/>
                  </a:moveTo>
                  <a:lnTo>
                    <a:pt x="7224" y="5643"/>
                  </a:lnTo>
                  <a:lnTo>
                    <a:pt x="7135" y="5905"/>
                  </a:lnTo>
                  <a:lnTo>
                    <a:pt x="7873" y="6458"/>
                  </a:lnTo>
                  <a:close/>
                  <a:moveTo>
                    <a:pt x="6108" y="13948"/>
                  </a:moveTo>
                  <a:lnTo>
                    <a:pt x="5966" y="13705"/>
                  </a:lnTo>
                  <a:cubicBezTo>
                    <a:pt x="5696" y="13913"/>
                    <a:pt x="5480" y="14121"/>
                    <a:pt x="5231" y="14364"/>
                  </a:cubicBezTo>
                  <a:lnTo>
                    <a:pt x="5372" y="14607"/>
                  </a:lnTo>
                  <a:cubicBezTo>
                    <a:pt x="5642" y="14399"/>
                    <a:pt x="5858" y="14191"/>
                    <a:pt x="6108" y="13948"/>
                  </a:cubicBezTo>
                  <a:close/>
                  <a:moveTo>
                    <a:pt x="10066" y="7651"/>
                  </a:moveTo>
                  <a:lnTo>
                    <a:pt x="9261" y="7098"/>
                  </a:lnTo>
                  <a:lnTo>
                    <a:pt x="9149" y="7447"/>
                  </a:lnTo>
                  <a:lnTo>
                    <a:pt x="9887" y="8000"/>
                  </a:lnTo>
                  <a:close/>
                  <a:moveTo>
                    <a:pt x="8724" y="12919"/>
                  </a:moveTo>
                  <a:lnTo>
                    <a:pt x="8835" y="12104"/>
                  </a:lnTo>
                  <a:lnTo>
                    <a:pt x="8567" y="12017"/>
                  </a:lnTo>
                  <a:lnTo>
                    <a:pt x="8455" y="12861"/>
                  </a:lnTo>
                  <a:close/>
                  <a:moveTo>
                    <a:pt x="8298" y="15917"/>
                  </a:moveTo>
                  <a:lnTo>
                    <a:pt x="8455" y="14811"/>
                  </a:lnTo>
                  <a:lnTo>
                    <a:pt x="8186" y="14724"/>
                  </a:lnTo>
                  <a:lnTo>
                    <a:pt x="8030" y="15830"/>
                  </a:lnTo>
                  <a:close/>
                  <a:moveTo>
                    <a:pt x="10046" y="10807"/>
                  </a:moveTo>
                  <a:lnTo>
                    <a:pt x="9904" y="10503"/>
                  </a:lnTo>
                  <a:cubicBezTo>
                    <a:pt x="9634" y="10642"/>
                    <a:pt x="9418" y="10850"/>
                    <a:pt x="9149" y="11058"/>
                  </a:cubicBezTo>
                  <a:lnTo>
                    <a:pt x="9311" y="11406"/>
                  </a:lnTo>
                  <a:cubicBezTo>
                    <a:pt x="9526" y="11197"/>
                    <a:pt x="9796" y="10989"/>
                    <a:pt x="10046" y="10807"/>
                  </a:cubicBezTo>
                  <a:close/>
                  <a:moveTo>
                    <a:pt x="7918" y="18886"/>
                  </a:moveTo>
                  <a:lnTo>
                    <a:pt x="8097" y="17721"/>
                  </a:lnTo>
                  <a:lnTo>
                    <a:pt x="7761" y="17721"/>
                  </a:lnTo>
                  <a:lnTo>
                    <a:pt x="7672" y="18827"/>
                  </a:lnTo>
                  <a:close/>
                  <a:moveTo>
                    <a:pt x="12073" y="9355"/>
                  </a:moveTo>
                  <a:lnTo>
                    <a:pt x="12026" y="9174"/>
                  </a:lnTo>
                  <a:lnTo>
                    <a:pt x="12066" y="9096"/>
                  </a:lnTo>
                  <a:lnTo>
                    <a:pt x="11972" y="9036"/>
                  </a:lnTo>
                  <a:cubicBezTo>
                    <a:pt x="11972" y="9036"/>
                    <a:pt x="11961" y="9028"/>
                    <a:pt x="11270" y="8553"/>
                  </a:cubicBezTo>
                  <a:lnTo>
                    <a:pt x="11163" y="8898"/>
                  </a:lnTo>
                  <a:cubicBezTo>
                    <a:pt x="11163" y="8898"/>
                    <a:pt x="11170" y="8903"/>
                    <a:pt x="11648" y="9243"/>
                  </a:cubicBezTo>
                  <a:cubicBezTo>
                    <a:pt x="11486" y="9380"/>
                    <a:pt x="11324" y="9449"/>
                    <a:pt x="11183" y="9622"/>
                  </a:cubicBezTo>
                  <a:lnTo>
                    <a:pt x="11324" y="9863"/>
                  </a:lnTo>
                  <a:cubicBezTo>
                    <a:pt x="11594" y="9725"/>
                    <a:pt x="11810" y="9518"/>
                    <a:pt x="12073" y="9355"/>
                  </a:cubicBezTo>
                  <a:close/>
                  <a:moveTo>
                    <a:pt x="15123" y="1684"/>
                  </a:moveTo>
                  <a:lnTo>
                    <a:pt x="14429" y="986"/>
                  </a:lnTo>
                  <a:lnTo>
                    <a:pt x="14250" y="1248"/>
                  </a:lnTo>
                  <a:lnTo>
                    <a:pt x="14944" y="1946"/>
                  </a:lnTo>
                  <a:close/>
                  <a:moveTo>
                    <a:pt x="14147" y="8017"/>
                  </a:moveTo>
                  <a:lnTo>
                    <a:pt x="14053" y="7709"/>
                  </a:lnTo>
                  <a:cubicBezTo>
                    <a:pt x="13783" y="7850"/>
                    <a:pt x="13513" y="8061"/>
                    <a:pt x="13264" y="8245"/>
                  </a:cubicBezTo>
                  <a:lnTo>
                    <a:pt x="13405" y="8553"/>
                  </a:lnTo>
                  <a:cubicBezTo>
                    <a:pt x="13621" y="8413"/>
                    <a:pt x="13891" y="8201"/>
                    <a:pt x="14147" y="8017"/>
                  </a:cubicBezTo>
                  <a:close/>
                  <a:moveTo>
                    <a:pt x="15123" y="7302"/>
                  </a:moveTo>
                  <a:lnTo>
                    <a:pt x="9261" y="1888"/>
                  </a:lnTo>
                  <a:lnTo>
                    <a:pt x="9104" y="2150"/>
                  </a:lnTo>
                  <a:lnTo>
                    <a:pt x="14899" y="7651"/>
                  </a:lnTo>
                  <a:close/>
                  <a:moveTo>
                    <a:pt x="16913" y="3489"/>
                  </a:moveTo>
                  <a:lnTo>
                    <a:pt x="16219" y="2790"/>
                  </a:lnTo>
                  <a:lnTo>
                    <a:pt x="16063" y="3140"/>
                  </a:lnTo>
                  <a:lnTo>
                    <a:pt x="16756" y="3838"/>
                  </a:lnTo>
                  <a:close/>
                  <a:moveTo>
                    <a:pt x="16318" y="6846"/>
                  </a:moveTo>
                  <a:lnTo>
                    <a:pt x="16224" y="6545"/>
                  </a:lnTo>
                  <a:cubicBezTo>
                    <a:pt x="15904" y="6682"/>
                    <a:pt x="15636" y="6820"/>
                    <a:pt x="15383" y="7001"/>
                  </a:cubicBezTo>
                  <a:lnTo>
                    <a:pt x="15476" y="7302"/>
                  </a:lnTo>
                  <a:cubicBezTo>
                    <a:pt x="15743" y="7164"/>
                    <a:pt x="16011" y="7026"/>
                    <a:pt x="16318" y="6846"/>
                  </a:cubicBezTo>
                  <a:close/>
                  <a:moveTo>
                    <a:pt x="16555" y="8961"/>
                  </a:moveTo>
                  <a:lnTo>
                    <a:pt x="16712" y="7855"/>
                  </a:lnTo>
                  <a:lnTo>
                    <a:pt x="16443" y="7796"/>
                  </a:lnTo>
                  <a:lnTo>
                    <a:pt x="16287" y="8902"/>
                  </a:lnTo>
                  <a:close/>
                  <a:moveTo>
                    <a:pt x="16130" y="11959"/>
                  </a:moveTo>
                  <a:lnTo>
                    <a:pt x="16287" y="10853"/>
                  </a:lnTo>
                  <a:lnTo>
                    <a:pt x="16018" y="10765"/>
                  </a:lnTo>
                  <a:lnTo>
                    <a:pt x="15861" y="11871"/>
                  </a:lnTo>
                  <a:close/>
                  <a:moveTo>
                    <a:pt x="15750" y="14927"/>
                  </a:moveTo>
                  <a:lnTo>
                    <a:pt x="15906" y="13821"/>
                  </a:lnTo>
                  <a:lnTo>
                    <a:pt x="15593" y="13763"/>
                  </a:lnTo>
                  <a:lnTo>
                    <a:pt x="15436" y="14869"/>
                  </a:lnTo>
                  <a:close/>
                  <a:moveTo>
                    <a:pt x="18511" y="5861"/>
                  </a:moveTo>
                  <a:lnTo>
                    <a:pt x="18417" y="5555"/>
                  </a:lnTo>
                  <a:cubicBezTo>
                    <a:pt x="18150" y="5695"/>
                    <a:pt x="17883" y="5765"/>
                    <a:pt x="17575" y="5948"/>
                  </a:cubicBezTo>
                  <a:lnTo>
                    <a:pt x="17669" y="6254"/>
                  </a:lnTo>
                  <a:cubicBezTo>
                    <a:pt x="17936" y="6114"/>
                    <a:pt x="18203" y="6044"/>
                    <a:pt x="18511" y="5861"/>
                  </a:cubicBezTo>
                  <a:close/>
                  <a:moveTo>
                    <a:pt x="15324" y="17925"/>
                  </a:moveTo>
                  <a:lnTo>
                    <a:pt x="15481" y="16819"/>
                  </a:lnTo>
                  <a:lnTo>
                    <a:pt x="15213" y="16732"/>
                  </a:lnTo>
                  <a:lnTo>
                    <a:pt x="15056" y="17867"/>
                  </a:lnTo>
                  <a:close/>
                  <a:moveTo>
                    <a:pt x="18793" y="5352"/>
                  </a:moveTo>
                  <a:lnTo>
                    <a:pt x="18099" y="4653"/>
                  </a:lnTo>
                  <a:lnTo>
                    <a:pt x="17942" y="4944"/>
                  </a:lnTo>
                  <a:lnTo>
                    <a:pt x="18614" y="5643"/>
                  </a:lnTo>
                  <a:close/>
                  <a:moveTo>
                    <a:pt x="21194" y="12525"/>
                  </a:moveTo>
                  <a:cubicBezTo>
                    <a:pt x="20788" y="14304"/>
                    <a:pt x="19856" y="15727"/>
                    <a:pt x="18578" y="16872"/>
                  </a:cubicBezTo>
                  <a:cubicBezTo>
                    <a:pt x="18578" y="16872"/>
                    <a:pt x="18586" y="16812"/>
                    <a:pt x="20175" y="6251"/>
                  </a:cubicBezTo>
                  <a:cubicBezTo>
                    <a:pt x="20175" y="6251"/>
                    <a:pt x="20169" y="6250"/>
                    <a:pt x="19856" y="6182"/>
                  </a:cubicBezTo>
                  <a:lnTo>
                    <a:pt x="18258" y="17150"/>
                  </a:lnTo>
                  <a:cubicBezTo>
                    <a:pt x="16394" y="18608"/>
                    <a:pt x="13891" y="19579"/>
                    <a:pt x="11281" y="20204"/>
                  </a:cubicBezTo>
                  <a:cubicBezTo>
                    <a:pt x="11281" y="20204"/>
                    <a:pt x="11290" y="20146"/>
                    <a:pt x="12879" y="9514"/>
                  </a:cubicBezTo>
                  <a:cubicBezTo>
                    <a:pt x="12879" y="9514"/>
                    <a:pt x="12872" y="9512"/>
                    <a:pt x="12559" y="9444"/>
                  </a:cubicBezTo>
                  <a:cubicBezTo>
                    <a:pt x="12559" y="9445"/>
                    <a:pt x="12551" y="9500"/>
                    <a:pt x="10961" y="20343"/>
                  </a:cubicBezTo>
                  <a:cubicBezTo>
                    <a:pt x="9843" y="20551"/>
                    <a:pt x="8778" y="20760"/>
                    <a:pt x="7659" y="20898"/>
                  </a:cubicBezTo>
                  <a:cubicBezTo>
                    <a:pt x="7659" y="20898"/>
                    <a:pt x="7659" y="20896"/>
                    <a:pt x="7659" y="20872"/>
                  </a:cubicBezTo>
                  <a:lnTo>
                    <a:pt x="7659" y="20690"/>
                  </a:lnTo>
                  <a:cubicBezTo>
                    <a:pt x="7659" y="20690"/>
                    <a:pt x="7657" y="20690"/>
                    <a:pt x="7626" y="20690"/>
                  </a:cubicBezTo>
                  <a:lnTo>
                    <a:pt x="7393" y="20690"/>
                  </a:lnTo>
                  <a:cubicBezTo>
                    <a:pt x="7393" y="20690"/>
                    <a:pt x="7393" y="20692"/>
                    <a:pt x="7386" y="20725"/>
                  </a:cubicBezTo>
                  <a:lnTo>
                    <a:pt x="7340" y="20968"/>
                  </a:lnTo>
                  <a:cubicBezTo>
                    <a:pt x="6221" y="21107"/>
                    <a:pt x="5103" y="21245"/>
                    <a:pt x="4038" y="21315"/>
                  </a:cubicBezTo>
                  <a:cubicBezTo>
                    <a:pt x="4038" y="21314"/>
                    <a:pt x="4045" y="21265"/>
                    <a:pt x="4996" y="15067"/>
                  </a:cubicBezTo>
                  <a:cubicBezTo>
                    <a:pt x="4996" y="15067"/>
                    <a:pt x="4994" y="15067"/>
                    <a:pt x="4963" y="15059"/>
                  </a:cubicBezTo>
                  <a:lnTo>
                    <a:pt x="4730" y="14998"/>
                  </a:lnTo>
                  <a:cubicBezTo>
                    <a:pt x="4730" y="14998"/>
                    <a:pt x="4722" y="15049"/>
                    <a:pt x="3718" y="21315"/>
                  </a:cubicBezTo>
                  <a:cubicBezTo>
                    <a:pt x="2373" y="21450"/>
                    <a:pt x="1095" y="21497"/>
                    <a:pt x="0" y="21532"/>
                  </a:cubicBezTo>
                  <a:lnTo>
                    <a:pt x="853" y="18399"/>
                  </a:lnTo>
                  <a:cubicBezTo>
                    <a:pt x="1039" y="18501"/>
                    <a:pt x="1247" y="18617"/>
                    <a:pt x="1481" y="18746"/>
                  </a:cubicBezTo>
                  <a:cubicBezTo>
                    <a:pt x="1481" y="18746"/>
                    <a:pt x="1482" y="18744"/>
                    <a:pt x="1495" y="18703"/>
                  </a:cubicBezTo>
                  <a:lnTo>
                    <a:pt x="1588" y="18399"/>
                  </a:lnTo>
                  <a:cubicBezTo>
                    <a:pt x="1588" y="18399"/>
                    <a:pt x="1578" y="18394"/>
                    <a:pt x="949" y="18046"/>
                  </a:cubicBezTo>
                  <a:lnTo>
                    <a:pt x="3384" y="9104"/>
                  </a:lnTo>
                  <a:cubicBezTo>
                    <a:pt x="3450" y="8953"/>
                    <a:pt x="3530" y="8817"/>
                    <a:pt x="3612" y="8681"/>
                  </a:cubicBezTo>
                  <a:cubicBezTo>
                    <a:pt x="3612" y="8681"/>
                    <a:pt x="3643" y="8708"/>
                    <a:pt x="7713" y="12152"/>
                  </a:cubicBezTo>
                  <a:cubicBezTo>
                    <a:pt x="7500" y="12360"/>
                    <a:pt x="7340" y="12499"/>
                    <a:pt x="7180" y="12638"/>
                  </a:cubicBezTo>
                  <a:cubicBezTo>
                    <a:pt x="7180" y="12638"/>
                    <a:pt x="7181" y="12640"/>
                    <a:pt x="7200" y="12672"/>
                  </a:cubicBezTo>
                  <a:lnTo>
                    <a:pt x="7340" y="12915"/>
                  </a:lnTo>
                  <a:cubicBezTo>
                    <a:pt x="7553" y="12707"/>
                    <a:pt x="7819" y="12568"/>
                    <a:pt x="8032" y="12360"/>
                  </a:cubicBezTo>
                  <a:cubicBezTo>
                    <a:pt x="8032" y="12360"/>
                    <a:pt x="8032" y="12359"/>
                    <a:pt x="8025" y="12343"/>
                  </a:cubicBezTo>
                  <a:lnTo>
                    <a:pt x="7979" y="12221"/>
                  </a:lnTo>
                  <a:cubicBezTo>
                    <a:pt x="7979" y="12221"/>
                    <a:pt x="7980" y="12220"/>
                    <a:pt x="7992" y="12195"/>
                  </a:cubicBezTo>
                  <a:lnTo>
                    <a:pt x="8085" y="12013"/>
                  </a:lnTo>
                  <a:cubicBezTo>
                    <a:pt x="8085" y="12013"/>
                    <a:pt x="8050" y="11983"/>
                    <a:pt x="3771" y="8403"/>
                  </a:cubicBezTo>
                  <a:cubicBezTo>
                    <a:pt x="6601" y="3761"/>
                    <a:pt x="10117" y="-68"/>
                    <a:pt x="13695" y="1"/>
                  </a:cubicBezTo>
                  <a:cubicBezTo>
                    <a:pt x="15842" y="43"/>
                    <a:pt x="18012" y="1487"/>
                    <a:pt x="20069" y="5002"/>
                  </a:cubicBezTo>
                  <a:cubicBezTo>
                    <a:pt x="19962" y="5002"/>
                    <a:pt x="19909" y="5002"/>
                    <a:pt x="19803" y="5071"/>
                  </a:cubicBezTo>
                  <a:cubicBezTo>
                    <a:pt x="19803" y="5071"/>
                    <a:pt x="19803" y="5074"/>
                    <a:pt x="19816" y="5114"/>
                  </a:cubicBezTo>
                  <a:lnTo>
                    <a:pt x="19909" y="5418"/>
                  </a:lnTo>
                  <a:cubicBezTo>
                    <a:pt x="20016" y="5349"/>
                    <a:pt x="20122" y="5349"/>
                    <a:pt x="20282" y="5279"/>
                  </a:cubicBezTo>
                  <a:cubicBezTo>
                    <a:pt x="20388" y="5557"/>
                    <a:pt x="20548" y="5835"/>
                    <a:pt x="20655" y="6043"/>
                  </a:cubicBezTo>
                  <a:cubicBezTo>
                    <a:pt x="21480" y="8611"/>
                    <a:pt x="21600" y="10746"/>
                    <a:pt x="21194" y="12525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 rot="17520289" flipH="1">
              <a:off x="7539114" y="6153448"/>
              <a:ext cx="898526" cy="479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 rot="11218091">
              <a:off x="8412239" y="1683047"/>
              <a:ext cx="563563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 rot="18086561">
              <a:off x="2668662" y="1746549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 rot="2700000">
              <a:off x="5157070" y="683717"/>
              <a:ext cx="752475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 rot="3158362">
              <a:off x="7733582" y="1237755"/>
              <a:ext cx="750888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 rot="288768">
              <a:off x="6761239" y="1073448"/>
              <a:ext cx="1171576" cy="110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 rot="7855726">
              <a:off x="4058519" y="1439367"/>
              <a:ext cx="1096964" cy="58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 rot="11792620" flipH="1">
              <a:off x="1071639" y="5551786"/>
              <a:ext cx="822326" cy="781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 rot="13042058">
              <a:off x="8328100" y="2346623"/>
              <a:ext cx="563564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 rot="19360752">
              <a:off x="7667700" y="340023"/>
              <a:ext cx="563565" cy="53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extrusionOk="0">
                  <a:moveTo>
                    <a:pt x="2021" y="19022"/>
                  </a:moveTo>
                  <a:cubicBezTo>
                    <a:pt x="1781" y="19303"/>
                    <a:pt x="1589" y="19514"/>
                    <a:pt x="1396" y="19725"/>
                  </a:cubicBezTo>
                  <a:lnTo>
                    <a:pt x="1589" y="20077"/>
                  </a:lnTo>
                  <a:cubicBezTo>
                    <a:pt x="1781" y="19796"/>
                    <a:pt x="1973" y="19585"/>
                    <a:pt x="2166" y="19303"/>
                  </a:cubicBezTo>
                  <a:close/>
                  <a:moveTo>
                    <a:pt x="3670" y="17147"/>
                  </a:moveTo>
                  <a:cubicBezTo>
                    <a:pt x="3475" y="17424"/>
                    <a:pt x="3280" y="17631"/>
                    <a:pt x="3060" y="17872"/>
                  </a:cubicBezTo>
                  <a:lnTo>
                    <a:pt x="3231" y="18114"/>
                  </a:lnTo>
                  <a:cubicBezTo>
                    <a:pt x="3426" y="17907"/>
                    <a:pt x="3622" y="17700"/>
                    <a:pt x="3841" y="17389"/>
                  </a:cubicBezTo>
                  <a:close/>
                  <a:moveTo>
                    <a:pt x="3319" y="14628"/>
                  </a:moveTo>
                  <a:lnTo>
                    <a:pt x="2550" y="14218"/>
                  </a:lnTo>
                  <a:lnTo>
                    <a:pt x="2469" y="14570"/>
                  </a:lnTo>
                  <a:lnTo>
                    <a:pt x="3238" y="14980"/>
                  </a:lnTo>
                  <a:close/>
                  <a:moveTo>
                    <a:pt x="5402" y="15324"/>
                  </a:moveTo>
                  <a:cubicBezTo>
                    <a:pt x="5306" y="15394"/>
                    <a:pt x="5258" y="15463"/>
                    <a:pt x="5211" y="15533"/>
                  </a:cubicBezTo>
                  <a:cubicBezTo>
                    <a:pt x="5210" y="15533"/>
                    <a:pt x="5199" y="15527"/>
                    <a:pt x="4541" y="15185"/>
                  </a:cubicBezTo>
                  <a:cubicBezTo>
                    <a:pt x="4541" y="15185"/>
                    <a:pt x="4539" y="15196"/>
                    <a:pt x="4493" y="15602"/>
                  </a:cubicBezTo>
                  <a:cubicBezTo>
                    <a:pt x="4493" y="15602"/>
                    <a:pt x="4502" y="15607"/>
                    <a:pt x="4924" y="15811"/>
                  </a:cubicBezTo>
                  <a:cubicBezTo>
                    <a:pt x="4876" y="15881"/>
                    <a:pt x="4828" y="15950"/>
                    <a:pt x="4756" y="16054"/>
                  </a:cubicBezTo>
                  <a:lnTo>
                    <a:pt x="4923" y="16298"/>
                  </a:lnTo>
                  <a:cubicBezTo>
                    <a:pt x="5115" y="16089"/>
                    <a:pt x="5306" y="15881"/>
                    <a:pt x="5527" y="15628"/>
                  </a:cubicBezTo>
                  <a:close/>
                  <a:moveTo>
                    <a:pt x="9067" y="17704"/>
                  </a:moveTo>
                  <a:lnTo>
                    <a:pt x="8763" y="17704"/>
                  </a:lnTo>
                  <a:lnTo>
                    <a:pt x="8682" y="18817"/>
                  </a:lnTo>
                  <a:lnTo>
                    <a:pt x="8905" y="18876"/>
                  </a:lnTo>
                  <a:close/>
                  <a:moveTo>
                    <a:pt x="7139" y="13662"/>
                  </a:moveTo>
                  <a:cubicBezTo>
                    <a:pt x="6895" y="13871"/>
                    <a:pt x="6700" y="14081"/>
                    <a:pt x="6474" y="14325"/>
                  </a:cubicBezTo>
                  <a:lnTo>
                    <a:pt x="6603" y="14570"/>
                  </a:lnTo>
                  <a:cubicBezTo>
                    <a:pt x="6847" y="14360"/>
                    <a:pt x="7042" y="14151"/>
                    <a:pt x="7268" y="13906"/>
                  </a:cubicBezTo>
                  <a:close/>
                  <a:moveTo>
                    <a:pt x="9391" y="14775"/>
                  </a:moveTo>
                  <a:lnTo>
                    <a:pt x="9148" y="14687"/>
                  </a:lnTo>
                  <a:lnTo>
                    <a:pt x="9006" y="15800"/>
                  </a:lnTo>
                  <a:lnTo>
                    <a:pt x="9249" y="15888"/>
                  </a:lnTo>
                  <a:close/>
                  <a:moveTo>
                    <a:pt x="9735" y="12050"/>
                  </a:moveTo>
                  <a:lnTo>
                    <a:pt x="9492" y="11963"/>
                  </a:lnTo>
                  <a:lnTo>
                    <a:pt x="9391" y="12812"/>
                  </a:lnTo>
                  <a:lnTo>
                    <a:pt x="9634" y="12871"/>
                  </a:lnTo>
                  <a:close/>
                  <a:moveTo>
                    <a:pt x="15746" y="16796"/>
                  </a:moveTo>
                  <a:lnTo>
                    <a:pt x="15503" y="16708"/>
                  </a:lnTo>
                  <a:lnTo>
                    <a:pt x="15361" y="17850"/>
                  </a:lnTo>
                  <a:lnTo>
                    <a:pt x="15604" y="17909"/>
                  </a:lnTo>
                  <a:close/>
                  <a:moveTo>
                    <a:pt x="10701" y="10439"/>
                  </a:moveTo>
                  <a:cubicBezTo>
                    <a:pt x="10457" y="10579"/>
                    <a:pt x="10262" y="10789"/>
                    <a:pt x="10018" y="10998"/>
                  </a:cubicBezTo>
                  <a:lnTo>
                    <a:pt x="10165" y="11348"/>
                  </a:lnTo>
                  <a:cubicBezTo>
                    <a:pt x="10360" y="11138"/>
                    <a:pt x="10604" y="10928"/>
                    <a:pt x="10830" y="10745"/>
                  </a:cubicBezTo>
                  <a:close/>
                  <a:moveTo>
                    <a:pt x="8966" y="6104"/>
                  </a:moveTo>
                  <a:lnTo>
                    <a:pt x="8278" y="5548"/>
                  </a:lnTo>
                  <a:lnTo>
                    <a:pt x="8197" y="5811"/>
                  </a:lnTo>
                  <a:lnTo>
                    <a:pt x="8865" y="6368"/>
                  </a:lnTo>
                  <a:close/>
                  <a:moveTo>
                    <a:pt x="16130" y="13779"/>
                  </a:moveTo>
                  <a:lnTo>
                    <a:pt x="15847" y="13720"/>
                  </a:lnTo>
                  <a:lnTo>
                    <a:pt x="15705" y="14833"/>
                  </a:lnTo>
                  <a:lnTo>
                    <a:pt x="15988" y="14892"/>
                  </a:lnTo>
                  <a:close/>
                  <a:moveTo>
                    <a:pt x="10848" y="7569"/>
                  </a:moveTo>
                  <a:lnTo>
                    <a:pt x="10119" y="7012"/>
                  </a:lnTo>
                  <a:lnTo>
                    <a:pt x="10018" y="7364"/>
                  </a:lnTo>
                  <a:lnTo>
                    <a:pt x="10686" y="7920"/>
                  </a:lnTo>
                  <a:close/>
                  <a:moveTo>
                    <a:pt x="12657" y="9023"/>
                  </a:moveTo>
                  <a:lnTo>
                    <a:pt x="12572" y="8962"/>
                  </a:lnTo>
                  <a:cubicBezTo>
                    <a:pt x="12572" y="8962"/>
                    <a:pt x="12561" y="8954"/>
                    <a:pt x="11937" y="8477"/>
                  </a:cubicBezTo>
                  <a:lnTo>
                    <a:pt x="11840" y="8824"/>
                  </a:lnTo>
                  <a:cubicBezTo>
                    <a:pt x="11840" y="8824"/>
                    <a:pt x="11848" y="8831"/>
                    <a:pt x="12279" y="9171"/>
                  </a:cubicBezTo>
                  <a:cubicBezTo>
                    <a:pt x="12132" y="9309"/>
                    <a:pt x="11986" y="9379"/>
                    <a:pt x="11858" y="9552"/>
                  </a:cubicBezTo>
                  <a:lnTo>
                    <a:pt x="11986" y="9795"/>
                  </a:lnTo>
                  <a:cubicBezTo>
                    <a:pt x="12230" y="9656"/>
                    <a:pt x="12425" y="9448"/>
                    <a:pt x="12663" y="9283"/>
                  </a:cubicBezTo>
                  <a:lnTo>
                    <a:pt x="12621" y="9101"/>
                  </a:lnTo>
                  <a:close/>
                  <a:moveTo>
                    <a:pt x="16474" y="10791"/>
                  </a:moveTo>
                  <a:lnTo>
                    <a:pt x="16231" y="10703"/>
                  </a:lnTo>
                  <a:lnTo>
                    <a:pt x="16090" y="11816"/>
                  </a:lnTo>
                  <a:lnTo>
                    <a:pt x="16333" y="11904"/>
                  </a:lnTo>
                  <a:close/>
                  <a:moveTo>
                    <a:pt x="14454" y="7627"/>
                  </a:moveTo>
                  <a:cubicBezTo>
                    <a:pt x="14210" y="7769"/>
                    <a:pt x="13966" y="7981"/>
                    <a:pt x="13740" y="8167"/>
                  </a:cubicBezTo>
                  <a:lnTo>
                    <a:pt x="13868" y="8477"/>
                  </a:lnTo>
                  <a:cubicBezTo>
                    <a:pt x="14063" y="8335"/>
                    <a:pt x="14307" y="8123"/>
                    <a:pt x="14539" y="7937"/>
                  </a:cubicBezTo>
                  <a:close/>
                  <a:moveTo>
                    <a:pt x="15422" y="7217"/>
                  </a:moveTo>
                  <a:lnTo>
                    <a:pt x="10119" y="1769"/>
                  </a:lnTo>
                  <a:lnTo>
                    <a:pt x="9978" y="2032"/>
                  </a:lnTo>
                  <a:lnTo>
                    <a:pt x="15219" y="7569"/>
                  </a:lnTo>
                  <a:close/>
                  <a:moveTo>
                    <a:pt x="16859" y="7774"/>
                  </a:moveTo>
                  <a:lnTo>
                    <a:pt x="16616" y="7715"/>
                  </a:lnTo>
                  <a:lnTo>
                    <a:pt x="16474" y="8828"/>
                  </a:lnTo>
                  <a:lnTo>
                    <a:pt x="16717" y="8887"/>
                  </a:lnTo>
                  <a:close/>
                  <a:moveTo>
                    <a:pt x="16418" y="6456"/>
                  </a:moveTo>
                  <a:cubicBezTo>
                    <a:pt x="16128" y="6594"/>
                    <a:pt x="15886" y="6733"/>
                    <a:pt x="15657" y="6914"/>
                  </a:cubicBezTo>
                  <a:lnTo>
                    <a:pt x="15741" y="7217"/>
                  </a:lnTo>
                  <a:cubicBezTo>
                    <a:pt x="15983" y="7079"/>
                    <a:pt x="16225" y="6940"/>
                    <a:pt x="16503" y="6758"/>
                  </a:cubicBezTo>
                  <a:close/>
                  <a:moveTo>
                    <a:pt x="18401" y="5460"/>
                  </a:moveTo>
                  <a:cubicBezTo>
                    <a:pt x="18160" y="5600"/>
                    <a:pt x="17918" y="5671"/>
                    <a:pt x="17640" y="5855"/>
                  </a:cubicBezTo>
                  <a:lnTo>
                    <a:pt x="17725" y="6163"/>
                  </a:lnTo>
                  <a:cubicBezTo>
                    <a:pt x="17966" y="6022"/>
                    <a:pt x="18208" y="5952"/>
                    <a:pt x="18486" y="5767"/>
                  </a:cubicBezTo>
                  <a:close/>
                  <a:moveTo>
                    <a:pt x="19891" y="6902"/>
                  </a:moveTo>
                  <a:lnTo>
                    <a:pt x="20894" y="8008"/>
                  </a:lnTo>
                  <a:cubicBezTo>
                    <a:pt x="21600" y="12049"/>
                    <a:pt x="20538" y="14864"/>
                    <a:pt x="18546" y="16849"/>
                  </a:cubicBezTo>
                  <a:cubicBezTo>
                    <a:pt x="18546" y="16849"/>
                    <a:pt x="18557" y="16767"/>
                    <a:pt x="19891" y="6902"/>
                  </a:cubicBezTo>
                  <a:close/>
                  <a:moveTo>
                    <a:pt x="13637" y="0"/>
                  </a:moveTo>
                  <a:lnTo>
                    <a:pt x="14642" y="1109"/>
                  </a:lnTo>
                  <a:lnTo>
                    <a:pt x="14632" y="1124"/>
                  </a:lnTo>
                  <a:lnTo>
                    <a:pt x="15260" y="1827"/>
                  </a:lnTo>
                  <a:lnTo>
                    <a:pt x="15273" y="1806"/>
                  </a:lnTo>
                  <a:lnTo>
                    <a:pt x="16305" y="2945"/>
                  </a:lnTo>
                  <a:lnTo>
                    <a:pt x="16272" y="3028"/>
                  </a:lnTo>
                  <a:lnTo>
                    <a:pt x="16899" y="3731"/>
                  </a:lnTo>
                  <a:lnTo>
                    <a:pt x="16936" y="3641"/>
                  </a:lnTo>
                  <a:lnTo>
                    <a:pt x="17991" y="4805"/>
                  </a:lnTo>
                  <a:lnTo>
                    <a:pt x="17972" y="4845"/>
                  </a:lnTo>
                  <a:lnTo>
                    <a:pt x="18579" y="5548"/>
                  </a:lnTo>
                  <a:lnTo>
                    <a:pt x="18611" y="5489"/>
                  </a:lnTo>
                  <a:lnTo>
                    <a:pt x="19633" y="6617"/>
                  </a:lnTo>
                  <a:lnTo>
                    <a:pt x="18257" y="17129"/>
                  </a:lnTo>
                  <a:cubicBezTo>
                    <a:pt x="16571" y="18596"/>
                    <a:pt x="14307" y="19574"/>
                    <a:pt x="11947" y="20203"/>
                  </a:cubicBezTo>
                  <a:cubicBezTo>
                    <a:pt x="11947" y="20202"/>
                    <a:pt x="11957" y="20126"/>
                    <a:pt x="13392" y="9444"/>
                  </a:cubicBezTo>
                  <a:cubicBezTo>
                    <a:pt x="13392" y="9444"/>
                    <a:pt x="13383" y="9442"/>
                    <a:pt x="13103" y="9374"/>
                  </a:cubicBezTo>
                  <a:cubicBezTo>
                    <a:pt x="13103" y="9374"/>
                    <a:pt x="13095" y="9434"/>
                    <a:pt x="11658" y="20342"/>
                  </a:cubicBezTo>
                  <a:cubicBezTo>
                    <a:pt x="10646" y="20552"/>
                    <a:pt x="9683" y="20762"/>
                    <a:pt x="8671" y="20901"/>
                  </a:cubicBezTo>
                  <a:cubicBezTo>
                    <a:pt x="8671" y="20901"/>
                    <a:pt x="8671" y="20899"/>
                    <a:pt x="8671" y="20875"/>
                  </a:cubicBezTo>
                  <a:lnTo>
                    <a:pt x="8671" y="20692"/>
                  </a:lnTo>
                  <a:cubicBezTo>
                    <a:pt x="8671" y="20692"/>
                    <a:pt x="8669" y="20692"/>
                    <a:pt x="8641" y="20692"/>
                  </a:cubicBezTo>
                  <a:lnTo>
                    <a:pt x="8430" y="20692"/>
                  </a:lnTo>
                  <a:cubicBezTo>
                    <a:pt x="8430" y="20692"/>
                    <a:pt x="8430" y="20694"/>
                    <a:pt x="8424" y="20727"/>
                  </a:cubicBezTo>
                  <a:lnTo>
                    <a:pt x="8382" y="20971"/>
                  </a:lnTo>
                  <a:cubicBezTo>
                    <a:pt x="7370" y="21111"/>
                    <a:pt x="6359" y="21251"/>
                    <a:pt x="5395" y="21321"/>
                  </a:cubicBezTo>
                  <a:cubicBezTo>
                    <a:pt x="5395" y="21320"/>
                    <a:pt x="5404" y="21260"/>
                    <a:pt x="6262" y="15033"/>
                  </a:cubicBezTo>
                  <a:cubicBezTo>
                    <a:pt x="6262" y="15033"/>
                    <a:pt x="6261" y="15032"/>
                    <a:pt x="6232" y="15024"/>
                  </a:cubicBezTo>
                  <a:lnTo>
                    <a:pt x="6022" y="14963"/>
                  </a:lnTo>
                  <a:cubicBezTo>
                    <a:pt x="6021" y="14963"/>
                    <a:pt x="6014" y="15016"/>
                    <a:pt x="5106" y="21321"/>
                  </a:cubicBezTo>
                  <a:cubicBezTo>
                    <a:pt x="3228" y="21530"/>
                    <a:pt x="1493" y="21530"/>
                    <a:pt x="289" y="21600"/>
                  </a:cubicBezTo>
                  <a:lnTo>
                    <a:pt x="578" y="21251"/>
                  </a:lnTo>
                  <a:cubicBezTo>
                    <a:pt x="578" y="21251"/>
                    <a:pt x="577" y="21249"/>
                    <a:pt x="554" y="21216"/>
                  </a:cubicBezTo>
                  <a:lnTo>
                    <a:pt x="385" y="20971"/>
                  </a:lnTo>
                  <a:cubicBezTo>
                    <a:pt x="241" y="21181"/>
                    <a:pt x="96" y="21321"/>
                    <a:pt x="0" y="21460"/>
                  </a:cubicBezTo>
                  <a:cubicBezTo>
                    <a:pt x="289" y="20342"/>
                    <a:pt x="674" y="19015"/>
                    <a:pt x="1156" y="17548"/>
                  </a:cubicBezTo>
                  <a:cubicBezTo>
                    <a:pt x="1156" y="17548"/>
                    <a:pt x="1175" y="17559"/>
                    <a:pt x="3083" y="18736"/>
                  </a:cubicBezTo>
                  <a:cubicBezTo>
                    <a:pt x="3083" y="18735"/>
                    <a:pt x="3084" y="18733"/>
                    <a:pt x="3095" y="18692"/>
                  </a:cubicBezTo>
                  <a:lnTo>
                    <a:pt x="3179" y="18386"/>
                  </a:lnTo>
                  <a:cubicBezTo>
                    <a:pt x="3179" y="18386"/>
                    <a:pt x="3159" y="18374"/>
                    <a:pt x="1252" y="17199"/>
                  </a:cubicBezTo>
                  <a:cubicBezTo>
                    <a:pt x="2168" y="14544"/>
                    <a:pt x="3468" y="11470"/>
                    <a:pt x="5010" y="8605"/>
                  </a:cubicBezTo>
                  <a:cubicBezTo>
                    <a:pt x="5010" y="8605"/>
                    <a:pt x="5034" y="8628"/>
                    <a:pt x="8719" y="12099"/>
                  </a:cubicBezTo>
                  <a:cubicBezTo>
                    <a:pt x="8527" y="12308"/>
                    <a:pt x="8382" y="12448"/>
                    <a:pt x="8237" y="12588"/>
                  </a:cubicBezTo>
                  <a:cubicBezTo>
                    <a:pt x="8238" y="12588"/>
                    <a:pt x="8238" y="12589"/>
                    <a:pt x="8256" y="12622"/>
                  </a:cubicBezTo>
                  <a:lnTo>
                    <a:pt x="8382" y="12867"/>
                  </a:lnTo>
                  <a:cubicBezTo>
                    <a:pt x="8575" y="12657"/>
                    <a:pt x="8816" y="12518"/>
                    <a:pt x="9008" y="12308"/>
                  </a:cubicBezTo>
                  <a:cubicBezTo>
                    <a:pt x="9008" y="12308"/>
                    <a:pt x="9008" y="12307"/>
                    <a:pt x="9002" y="12291"/>
                  </a:cubicBezTo>
                  <a:lnTo>
                    <a:pt x="8960" y="12168"/>
                  </a:lnTo>
                  <a:cubicBezTo>
                    <a:pt x="8960" y="12168"/>
                    <a:pt x="8961" y="12166"/>
                    <a:pt x="8972" y="12142"/>
                  </a:cubicBezTo>
                  <a:lnTo>
                    <a:pt x="9056" y="11959"/>
                  </a:lnTo>
                  <a:cubicBezTo>
                    <a:pt x="9056" y="11958"/>
                    <a:pt x="9022" y="11927"/>
                    <a:pt x="5154" y="8326"/>
                  </a:cubicBezTo>
                  <a:cubicBezTo>
                    <a:pt x="7582" y="3894"/>
                    <a:pt x="10568" y="199"/>
                    <a:pt x="13637" y="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 rot="8300299">
              <a:off x="6134176" y="236834"/>
              <a:ext cx="481014" cy="549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1" h="21526" extrusionOk="0">
                  <a:moveTo>
                    <a:pt x="16482" y="5469"/>
                  </a:moveTo>
                  <a:lnTo>
                    <a:pt x="17270" y="6242"/>
                  </a:lnTo>
                  <a:lnTo>
                    <a:pt x="17480" y="5920"/>
                  </a:lnTo>
                  <a:lnTo>
                    <a:pt x="16666" y="5147"/>
                  </a:lnTo>
                  <a:close/>
                  <a:moveTo>
                    <a:pt x="14278" y="3473"/>
                  </a:moveTo>
                  <a:lnTo>
                    <a:pt x="15091" y="4246"/>
                  </a:lnTo>
                  <a:lnTo>
                    <a:pt x="15275" y="3860"/>
                  </a:lnTo>
                  <a:lnTo>
                    <a:pt x="14462" y="3087"/>
                  </a:lnTo>
                  <a:close/>
                  <a:moveTo>
                    <a:pt x="12152" y="1380"/>
                  </a:moveTo>
                  <a:lnTo>
                    <a:pt x="12966" y="2153"/>
                  </a:lnTo>
                  <a:lnTo>
                    <a:pt x="13176" y="1863"/>
                  </a:lnTo>
                  <a:lnTo>
                    <a:pt x="12362" y="1091"/>
                  </a:lnTo>
                  <a:close/>
                  <a:moveTo>
                    <a:pt x="16162" y="6918"/>
                  </a:moveTo>
                  <a:cubicBezTo>
                    <a:pt x="16475" y="6764"/>
                    <a:pt x="16789" y="6686"/>
                    <a:pt x="17149" y="6484"/>
                  </a:cubicBezTo>
                  <a:lnTo>
                    <a:pt x="17039" y="6145"/>
                  </a:lnTo>
                  <a:cubicBezTo>
                    <a:pt x="16726" y="6300"/>
                    <a:pt x="16412" y="6377"/>
                    <a:pt x="16052" y="6580"/>
                  </a:cubicBezTo>
                  <a:close/>
                  <a:moveTo>
                    <a:pt x="13590" y="8077"/>
                  </a:moveTo>
                  <a:cubicBezTo>
                    <a:pt x="13903" y="7925"/>
                    <a:pt x="14217" y="7773"/>
                    <a:pt x="14577" y="7573"/>
                  </a:cubicBezTo>
                  <a:lnTo>
                    <a:pt x="14467" y="7240"/>
                  </a:lnTo>
                  <a:cubicBezTo>
                    <a:pt x="14091" y="7392"/>
                    <a:pt x="13778" y="7545"/>
                    <a:pt x="13480" y="7744"/>
                  </a:cubicBezTo>
                  <a:close/>
                  <a:moveTo>
                    <a:pt x="14540" y="9848"/>
                  </a:moveTo>
                  <a:lnTo>
                    <a:pt x="14855" y="9912"/>
                  </a:lnTo>
                  <a:lnTo>
                    <a:pt x="15039" y="8689"/>
                  </a:lnTo>
                  <a:lnTo>
                    <a:pt x="14724" y="8625"/>
                  </a:lnTo>
                  <a:close/>
                  <a:moveTo>
                    <a:pt x="6116" y="2378"/>
                  </a:moveTo>
                  <a:lnTo>
                    <a:pt x="12913" y="8464"/>
                  </a:lnTo>
                  <a:lnTo>
                    <a:pt x="13176" y="8077"/>
                  </a:lnTo>
                  <a:lnTo>
                    <a:pt x="6300" y="2089"/>
                  </a:lnTo>
                  <a:close/>
                  <a:moveTo>
                    <a:pt x="11161" y="9462"/>
                  </a:moveTo>
                  <a:cubicBezTo>
                    <a:pt x="11414" y="9306"/>
                    <a:pt x="11731" y="9073"/>
                    <a:pt x="12031" y="8868"/>
                  </a:cubicBezTo>
                  <a:lnTo>
                    <a:pt x="11921" y="8528"/>
                  </a:lnTo>
                  <a:cubicBezTo>
                    <a:pt x="11604" y="8684"/>
                    <a:pt x="11288" y="8917"/>
                    <a:pt x="10995" y="9121"/>
                  </a:cubicBezTo>
                  <a:close/>
                  <a:moveTo>
                    <a:pt x="14042" y="13132"/>
                  </a:moveTo>
                  <a:lnTo>
                    <a:pt x="14357" y="13229"/>
                  </a:lnTo>
                  <a:lnTo>
                    <a:pt x="14540" y="12005"/>
                  </a:lnTo>
                  <a:lnTo>
                    <a:pt x="14225" y="11909"/>
                  </a:lnTo>
                  <a:close/>
                  <a:moveTo>
                    <a:pt x="8720" y="10911"/>
                  </a:moveTo>
                  <a:cubicBezTo>
                    <a:pt x="9037" y="10758"/>
                    <a:pt x="9290" y="10529"/>
                    <a:pt x="9598" y="10348"/>
                  </a:cubicBezTo>
                  <a:lnTo>
                    <a:pt x="9543" y="10148"/>
                  </a:lnTo>
                  <a:lnTo>
                    <a:pt x="9591" y="10062"/>
                  </a:lnTo>
                  <a:lnTo>
                    <a:pt x="9480" y="9996"/>
                  </a:lnTo>
                  <a:cubicBezTo>
                    <a:pt x="9480" y="9995"/>
                    <a:pt x="9467" y="9987"/>
                    <a:pt x="8657" y="9462"/>
                  </a:cubicBezTo>
                  <a:lnTo>
                    <a:pt x="8530" y="9843"/>
                  </a:lnTo>
                  <a:cubicBezTo>
                    <a:pt x="8531" y="9843"/>
                    <a:pt x="8541" y="9850"/>
                    <a:pt x="9100" y="10224"/>
                  </a:cubicBezTo>
                  <a:cubicBezTo>
                    <a:pt x="8910" y="10377"/>
                    <a:pt x="8720" y="10453"/>
                    <a:pt x="8554" y="10644"/>
                  </a:cubicBezTo>
                  <a:close/>
                  <a:moveTo>
                    <a:pt x="6168" y="8238"/>
                  </a:moveTo>
                  <a:lnTo>
                    <a:pt x="7034" y="8850"/>
                  </a:lnTo>
                  <a:lnTo>
                    <a:pt x="7244" y="8464"/>
                  </a:lnTo>
                  <a:lnTo>
                    <a:pt x="6300" y="7852"/>
                  </a:lnTo>
                  <a:close/>
                  <a:moveTo>
                    <a:pt x="13543" y="16448"/>
                  </a:moveTo>
                  <a:lnTo>
                    <a:pt x="13910" y="16513"/>
                  </a:lnTo>
                  <a:lnTo>
                    <a:pt x="14094" y="15289"/>
                  </a:lnTo>
                  <a:lnTo>
                    <a:pt x="13727" y="15225"/>
                  </a:lnTo>
                  <a:close/>
                  <a:moveTo>
                    <a:pt x="3806" y="6532"/>
                  </a:moveTo>
                  <a:lnTo>
                    <a:pt x="4672" y="7144"/>
                  </a:lnTo>
                  <a:lnTo>
                    <a:pt x="4804" y="6854"/>
                  </a:lnTo>
                  <a:lnTo>
                    <a:pt x="3911" y="6242"/>
                  </a:lnTo>
                  <a:close/>
                  <a:moveTo>
                    <a:pt x="13097" y="19765"/>
                  </a:moveTo>
                  <a:lnTo>
                    <a:pt x="13412" y="19829"/>
                  </a:lnTo>
                  <a:lnTo>
                    <a:pt x="13596" y="18606"/>
                  </a:lnTo>
                  <a:lnTo>
                    <a:pt x="13281" y="18509"/>
                  </a:lnTo>
                  <a:close/>
                  <a:moveTo>
                    <a:pt x="6358" y="12617"/>
                  </a:moveTo>
                  <a:cubicBezTo>
                    <a:pt x="6611" y="12387"/>
                    <a:pt x="6928" y="12156"/>
                    <a:pt x="7221" y="11955"/>
                  </a:cubicBezTo>
                  <a:lnTo>
                    <a:pt x="7055" y="11619"/>
                  </a:lnTo>
                  <a:cubicBezTo>
                    <a:pt x="6738" y="11772"/>
                    <a:pt x="6485" y="12003"/>
                    <a:pt x="6168" y="12233"/>
                  </a:cubicBezTo>
                  <a:close/>
                  <a:moveTo>
                    <a:pt x="5355" y="14227"/>
                  </a:moveTo>
                  <a:lnTo>
                    <a:pt x="5670" y="14291"/>
                  </a:lnTo>
                  <a:lnTo>
                    <a:pt x="5801" y="13390"/>
                  </a:lnTo>
                  <a:lnTo>
                    <a:pt x="5486" y="13293"/>
                  </a:lnTo>
                  <a:close/>
                  <a:moveTo>
                    <a:pt x="4199" y="13688"/>
                  </a:moveTo>
                  <a:lnTo>
                    <a:pt x="2586" y="11927"/>
                  </a:lnTo>
                  <a:cubicBezTo>
                    <a:pt x="3116" y="12351"/>
                    <a:pt x="3743" y="12851"/>
                    <a:pt x="4484" y="13442"/>
                  </a:cubicBezTo>
                  <a:close/>
                  <a:moveTo>
                    <a:pt x="11379" y="21526"/>
                  </a:moveTo>
                  <a:lnTo>
                    <a:pt x="9180" y="19126"/>
                  </a:lnTo>
                  <a:cubicBezTo>
                    <a:pt x="9457" y="17377"/>
                    <a:pt x="9885" y="14682"/>
                    <a:pt x="10543" y="10524"/>
                  </a:cubicBezTo>
                  <a:cubicBezTo>
                    <a:pt x="10543" y="10524"/>
                    <a:pt x="10535" y="10523"/>
                    <a:pt x="10169" y="10448"/>
                  </a:cubicBezTo>
                  <a:cubicBezTo>
                    <a:pt x="10168" y="10448"/>
                    <a:pt x="10161" y="10498"/>
                    <a:pt x="8872" y="18789"/>
                  </a:cubicBezTo>
                  <a:lnTo>
                    <a:pt x="4461" y="13974"/>
                  </a:lnTo>
                  <a:cubicBezTo>
                    <a:pt x="4599" y="13880"/>
                    <a:pt x="4736" y="13786"/>
                    <a:pt x="4859" y="13673"/>
                  </a:cubicBezTo>
                  <a:cubicBezTo>
                    <a:pt x="4859" y="13673"/>
                    <a:pt x="4858" y="13671"/>
                    <a:pt x="4851" y="13654"/>
                  </a:cubicBezTo>
                  <a:lnTo>
                    <a:pt x="4796" y="13519"/>
                  </a:lnTo>
                  <a:cubicBezTo>
                    <a:pt x="4796" y="13519"/>
                    <a:pt x="4798" y="13517"/>
                    <a:pt x="4812" y="13490"/>
                  </a:cubicBezTo>
                  <a:lnTo>
                    <a:pt x="4921" y="13289"/>
                  </a:lnTo>
                  <a:cubicBezTo>
                    <a:pt x="4921" y="13289"/>
                    <a:pt x="4883" y="13259"/>
                    <a:pt x="994" y="10189"/>
                  </a:cubicBezTo>
                  <a:lnTo>
                    <a:pt x="0" y="9105"/>
                  </a:lnTo>
                  <a:cubicBezTo>
                    <a:pt x="3287" y="4051"/>
                    <a:pt x="7358" y="-74"/>
                    <a:pt x="11501" y="1"/>
                  </a:cubicBezTo>
                  <a:cubicBezTo>
                    <a:pt x="14019" y="47"/>
                    <a:pt x="16564" y="1646"/>
                    <a:pt x="18976" y="5533"/>
                  </a:cubicBezTo>
                  <a:cubicBezTo>
                    <a:pt x="18851" y="5533"/>
                    <a:pt x="18789" y="5533"/>
                    <a:pt x="18664" y="5610"/>
                  </a:cubicBezTo>
                  <a:cubicBezTo>
                    <a:pt x="18664" y="5610"/>
                    <a:pt x="18665" y="5613"/>
                    <a:pt x="18680" y="5658"/>
                  </a:cubicBezTo>
                  <a:lnTo>
                    <a:pt x="18789" y="5994"/>
                  </a:lnTo>
                  <a:cubicBezTo>
                    <a:pt x="18914" y="5917"/>
                    <a:pt x="19039" y="5917"/>
                    <a:pt x="19226" y="5840"/>
                  </a:cubicBezTo>
                  <a:cubicBezTo>
                    <a:pt x="19351" y="6147"/>
                    <a:pt x="19539" y="6455"/>
                    <a:pt x="19664" y="6685"/>
                  </a:cubicBezTo>
                  <a:cubicBezTo>
                    <a:pt x="21600" y="12367"/>
                    <a:pt x="20226" y="16130"/>
                    <a:pt x="17227" y="18664"/>
                  </a:cubicBezTo>
                  <a:cubicBezTo>
                    <a:pt x="17227" y="18664"/>
                    <a:pt x="17239" y="18591"/>
                    <a:pt x="19101" y="6915"/>
                  </a:cubicBezTo>
                  <a:cubicBezTo>
                    <a:pt x="19101" y="6915"/>
                    <a:pt x="19093" y="6914"/>
                    <a:pt x="18727" y="6838"/>
                  </a:cubicBezTo>
                  <a:lnTo>
                    <a:pt x="16853" y="18971"/>
                  </a:lnTo>
                  <a:cubicBezTo>
                    <a:pt x="15328" y="20096"/>
                    <a:pt x="13439" y="20959"/>
                    <a:pt x="11379" y="21526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 rot="8557941" flipH="1">
              <a:off x="5457900" y="171747"/>
              <a:ext cx="533402" cy="53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9604" y="6439"/>
                  </a:moveTo>
                  <a:lnTo>
                    <a:pt x="8881" y="5888"/>
                  </a:lnTo>
                  <a:lnTo>
                    <a:pt x="8968" y="5627"/>
                  </a:lnTo>
                  <a:lnTo>
                    <a:pt x="9714" y="6178"/>
                  </a:lnTo>
                  <a:close/>
                  <a:moveTo>
                    <a:pt x="3508" y="14972"/>
                  </a:moveTo>
                  <a:lnTo>
                    <a:pt x="2675" y="14566"/>
                  </a:lnTo>
                  <a:lnTo>
                    <a:pt x="2763" y="14218"/>
                  </a:lnTo>
                  <a:lnTo>
                    <a:pt x="3596" y="14624"/>
                  </a:lnTo>
                  <a:close/>
                  <a:moveTo>
                    <a:pt x="16533" y="1941"/>
                  </a:moveTo>
                  <a:lnTo>
                    <a:pt x="15854" y="1244"/>
                  </a:lnTo>
                  <a:lnTo>
                    <a:pt x="16029" y="983"/>
                  </a:lnTo>
                  <a:lnTo>
                    <a:pt x="16709" y="1679"/>
                  </a:lnTo>
                  <a:close/>
                  <a:moveTo>
                    <a:pt x="11578" y="7978"/>
                  </a:moveTo>
                  <a:lnTo>
                    <a:pt x="10854" y="7426"/>
                  </a:lnTo>
                  <a:lnTo>
                    <a:pt x="10964" y="7078"/>
                  </a:lnTo>
                  <a:lnTo>
                    <a:pt x="11753" y="7629"/>
                  </a:lnTo>
                  <a:close/>
                  <a:moveTo>
                    <a:pt x="3501" y="18078"/>
                  </a:moveTo>
                  <a:lnTo>
                    <a:pt x="3316" y="17839"/>
                  </a:lnTo>
                  <a:cubicBezTo>
                    <a:pt x="3554" y="17599"/>
                    <a:pt x="3765" y="17394"/>
                    <a:pt x="3977" y="17120"/>
                  </a:cubicBezTo>
                  <a:lnTo>
                    <a:pt x="4162" y="17360"/>
                  </a:lnTo>
                  <a:cubicBezTo>
                    <a:pt x="3924" y="17668"/>
                    <a:pt x="3712" y="17873"/>
                    <a:pt x="3501" y="18078"/>
                  </a:cubicBezTo>
                  <a:close/>
                  <a:moveTo>
                    <a:pt x="5334" y="16279"/>
                  </a:moveTo>
                  <a:lnTo>
                    <a:pt x="5153" y="16037"/>
                  </a:lnTo>
                  <a:cubicBezTo>
                    <a:pt x="5231" y="15934"/>
                    <a:pt x="5283" y="15865"/>
                    <a:pt x="5334" y="15796"/>
                  </a:cubicBezTo>
                  <a:cubicBezTo>
                    <a:pt x="4878" y="15594"/>
                    <a:pt x="4868" y="15589"/>
                    <a:pt x="4868" y="15589"/>
                  </a:cubicBezTo>
                  <a:cubicBezTo>
                    <a:pt x="4919" y="15184"/>
                    <a:pt x="4920" y="15176"/>
                    <a:pt x="4920" y="15176"/>
                  </a:cubicBezTo>
                  <a:lnTo>
                    <a:pt x="5555" y="15477"/>
                  </a:lnTo>
                  <a:cubicBezTo>
                    <a:pt x="5642" y="15519"/>
                    <a:pt x="5645" y="15520"/>
                    <a:pt x="5645" y="15520"/>
                  </a:cubicBezTo>
                  <a:cubicBezTo>
                    <a:pt x="5697" y="15451"/>
                    <a:pt x="5749" y="15382"/>
                    <a:pt x="5853" y="15314"/>
                  </a:cubicBezTo>
                  <a:lnTo>
                    <a:pt x="5989" y="15615"/>
                  </a:lnTo>
                  <a:cubicBezTo>
                    <a:pt x="5749" y="15865"/>
                    <a:pt x="5542" y="16072"/>
                    <a:pt x="5334" y="16279"/>
                  </a:cubicBezTo>
                  <a:close/>
                  <a:moveTo>
                    <a:pt x="1721" y="20023"/>
                  </a:moveTo>
                  <a:lnTo>
                    <a:pt x="1513" y="19674"/>
                  </a:lnTo>
                  <a:cubicBezTo>
                    <a:pt x="1721" y="19465"/>
                    <a:pt x="1930" y="19256"/>
                    <a:pt x="2190" y="18978"/>
                  </a:cubicBezTo>
                  <a:lnTo>
                    <a:pt x="2346" y="19256"/>
                  </a:lnTo>
                  <a:cubicBezTo>
                    <a:pt x="2138" y="19535"/>
                    <a:pt x="1930" y="19744"/>
                    <a:pt x="1721" y="20023"/>
                  </a:cubicBezTo>
                  <a:close/>
                  <a:moveTo>
                    <a:pt x="7874" y="13909"/>
                  </a:moveTo>
                  <a:cubicBezTo>
                    <a:pt x="7630" y="14151"/>
                    <a:pt x="7418" y="14359"/>
                    <a:pt x="7154" y="14566"/>
                  </a:cubicBezTo>
                  <a:lnTo>
                    <a:pt x="7015" y="14324"/>
                  </a:lnTo>
                  <a:cubicBezTo>
                    <a:pt x="7259" y="14082"/>
                    <a:pt x="7471" y="13874"/>
                    <a:pt x="7735" y="13666"/>
                  </a:cubicBezTo>
                  <a:close/>
                  <a:moveTo>
                    <a:pt x="18310" y="3827"/>
                  </a:moveTo>
                  <a:lnTo>
                    <a:pt x="17630" y="3131"/>
                  </a:lnTo>
                  <a:lnTo>
                    <a:pt x="17783" y="2782"/>
                  </a:lnTo>
                  <a:lnTo>
                    <a:pt x="18463" y="3479"/>
                  </a:lnTo>
                  <a:close/>
                  <a:moveTo>
                    <a:pt x="11733" y="10777"/>
                  </a:moveTo>
                  <a:cubicBezTo>
                    <a:pt x="11489" y="10958"/>
                    <a:pt x="11224" y="11166"/>
                    <a:pt x="11013" y="11373"/>
                  </a:cubicBezTo>
                  <a:lnTo>
                    <a:pt x="10854" y="11027"/>
                  </a:lnTo>
                  <a:cubicBezTo>
                    <a:pt x="11119" y="10820"/>
                    <a:pt x="11330" y="10612"/>
                    <a:pt x="11595" y="10474"/>
                  </a:cubicBezTo>
                  <a:close/>
                  <a:moveTo>
                    <a:pt x="13720" y="9328"/>
                  </a:moveTo>
                  <a:cubicBezTo>
                    <a:pt x="13462" y="9491"/>
                    <a:pt x="13251" y="9698"/>
                    <a:pt x="12986" y="9835"/>
                  </a:cubicBezTo>
                  <a:lnTo>
                    <a:pt x="12848" y="9595"/>
                  </a:lnTo>
                  <a:cubicBezTo>
                    <a:pt x="12986" y="9423"/>
                    <a:pt x="13145" y="9354"/>
                    <a:pt x="13304" y="9216"/>
                  </a:cubicBezTo>
                  <a:cubicBezTo>
                    <a:pt x="12839" y="8881"/>
                    <a:pt x="12828" y="8873"/>
                    <a:pt x="12828" y="8873"/>
                  </a:cubicBezTo>
                  <a:lnTo>
                    <a:pt x="12933" y="8529"/>
                  </a:lnTo>
                  <a:cubicBezTo>
                    <a:pt x="13611" y="9003"/>
                    <a:pt x="13621" y="9010"/>
                    <a:pt x="13621" y="9010"/>
                  </a:cubicBezTo>
                  <a:lnTo>
                    <a:pt x="13714" y="9070"/>
                  </a:lnTo>
                  <a:lnTo>
                    <a:pt x="13674" y="9148"/>
                  </a:lnTo>
                  <a:close/>
                  <a:moveTo>
                    <a:pt x="10438" y="12883"/>
                  </a:moveTo>
                  <a:lnTo>
                    <a:pt x="10174" y="12825"/>
                  </a:lnTo>
                  <a:lnTo>
                    <a:pt x="10284" y="11983"/>
                  </a:lnTo>
                  <a:lnTo>
                    <a:pt x="10547" y="12070"/>
                  </a:lnTo>
                  <a:close/>
                  <a:moveTo>
                    <a:pt x="15753" y="7994"/>
                  </a:moveTo>
                  <a:cubicBezTo>
                    <a:pt x="15502" y="8178"/>
                    <a:pt x="15237" y="8389"/>
                    <a:pt x="15026" y="8529"/>
                  </a:cubicBezTo>
                  <a:lnTo>
                    <a:pt x="14887" y="8222"/>
                  </a:lnTo>
                  <a:cubicBezTo>
                    <a:pt x="15131" y="8038"/>
                    <a:pt x="15396" y="7828"/>
                    <a:pt x="15660" y="7687"/>
                  </a:cubicBezTo>
                  <a:close/>
                  <a:moveTo>
                    <a:pt x="16490" y="7629"/>
                  </a:moveTo>
                  <a:lnTo>
                    <a:pt x="10810" y="2144"/>
                  </a:lnTo>
                  <a:lnTo>
                    <a:pt x="10964" y="1883"/>
                  </a:lnTo>
                  <a:lnTo>
                    <a:pt x="16709" y="7281"/>
                  </a:lnTo>
                  <a:close/>
                  <a:moveTo>
                    <a:pt x="17880" y="6827"/>
                  </a:moveTo>
                  <a:cubicBezTo>
                    <a:pt x="17579" y="7007"/>
                    <a:pt x="17317" y="7144"/>
                    <a:pt x="17055" y="7281"/>
                  </a:cubicBezTo>
                  <a:lnTo>
                    <a:pt x="16963" y="6981"/>
                  </a:lnTo>
                  <a:cubicBezTo>
                    <a:pt x="17212" y="6801"/>
                    <a:pt x="17474" y="6664"/>
                    <a:pt x="17788" y="6526"/>
                  </a:cubicBezTo>
                  <a:close/>
                  <a:moveTo>
                    <a:pt x="20130" y="5627"/>
                  </a:moveTo>
                  <a:lnTo>
                    <a:pt x="19472" y="4930"/>
                  </a:lnTo>
                  <a:lnTo>
                    <a:pt x="19625" y="4640"/>
                  </a:lnTo>
                  <a:lnTo>
                    <a:pt x="20305" y="5336"/>
                  </a:lnTo>
                  <a:close/>
                  <a:moveTo>
                    <a:pt x="10021" y="15872"/>
                  </a:moveTo>
                  <a:lnTo>
                    <a:pt x="9758" y="15785"/>
                  </a:lnTo>
                  <a:lnTo>
                    <a:pt x="9911" y="14682"/>
                  </a:lnTo>
                  <a:lnTo>
                    <a:pt x="10174" y="14769"/>
                  </a:lnTo>
                  <a:close/>
                  <a:moveTo>
                    <a:pt x="20029" y="5844"/>
                  </a:moveTo>
                  <a:cubicBezTo>
                    <a:pt x="19728" y="6027"/>
                    <a:pt x="19466" y="6097"/>
                    <a:pt x="19204" y="6236"/>
                  </a:cubicBezTo>
                  <a:lnTo>
                    <a:pt x="19112" y="5931"/>
                  </a:lnTo>
                  <a:cubicBezTo>
                    <a:pt x="19413" y="5749"/>
                    <a:pt x="19675" y="5679"/>
                    <a:pt x="19937" y="5540"/>
                  </a:cubicBezTo>
                  <a:close/>
                  <a:moveTo>
                    <a:pt x="5846" y="21251"/>
                  </a:moveTo>
                  <a:lnTo>
                    <a:pt x="13624" y="13389"/>
                  </a:lnTo>
                  <a:cubicBezTo>
                    <a:pt x="14191" y="9452"/>
                    <a:pt x="14196" y="9418"/>
                    <a:pt x="14196" y="9418"/>
                  </a:cubicBezTo>
                  <a:cubicBezTo>
                    <a:pt x="14503" y="9486"/>
                    <a:pt x="14509" y="9487"/>
                    <a:pt x="14510" y="9487"/>
                  </a:cubicBezTo>
                  <a:cubicBezTo>
                    <a:pt x="14313" y="10825"/>
                    <a:pt x="14141" y="11995"/>
                    <a:pt x="13991" y="13018"/>
                  </a:cubicBezTo>
                  <a:lnTo>
                    <a:pt x="18045" y="8921"/>
                  </a:lnTo>
                  <a:lnTo>
                    <a:pt x="17849" y="8877"/>
                  </a:lnTo>
                  <a:lnTo>
                    <a:pt x="18003" y="7774"/>
                  </a:lnTo>
                  <a:lnTo>
                    <a:pt x="18266" y="7832"/>
                  </a:lnTo>
                  <a:lnTo>
                    <a:pt x="18126" y="8839"/>
                  </a:lnTo>
                  <a:lnTo>
                    <a:pt x="21600" y="5327"/>
                  </a:lnTo>
                  <a:lnTo>
                    <a:pt x="21399" y="5403"/>
                  </a:lnTo>
                  <a:lnTo>
                    <a:pt x="21308" y="5100"/>
                  </a:lnTo>
                  <a:cubicBezTo>
                    <a:pt x="21295" y="5059"/>
                    <a:pt x="21295" y="5057"/>
                    <a:pt x="21295" y="5057"/>
                  </a:cubicBezTo>
                  <a:cubicBezTo>
                    <a:pt x="21399" y="4987"/>
                    <a:pt x="21451" y="4987"/>
                    <a:pt x="21556" y="4987"/>
                  </a:cubicBezTo>
                  <a:cubicBezTo>
                    <a:pt x="19540" y="1483"/>
                    <a:pt x="17414" y="42"/>
                    <a:pt x="15310" y="1"/>
                  </a:cubicBezTo>
                  <a:cubicBezTo>
                    <a:pt x="11803" y="-68"/>
                    <a:pt x="8357" y="3750"/>
                    <a:pt x="5585" y="8379"/>
                  </a:cubicBezTo>
                  <a:cubicBezTo>
                    <a:pt x="9781" y="11953"/>
                    <a:pt x="9812" y="11979"/>
                    <a:pt x="9812" y="11979"/>
                  </a:cubicBezTo>
                  <a:lnTo>
                    <a:pt x="9721" y="12161"/>
                  </a:lnTo>
                  <a:cubicBezTo>
                    <a:pt x="9709" y="12185"/>
                    <a:pt x="9708" y="12187"/>
                    <a:pt x="9708" y="12187"/>
                  </a:cubicBezTo>
                  <a:lnTo>
                    <a:pt x="9754" y="12308"/>
                  </a:lnTo>
                  <a:cubicBezTo>
                    <a:pt x="9760" y="12324"/>
                    <a:pt x="9760" y="12325"/>
                    <a:pt x="9760" y="12325"/>
                  </a:cubicBezTo>
                  <a:cubicBezTo>
                    <a:pt x="9551" y="12533"/>
                    <a:pt x="9290" y="12671"/>
                    <a:pt x="9082" y="12879"/>
                  </a:cubicBezTo>
                  <a:lnTo>
                    <a:pt x="8945" y="12637"/>
                  </a:lnTo>
                  <a:cubicBezTo>
                    <a:pt x="8926" y="12604"/>
                    <a:pt x="8925" y="12602"/>
                    <a:pt x="8925" y="12602"/>
                  </a:cubicBezTo>
                  <a:cubicBezTo>
                    <a:pt x="9082" y="12464"/>
                    <a:pt x="9238" y="12325"/>
                    <a:pt x="9447" y="12118"/>
                  </a:cubicBezTo>
                  <a:cubicBezTo>
                    <a:pt x="5458" y="8682"/>
                    <a:pt x="5428" y="8657"/>
                    <a:pt x="5428" y="8656"/>
                  </a:cubicBezTo>
                  <a:cubicBezTo>
                    <a:pt x="3758" y="11495"/>
                    <a:pt x="2349" y="14540"/>
                    <a:pt x="1357" y="17171"/>
                  </a:cubicBezTo>
                  <a:cubicBezTo>
                    <a:pt x="3419" y="18333"/>
                    <a:pt x="3444" y="18348"/>
                    <a:pt x="3445" y="18348"/>
                  </a:cubicBezTo>
                  <a:lnTo>
                    <a:pt x="3353" y="18651"/>
                  </a:lnTo>
                  <a:cubicBezTo>
                    <a:pt x="3341" y="18691"/>
                    <a:pt x="3340" y="18694"/>
                    <a:pt x="3340" y="18694"/>
                  </a:cubicBezTo>
                  <a:cubicBezTo>
                    <a:pt x="1270" y="17527"/>
                    <a:pt x="1253" y="17517"/>
                    <a:pt x="1253" y="17517"/>
                  </a:cubicBezTo>
                  <a:cubicBezTo>
                    <a:pt x="731" y="18971"/>
                    <a:pt x="313" y="20286"/>
                    <a:pt x="0" y="21394"/>
                  </a:cubicBezTo>
                  <a:cubicBezTo>
                    <a:pt x="104" y="21255"/>
                    <a:pt x="261" y="21117"/>
                    <a:pt x="418" y="20909"/>
                  </a:cubicBezTo>
                  <a:lnTo>
                    <a:pt x="600" y="21151"/>
                  </a:lnTo>
                  <a:cubicBezTo>
                    <a:pt x="625" y="21184"/>
                    <a:pt x="626" y="21186"/>
                    <a:pt x="626" y="21186"/>
                  </a:cubicBezTo>
                  <a:lnTo>
                    <a:pt x="313" y="21532"/>
                  </a:lnTo>
                  <a:cubicBezTo>
                    <a:pt x="1618" y="21463"/>
                    <a:pt x="3497" y="21463"/>
                    <a:pt x="5532" y="21255"/>
                  </a:cubicBezTo>
                  <a:cubicBezTo>
                    <a:pt x="6516" y="15006"/>
                    <a:pt x="6524" y="14956"/>
                    <a:pt x="6524" y="14956"/>
                  </a:cubicBezTo>
                  <a:lnTo>
                    <a:pt x="6752" y="15016"/>
                  </a:lnTo>
                  <a:cubicBezTo>
                    <a:pt x="6783" y="15024"/>
                    <a:pt x="6785" y="15025"/>
                    <a:pt x="6785" y="15025"/>
                  </a:cubicBezTo>
                  <a:cubicBezTo>
                    <a:pt x="5928" y="20710"/>
                    <a:pt x="5853" y="21207"/>
                    <a:pt x="5846" y="2125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 rot="14260338">
              <a:off x="3042519" y="3479303"/>
              <a:ext cx="1562102" cy="83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 rot="19642308">
              <a:off x="5291214" y="4623098"/>
              <a:ext cx="822326" cy="779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 rot="17366818">
              <a:off x="4880050" y="1573510"/>
              <a:ext cx="750889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 rot="18361205">
              <a:off x="1885232" y="2960191"/>
              <a:ext cx="752475" cy="401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 rot="1968420">
              <a:off x="3727525" y="2419648"/>
              <a:ext cx="1169990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 rot="20678873">
              <a:off x="2027314" y="3734098"/>
              <a:ext cx="822326" cy="779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 rot="16885505" flipH="1">
              <a:off x="3188568" y="4771530"/>
              <a:ext cx="1096965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 rot="10207366">
              <a:off x="2557538" y="2568873"/>
              <a:ext cx="1169989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 rot="4491075">
              <a:off x="2526581" y="4522292"/>
              <a:ext cx="750890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 rot="4770738">
              <a:off x="2943300" y="4134149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 rot="19178520">
              <a:off x="7332739" y="4230985"/>
              <a:ext cx="561976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 rot="18361205">
              <a:off x="4576837" y="2156123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 rot="11792620" flipH="1">
              <a:off x="4119638" y="4689773"/>
              <a:ext cx="823913" cy="781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 rot="18361205">
              <a:off x="6927925" y="3126086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 rot="1968420">
              <a:off x="6334200" y="4069061"/>
              <a:ext cx="1169990" cy="1111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 rot="20678873">
              <a:off x="6538989" y="2316461"/>
              <a:ext cx="822326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 rot="3206259" flipH="1">
              <a:off x="4300613" y="3721398"/>
              <a:ext cx="1096963" cy="58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 rot="4491075">
              <a:off x="6589787" y="3597574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 rot="19178520">
              <a:off x="4943551" y="4399261"/>
              <a:ext cx="563564" cy="53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 rot="18361205">
              <a:off x="5769844" y="3873005"/>
              <a:ext cx="752476" cy="401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 rot="11792620" flipH="1">
              <a:off x="5823025" y="2883198"/>
              <a:ext cx="822327" cy="781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 rot="14246117">
              <a:off x="5486475" y="5596236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 rot="1968420">
              <a:off x="5564263" y="1676698"/>
              <a:ext cx="1169989" cy="110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 rot="20678873">
              <a:off x="4818139" y="2629198"/>
              <a:ext cx="822326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 rot="16885505" flipH="1">
              <a:off x="5054675" y="3430886"/>
              <a:ext cx="1096965" cy="58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 rot="4491075">
              <a:off x="8145537" y="4480224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 rot="2242059">
              <a:off x="592213" y="6826547"/>
              <a:ext cx="531813" cy="53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9604" y="6439"/>
                  </a:moveTo>
                  <a:lnTo>
                    <a:pt x="8881" y="5888"/>
                  </a:lnTo>
                  <a:lnTo>
                    <a:pt x="8968" y="5627"/>
                  </a:lnTo>
                  <a:lnTo>
                    <a:pt x="9714" y="6178"/>
                  </a:lnTo>
                  <a:close/>
                  <a:moveTo>
                    <a:pt x="3508" y="14972"/>
                  </a:moveTo>
                  <a:lnTo>
                    <a:pt x="2675" y="14566"/>
                  </a:lnTo>
                  <a:lnTo>
                    <a:pt x="2763" y="14218"/>
                  </a:lnTo>
                  <a:lnTo>
                    <a:pt x="3596" y="14624"/>
                  </a:lnTo>
                  <a:close/>
                  <a:moveTo>
                    <a:pt x="16533" y="1941"/>
                  </a:moveTo>
                  <a:lnTo>
                    <a:pt x="15854" y="1244"/>
                  </a:lnTo>
                  <a:lnTo>
                    <a:pt x="16029" y="983"/>
                  </a:lnTo>
                  <a:lnTo>
                    <a:pt x="16709" y="1679"/>
                  </a:lnTo>
                  <a:close/>
                  <a:moveTo>
                    <a:pt x="11578" y="7978"/>
                  </a:moveTo>
                  <a:lnTo>
                    <a:pt x="10854" y="7426"/>
                  </a:lnTo>
                  <a:lnTo>
                    <a:pt x="10964" y="7078"/>
                  </a:lnTo>
                  <a:lnTo>
                    <a:pt x="11753" y="7629"/>
                  </a:lnTo>
                  <a:close/>
                  <a:moveTo>
                    <a:pt x="3501" y="18078"/>
                  </a:moveTo>
                  <a:lnTo>
                    <a:pt x="3316" y="17839"/>
                  </a:lnTo>
                  <a:cubicBezTo>
                    <a:pt x="3554" y="17599"/>
                    <a:pt x="3765" y="17394"/>
                    <a:pt x="3977" y="17120"/>
                  </a:cubicBezTo>
                  <a:lnTo>
                    <a:pt x="4162" y="17360"/>
                  </a:lnTo>
                  <a:cubicBezTo>
                    <a:pt x="3924" y="17668"/>
                    <a:pt x="3712" y="17873"/>
                    <a:pt x="3501" y="18078"/>
                  </a:cubicBezTo>
                  <a:close/>
                  <a:moveTo>
                    <a:pt x="5334" y="16279"/>
                  </a:moveTo>
                  <a:lnTo>
                    <a:pt x="5153" y="16037"/>
                  </a:lnTo>
                  <a:cubicBezTo>
                    <a:pt x="5231" y="15934"/>
                    <a:pt x="5283" y="15865"/>
                    <a:pt x="5334" y="15796"/>
                  </a:cubicBezTo>
                  <a:cubicBezTo>
                    <a:pt x="4878" y="15594"/>
                    <a:pt x="4868" y="15589"/>
                    <a:pt x="4868" y="15589"/>
                  </a:cubicBezTo>
                  <a:cubicBezTo>
                    <a:pt x="4919" y="15184"/>
                    <a:pt x="4920" y="15176"/>
                    <a:pt x="4920" y="15176"/>
                  </a:cubicBezTo>
                  <a:lnTo>
                    <a:pt x="5555" y="15477"/>
                  </a:lnTo>
                  <a:cubicBezTo>
                    <a:pt x="5642" y="15519"/>
                    <a:pt x="5645" y="15520"/>
                    <a:pt x="5645" y="15520"/>
                  </a:cubicBezTo>
                  <a:cubicBezTo>
                    <a:pt x="5697" y="15451"/>
                    <a:pt x="5749" y="15382"/>
                    <a:pt x="5853" y="15314"/>
                  </a:cubicBezTo>
                  <a:lnTo>
                    <a:pt x="5989" y="15615"/>
                  </a:lnTo>
                  <a:cubicBezTo>
                    <a:pt x="5749" y="15865"/>
                    <a:pt x="5542" y="16072"/>
                    <a:pt x="5334" y="16279"/>
                  </a:cubicBezTo>
                  <a:close/>
                  <a:moveTo>
                    <a:pt x="1721" y="20023"/>
                  </a:moveTo>
                  <a:lnTo>
                    <a:pt x="1513" y="19674"/>
                  </a:lnTo>
                  <a:cubicBezTo>
                    <a:pt x="1721" y="19465"/>
                    <a:pt x="1930" y="19256"/>
                    <a:pt x="2190" y="18978"/>
                  </a:cubicBezTo>
                  <a:lnTo>
                    <a:pt x="2346" y="19256"/>
                  </a:lnTo>
                  <a:cubicBezTo>
                    <a:pt x="2138" y="19535"/>
                    <a:pt x="1930" y="19744"/>
                    <a:pt x="1721" y="20023"/>
                  </a:cubicBezTo>
                  <a:close/>
                  <a:moveTo>
                    <a:pt x="7874" y="13909"/>
                  </a:moveTo>
                  <a:cubicBezTo>
                    <a:pt x="7630" y="14151"/>
                    <a:pt x="7418" y="14359"/>
                    <a:pt x="7154" y="14566"/>
                  </a:cubicBezTo>
                  <a:lnTo>
                    <a:pt x="7015" y="14324"/>
                  </a:lnTo>
                  <a:cubicBezTo>
                    <a:pt x="7259" y="14082"/>
                    <a:pt x="7471" y="13874"/>
                    <a:pt x="7735" y="13666"/>
                  </a:cubicBezTo>
                  <a:close/>
                  <a:moveTo>
                    <a:pt x="18310" y="3827"/>
                  </a:moveTo>
                  <a:lnTo>
                    <a:pt x="17630" y="3131"/>
                  </a:lnTo>
                  <a:lnTo>
                    <a:pt x="17783" y="2782"/>
                  </a:lnTo>
                  <a:lnTo>
                    <a:pt x="18463" y="3479"/>
                  </a:lnTo>
                  <a:close/>
                  <a:moveTo>
                    <a:pt x="11733" y="10777"/>
                  </a:moveTo>
                  <a:cubicBezTo>
                    <a:pt x="11489" y="10958"/>
                    <a:pt x="11224" y="11166"/>
                    <a:pt x="11013" y="11373"/>
                  </a:cubicBezTo>
                  <a:lnTo>
                    <a:pt x="10854" y="11027"/>
                  </a:lnTo>
                  <a:cubicBezTo>
                    <a:pt x="11119" y="10820"/>
                    <a:pt x="11330" y="10612"/>
                    <a:pt x="11595" y="10474"/>
                  </a:cubicBezTo>
                  <a:close/>
                  <a:moveTo>
                    <a:pt x="13720" y="9328"/>
                  </a:moveTo>
                  <a:cubicBezTo>
                    <a:pt x="13462" y="9491"/>
                    <a:pt x="13251" y="9698"/>
                    <a:pt x="12986" y="9835"/>
                  </a:cubicBezTo>
                  <a:lnTo>
                    <a:pt x="12848" y="9595"/>
                  </a:lnTo>
                  <a:cubicBezTo>
                    <a:pt x="12986" y="9423"/>
                    <a:pt x="13145" y="9354"/>
                    <a:pt x="13304" y="9216"/>
                  </a:cubicBezTo>
                  <a:cubicBezTo>
                    <a:pt x="12839" y="8881"/>
                    <a:pt x="12828" y="8873"/>
                    <a:pt x="12828" y="8873"/>
                  </a:cubicBezTo>
                  <a:lnTo>
                    <a:pt x="12933" y="8529"/>
                  </a:lnTo>
                  <a:cubicBezTo>
                    <a:pt x="13611" y="9003"/>
                    <a:pt x="13621" y="9010"/>
                    <a:pt x="13621" y="9010"/>
                  </a:cubicBezTo>
                  <a:lnTo>
                    <a:pt x="13714" y="9070"/>
                  </a:lnTo>
                  <a:lnTo>
                    <a:pt x="13674" y="9148"/>
                  </a:lnTo>
                  <a:close/>
                  <a:moveTo>
                    <a:pt x="10438" y="12883"/>
                  </a:moveTo>
                  <a:lnTo>
                    <a:pt x="10174" y="12825"/>
                  </a:lnTo>
                  <a:lnTo>
                    <a:pt x="10284" y="11983"/>
                  </a:lnTo>
                  <a:lnTo>
                    <a:pt x="10547" y="12070"/>
                  </a:lnTo>
                  <a:close/>
                  <a:moveTo>
                    <a:pt x="15753" y="7994"/>
                  </a:moveTo>
                  <a:cubicBezTo>
                    <a:pt x="15502" y="8178"/>
                    <a:pt x="15237" y="8389"/>
                    <a:pt x="15026" y="8529"/>
                  </a:cubicBezTo>
                  <a:lnTo>
                    <a:pt x="14887" y="8222"/>
                  </a:lnTo>
                  <a:cubicBezTo>
                    <a:pt x="15131" y="8038"/>
                    <a:pt x="15396" y="7828"/>
                    <a:pt x="15660" y="7687"/>
                  </a:cubicBezTo>
                  <a:close/>
                  <a:moveTo>
                    <a:pt x="16490" y="7629"/>
                  </a:moveTo>
                  <a:lnTo>
                    <a:pt x="10810" y="2144"/>
                  </a:lnTo>
                  <a:lnTo>
                    <a:pt x="10964" y="1883"/>
                  </a:lnTo>
                  <a:lnTo>
                    <a:pt x="16709" y="7281"/>
                  </a:lnTo>
                  <a:close/>
                  <a:moveTo>
                    <a:pt x="17880" y="6827"/>
                  </a:moveTo>
                  <a:cubicBezTo>
                    <a:pt x="17579" y="7007"/>
                    <a:pt x="17317" y="7144"/>
                    <a:pt x="17055" y="7281"/>
                  </a:cubicBezTo>
                  <a:lnTo>
                    <a:pt x="16963" y="6981"/>
                  </a:lnTo>
                  <a:cubicBezTo>
                    <a:pt x="17212" y="6801"/>
                    <a:pt x="17474" y="6664"/>
                    <a:pt x="17788" y="6526"/>
                  </a:cubicBezTo>
                  <a:close/>
                  <a:moveTo>
                    <a:pt x="20130" y="5627"/>
                  </a:moveTo>
                  <a:lnTo>
                    <a:pt x="19472" y="4930"/>
                  </a:lnTo>
                  <a:lnTo>
                    <a:pt x="19625" y="4640"/>
                  </a:lnTo>
                  <a:lnTo>
                    <a:pt x="20305" y="5336"/>
                  </a:lnTo>
                  <a:close/>
                  <a:moveTo>
                    <a:pt x="10021" y="15872"/>
                  </a:moveTo>
                  <a:lnTo>
                    <a:pt x="9758" y="15785"/>
                  </a:lnTo>
                  <a:lnTo>
                    <a:pt x="9911" y="14682"/>
                  </a:lnTo>
                  <a:lnTo>
                    <a:pt x="10174" y="14769"/>
                  </a:lnTo>
                  <a:close/>
                  <a:moveTo>
                    <a:pt x="20029" y="5844"/>
                  </a:moveTo>
                  <a:cubicBezTo>
                    <a:pt x="19728" y="6027"/>
                    <a:pt x="19466" y="6097"/>
                    <a:pt x="19204" y="6236"/>
                  </a:cubicBezTo>
                  <a:lnTo>
                    <a:pt x="19112" y="5931"/>
                  </a:lnTo>
                  <a:cubicBezTo>
                    <a:pt x="19413" y="5749"/>
                    <a:pt x="19675" y="5679"/>
                    <a:pt x="19937" y="5540"/>
                  </a:cubicBezTo>
                  <a:close/>
                  <a:moveTo>
                    <a:pt x="5846" y="21251"/>
                  </a:moveTo>
                  <a:lnTo>
                    <a:pt x="13624" y="13389"/>
                  </a:lnTo>
                  <a:cubicBezTo>
                    <a:pt x="14191" y="9452"/>
                    <a:pt x="14196" y="9418"/>
                    <a:pt x="14196" y="9418"/>
                  </a:cubicBezTo>
                  <a:cubicBezTo>
                    <a:pt x="14503" y="9486"/>
                    <a:pt x="14509" y="9487"/>
                    <a:pt x="14510" y="9487"/>
                  </a:cubicBezTo>
                  <a:cubicBezTo>
                    <a:pt x="14313" y="10825"/>
                    <a:pt x="14141" y="11995"/>
                    <a:pt x="13991" y="13018"/>
                  </a:cubicBezTo>
                  <a:lnTo>
                    <a:pt x="18045" y="8921"/>
                  </a:lnTo>
                  <a:lnTo>
                    <a:pt x="17849" y="8877"/>
                  </a:lnTo>
                  <a:lnTo>
                    <a:pt x="18003" y="7774"/>
                  </a:lnTo>
                  <a:lnTo>
                    <a:pt x="18266" y="7832"/>
                  </a:lnTo>
                  <a:lnTo>
                    <a:pt x="18126" y="8839"/>
                  </a:lnTo>
                  <a:lnTo>
                    <a:pt x="21600" y="5327"/>
                  </a:lnTo>
                  <a:lnTo>
                    <a:pt x="21399" y="5403"/>
                  </a:lnTo>
                  <a:lnTo>
                    <a:pt x="21308" y="5100"/>
                  </a:lnTo>
                  <a:cubicBezTo>
                    <a:pt x="21295" y="5059"/>
                    <a:pt x="21295" y="5057"/>
                    <a:pt x="21295" y="5057"/>
                  </a:cubicBezTo>
                  <a:cubicBezTo>
                    <a:pt x="21399" y="4987"/>
                    <a:pt x="21451" y="4987"/>
                    <a:pt x="21556" y="4987"/>
                  </a:cubicBezTo>
                  <a:cubicBezTo>
                    <a:pt x="19540" y="1483"/>
                    <a:pt x="17414" y="42"/>
                    <a:pt x="15310" y="1"/>
                  </a:cubicBezTo>
                  <a:cubicBezTo>
                    <a:pt x="11803" y="-68"/>
                    <a:pt x="8357" y="3750"/>
                    <a:pt x="5585" y="8379"/>
                  </a:cubicBezTo>
                  <a:cubicBezTo>
                    <a:pt x="9781" y="11953"/>
                    <a:pt x="9812" y="11979"/>
                    <a:pt x="9812" y="11979"/>
                  </a:cubicBezTo>
                  <a:lnTo>
                    <a:pt x="9721" y="12161"/>
                  </a:lnTo>
                  <a:cubicBezTo>
                    <a:pt x="9709" y="12185"/>
                    <a:pt x="9708" y="12187"/>
                    <a:pt x="9708" y="12187"/>
                  </a:cubicBezTo>
                  <a:lnTo>
                    <a:pt x="9754" y="12308"/>
                  </a:lnTo>
                  <a:cubicBezTo>
                    <a:pt x="9760" y="12324"/>
                    <a:pt x="9760" y="12325"/>
                    <a:pt x="9760" y="12325"/>
                  </a:cubicBezTo>
                  <a:cubicBezTo>
                    <a:pt x="9551" y="12533"/>
                    <a:pt x="9290" y="12671"/>
                    <a:pt x="9082" y="12879"/>
                  </a:cubicBezTo>
                  <a:lnTo>
                    <a:pt x="8945" y="12637"/>
                  </a:lnTo>
                  <a:cubicBezTo>
                    <a:pt x="8926" y="12604"/>
                    <a:pt x="8925" y="12602"/>
                    <a:pt x="8925" y="12602"/>
                  </a:cubicBezTo>
                  <a:cubicBezTo>
                    <a:pt x="9082" y="12464"/>
                    <a:pt x="9238" y="12325"/>
                    <a:pt x="9447" y="12118"/>
                  </a:cubicBezTo>
                  <a:cubicBezTo>
                    <a:pt x="5458" y="8682"/>
                    <a:pt x="5428" y="8657"/>
                    <a:pt x="5428" y="8656"/>
                  </a:cubicBezTo>
                  <a:cubicBezTo>
                    <a:pt x="3758" y="11495"/>
                    <a:pt x="2349" y="14540"/>
                    <a:pt x="1357" y="17171"/>
                  </a:cubicBezTo>
                  <a:cubicBezTo>
                    <a:pt x="3419" y="18333"/>
                    <a:pt x="3444" y="18348"/>
                    <a:pt x="3445" y="18348"/>
                  </a:cubicBezTo>
                  <a:lnTo>
                    <a:pt x="3353" y="18651"/>
                  </a:lnTo>
                  <a:cubicBezTo>
                    <a:pt x="3341" y="18691"/>
                    <a:pt x="3340" y="18694"/>
                    <a:pt x="3340" y="18694"/>
                  </a:cubicBezTo>
                  <a:cubicBezTo>
                    <a:pt x="1270" y="17527"/>
                    <a:pt x="1253" y="17517"/>
                    <a:pt x="1253" y="17517"/>
                  </a:cubicBezTo>
                  <a:cubicBezTo>
                    <a:pt x="731" y="18971"/>
                    <a:pt x="313" y="20286"/>
                    <a:pt x="0" y="21394"/>
                  </a:cubicBezTo>
                  <a:cubicBezTo>
                    <a:pt x="104" y="21255"/>
                    <a:pt x="261" y="21117"/>
                    <a:pt x="418" y="20909"/>
                  </a:cubicBezTo>
                  <a:lnTo>
                    <a:pt x="600" y="21151"/>
                  </a:lnTo>
                  <a:cubicBezTo>
                    <a:pt x="625" y="21184"/>
                    <a:pt x="626" y="21186"/>
                    <a:pt x="626" y="21186"/>
                  </a:cubicBezTo>
                  <a:lnTo>
                    <a:pt x="313" y="21532"/>
                  </a:lnTo>
                  <a:cubicBezTo>
                    <a:pt x="1618" y="21463"/>
                    <a:pt x="3497" y="21463"/>
                    <a:pt x="5532" y="21255"/>
                  </a:cubicBezTo>
                  <a:cubicBezTo>
                    <a:pt x="6516" y="15006"/>
                    <a:pt x="6524" y="14956"/>
                    <a:pt x="6524" y="14956"/>
                  </a:cubicBezTo>
                  <a:lnTo>
                    <a:pt x="6752" y="15016"/>
                  </a:lnTo>
                  <a:cubicBezTo>
                    <a:pt x="6783" y="15024"/>
                    <a:pt x="6785" y="15025"/>
                    <a:pt x="6785" y="15025"/>
                  </a:cubicBezTo>
                  <a:cubicBezTo>
                    <a:pt x="5928" y="20710"/>
                    <a:pt x="5853" y="21207"/>
                    <a:pt x="5846" y="2125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 rot="13039248" flipH="1">
              <a:off x="8237614" y="6658272"/>
              <a:ext cx="563563" cy="53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extrusionOk="0">
                  <a:moveTo>
                    <a:pt x="2021" y="19022"/>
                  </a:moveTo>
                  <a:cubicBezTo>
                    <a:pt x="1781" y="19303"/>
                    <a:pt x="1589" y="19514"/>
                    <a:pt x="1396" y="19725"/>
                  </a:cubicBezTo>
                  <a:lnTo>
                    <a:pt x="1589" y="20077"/>
                  </a:lnTo>
                  <a:cubicBezTo>
                    <a:pt x="1781" y="19796"/>
                    <a:pt x="1973" y="19585"/>
                    <a:pt x="2166" y="19303"/>
                  </a:cubicBezTo>
                  <a:close/>
                  <a:moveTo>
                    <a:pt x="3670" y="17147"/>
                  </a:moveTo>
                  <a:cubicBezTo>
                    <a:pt x="3475" y="17424"/>
                    <a:pt x="3280" y="17631"/>
                    <a:pt x="3060" y="17872"/>
                  </a:cubicBezTo>
                  <a:lnTo>
                    <a:pt x="3231" y="18114"/>
                  </a:lnTo>
                  <a:cubicBezTo>
                    <a:pt x="3426" y="17907"/>
                    <a:pt x="3622" y="17700"/>
                    <a:pt x="3841" y="17389"/>
                  </a:cubicBezTo>
                  <a:close/>
                  <a:moveTo>
                    <a:pt x="3319" y="14628"/>
                  </a:moveTo>
                  <a:lnTo>
                    <a:pt x="2550" y="14218"/>
                  </a:lnTo>
                  <a:lnTo>
                    <a:pt x="2469" y="14570"/>
                  </a:lnTo>
                  <a:lnTo>
                    <a:pt x="3238" y="14980"/>
                  </a:lnTo>
                  <a:close/>
                  <a:moveTo>
                    <a:pt x="5402" y="15324"/>
                  </a:moveTo>
                  <a:cubicBezTo>
                    <a:pt x="5306" y="15394"/>
                    <a:pt x="5258" y="15463"/>
                    <a:pt x="5211" y="15533"/>
                  </a:cubicBezTo>
                  <a:cubicBezTo>
                    <a:pt x="5210" y="15533"/>
                    <a:pt x="5199" y="15527"/>
                    <a:pt x="4541" y="15185"/>
                  </a:cubicBezTo>
                  <a:cubicBezTo>
                    <a:pt x="4541" y="15185"/>
                    <a:pt x="4539" y="15196"/>
                    <a:pt x="4493" y="15602"/>
                  </a:cubicBezTo>
                  <a:cubicBezTo>
                    <a:pt x="4493" y="15602"/>
                    <a:pt x="4502" y="15607"/>
                    <a:pt x="4924" y="15811"/>
                  </a:cubicBezTo>
                  <a:cubicBezTo>
                    <a:pt x="4876" y="15881"/>
                    <a:pt x="4828" y="15950"/>
                    <a:pt x="4756" y="16054"/>
                  </a:cubicBezTo>
                  <a:lnTo>
                    <a:pt x="4923" y="16298"/>
                  </a:lnTo>
                  <a:cubicBezTo>
                    <a:pt x="5115" y="16089"/>
                    <a:pt x="5306" y="15881"/>
                    <a:pt x="5527" y="15628"/>
                  </a:cubicBezTo>
                  <a:close/>
                  <a:moveTo>
                    <a:pt x="9067" y="17704"/>
                  </a:moveTo>
                  <a:lnTo>
                    <a:pt x="8763" y="17704"/>
                  </a:lnTo>
                  <a:lnTo>
                    <a:pt x="8682" y="18817"/>
                  </a:lnTo>
                  <a:lnTo>
                    <a:pt x="8905" y="18876"/>
                  </a:lnTo>
                  <a:close/>
                  <a:moveTo>
                    <a:pt x="7139" y="13662"/>
                  </a:moveTo>
                  <a:cubicBezTo>
                    <a:pt x="6895" y="13871"/>
                    <a:pt x="6700" y="14081"/>
                    <a:pt x="6474" y="14325"/>
                  </a:cubicBezTo>
                  <a:lnTo>
                    <a:pt x="6603" y="14570"/>
                  </a:lnTo>
                  <a:cubicBezTo>
                    <a:pt x="6847" y="14360"/>
                    <a:pt x="7042" y="14151"/>
                    <a:pt x="7268" y="13906"/>
                  </a:cubicBezTo>
                  <a:close/>
                  <a:moveTo>
                    <a:pt x="9391" y="14775"/>
                  </a:moveTo>
                  <a:lnTo>
                    <a:pt x="9148" y="14687"/>
                  </a:lnTo>
                  <a:lnTo>
                    <a:pt x="9006" y="15800"/>
                  </a:lnTo>
                  <a:lnTo>
                    <a:pt x="9249" y="15888"/>
                  </a:lnTo>
                  <a:close/>
                  <a:moveTo>
                    <a:pt x="9735" y="12050"/>
                  </a:moveTo>
                  <a:lnTo>
                    <a:pt x="9492" y="11963"/>
                  </a:lnTo>
                  <a:lnTo>
                    <a:pt x="9391" y="12812"/>
                  </a:lnTo>
                  <a:lnTo>
                    <a:pt x="9634" y="12871"/>
                  </a:lnTo>
                  <a:close/>
                  <a:moveTo>
                    <a:pt x="15746" y="16796"/>
                  </a:moveTo>
                  <a:lnTo>
                    <a:pt x="15503" y="16708"/>
                  </a:lnTo>
                  <a:lnTo>
                    <a:pt x="15361" y="17850"/>
                  </a:lnTo>
                  <a:lnTo>
                    <a:pt x="15604" y="17909"/>
                  </a:lnTo>
                  <a:close/>
                  <a:moveTo>
                    <a:pt x="10701" y="10439"/>
                  </a:moveTo>
                  <a:cubicBezTo>
                    <a:pt x="10457" y="10579"/>
                    <a:pt x="10262" y="10789"/>
                    <a:pt x="10018" y="10998"/>
                  </a:cubicBezTo>
                  <a:lnTo>
                    <a:pt x="10165" y="11348"/>
                  </a:lnTo>
                  <a:cubicBezTo>
                    <a:pt x="10360" y="11138"/>
                    <a:pt x="10604" y="10928"/>
                    <a:pt x="10830" y="10745"/>
                  </a:cubicBezTo>
                  <a:close/>
                  <a:moveTo>
                    <a:pt x="8966" y="6104"/>
                  </a:moveTo>
                  <a:lnTo>
                    <a:pt x="8278" y="5548"/>
                  </a:lnTo>
                  <a:lnTo>
                    <a:pt x="8197" y="5811"/>
                  </a:lnTo>
                  <a:lnTo>
                    <a:pt x="8865" y="6368"/>
                  </a:lnTo>
                  <a:close/>
                  <a:moveTo>
                    <a:pt x="16130" y="13779"/>
                  </a:moveTo>
                  <a:lnTo>
                    <a:pt x="15847" y="13720"/>
                  </a:lnTo>
                  <a:lnTo>
                    <a:pt x="15705" y="14833"/>
                  </a:lnTo>
                  <a:lnTo>
                    <a:pt x="15988" y="14892"/>
                  </a:lnTo>
                  <a:close/>
                  <a:moveTo>
                    <a:pt x="10848" y="7569"/>
                  </a:moveTo>
                  <a:lnTo>
                    <a:pt x="10119" y="7012"/>
                  </a:lnTo>
                  <a:lnTo>
                    <a:pt x="10018" y="7364"/>
                  </a:lnTo>
                  <a:lnTo>
                    <a:pt x="10686" y="7920"/>
                  </a:lnTo>
                  <a:close/>
                  <a:moveTo>
                    <a:pt x="12657" y="9023"/>
                  </a:moveTo>
                  <a:lnTo>
                    <a:pt x="12572" y="8962"/>
                  </a:lnTo>
                  <a:cubicBezTo>
                    <a:pt x="12572" y="8962"/>
                    <a:pt x="12561" y="8954"/>
                    <a:pt x="11937" y="8477"/>
                  </a:cubicBezTo>
                  <a:lnTo>
                    <a:pt x="11840" y="8824"/>
                  </a:lnTo>
                  <a:cubicBezTo>
                    <a:pt x="11840" y="8824"/>
                    <a:pt x="11848" y="8831"/>
                    <a:pt x="12279" y="9171"/>
                  </a:cubicBezTo>
                  <a:cubicBezTo>
                    <a:pt x="12132" y="9309"/>
                    <a:pt x="11986" y="9379"/>
                    <a:pt x="11858" y="9552"/>
                  </a:cubicBezTo>
                  <a:lnTo>
                    <a:pt x="11986" y="9795"/>
                  </a:lnTo>
                  <a:cubicBezTo>
                    <a:pt x="12230" y="9656"/>
                    <a:pt x="12425" y="9448"/>
                    <a:pt x="12663" y="9283"/>
                  </a:cubicBezTo>
                  <a:lnTo>
                    <a:pt x="12621" y="9101"/>
                  </a:lnTo>
                  <a:close/>
                  <a:moveTo>
                    <a:pt x="16474" y="10791"/>
                  </a:moveTo>
                  <a:lnTo>
                    <a:pt x="16231" y="10703"/>
                  </a:lnTo>
                  <a:lnTo>
                    <a:pt x="16090" y="11816"/>
                  </a:lnTo>
                  <a:lnTo>
                    <a:pt x="16333" y="11904"/>
                  </a:lnTo>
                  <a:close/>
                  <a:moveTo>
                    <a:pt x="14454" y="7627"/>
                  </a:moveTo>
                  <a:cubicBezTo>
                    <a:pt x="14210" y="7769"/>
                    <a:pt x="13966" y="7981"/>
                    <a:pt x="13740" y="8167"/>
                  </a:cubicBezTo>
                  <a:lnTo>
                    <a:pt x="13868" y="8477"/>
                  </a:lnTo>
                  <a:cubicBezTo>
                    <a:pt x="14063" y="8335"/>
                    <a:pt x="14307" y="8123"/>
                    <a:pt x="14539" y="7937"/>
                  </a:cubicBezTo>
                  <a:close/>
                  <a:moveTo>
                    <a:pt x="15422" y="7217"/>
                  </a:moveTo>
                  <a:lnTo>
                    <a:pt x="10119" y="1769"/>
                  </a:lnTo>
                  <a:lnTo>
                    <a:pt x="9978" y="2032"/>
                  </a:lnTo>
                  <a:lnTo>
                    <a:pt x="15219" y="7569"/>
                  </a:lnTo>
                  <a:close/>
                  <a:moveTo>
                    <a:pt x="16859" y="7774"/>
                  </a:moveTo>
                  <a:lnTo>
                    <a:pt x="16616" y="7715"/>
                  </a:lnTo>
                  <a:lnTo>
                    <a:pt x="16474" y="8828"/>
                  </a:lnTo>
                  <a:lnTo>
                    <a:pt x="16717" y="8887"/>
                  </a:lnTo>
                  <a:close/>
                  <a:moveTo>
                    <a:pt x="16418" y="6456"/>
                  </a:moveTo>
                  <a:cubicBezTo>
                    <a:pt x="16128" y="6594"/>
                    <a:pt x="15886" y="6733"/>
                    <a:pt x="15657" y="6914"/>
                  </a:cubicBezTo>
                  <a:lnTo>
                    <a:pt x="15741" y="7217"/>
                  </a:lnTo>
                  <a:cubicBezTo>
                    <a:pt x="15983" y="7079"/>
                    <a:pt x="16225" y="6940"/>
                    <a:pt x="16503" y="6758"/>
                  </a:cubicBezTo>
                  <a:close/>
                  <a:moveTo>
                    <a:pt x="18401" y="5460"/>
                  </a:moveTo>
                  <a:cubicBezTo>
                    <a:pt x="18160" y="5600"/>
                    <a:pt x="17918" y="5671"/>
                    <a:pt x="17640" y="5855"/>
                  </a:cubicBezTo>
                  <a:lnTo>
                    <a:pt x="17725" y="6163"/>
                  </a:lnTo>
                  <a:cubicBezTo>
                    <a:pt x="17966" y="6022"/>
                    <a:pt x="18208" y="5952"/>
                    <a:pt x="18486" y="5767"/>
                  </a:cubicBezTo>
                  <a:close/>
                  <a:moveTo>
                    <a:pt x="19891" y="6902"/>
                  </a:moveTo>
                  <a:lnTo>
                    <a:pt x="20894" y="8008"/>
                  </a:lnTo>
                  <a:cubicBezTo>
                    <a:pt x="21600" y="12049"/>
                    <a:pt x="20538" y="14864"/>
                    <a:pt x="18546" y="16849"/>
                  </a:cubicBezTo>
                  <a:cubicBezTo>
                    <a:pt x="18546" y="16849"/>
                    <a:pt x="18557" y="16767"/>
                    <a:pt x="19891" y="6902"/>
                  </a:cubicBezTo>
                  <a:close/>
                  <a:moveTo>
                    <a:pt x="13637" y="0"/>
                  </a:moveTo>
                  <a:lnTo>
                    <a:pt x="14642" y="1109"/>
                  </a:lnTo>
                  <a:lnTo>
                    <a:pt x="14632" y="1124"/>
                  </a:lnTo>
                  <a:lnTo>
                    <a:pt x="15260" y="1827"/>
                  </a:lnTo>
                  <a:lnTo>
                    <a:pt x="15273" y="1806"/>
                  </a:lnTo>
                  <a:lnTo>
                    <a:pt x="16305" y="2945"/>
                  </a:lnTo>
                  <a:lnTo>
                    <a:pt x="16272" y="3028"/>
                  </a:lnTo>
                  <a:lnTo>
                    <a:pt x="16899" y="3731"/>
                  </a:lnTo>
                  <a:lnTo>
                    <a:pt x="16936" y="3641"/>
                  </a:lnTo>
                  <a:lnTo>
                    <a:pt x="17991" y="4805"/>
                  </a:lnTo>
                  <a:lnTo>
                    <a:pt x="17972" y="4845"/>
                  </a:lnTo>
                  <a:lnTo>
                    <a:pt x="18579" y="5548"/>
                  </a:lnTo>
                  <a:lnTo>
                    <a:pt x="18611" y="5489"/>
                  </a:lnTo>
                  <a:lnTo>
                    <a:pt x="19633" y="6617"/>
                  </a:lnTo>
                  <a:lnTo>
                    <a:pt x="18257" y="17129"/>
                  </a:lnTo>
                  <a:cubicBezTo>
                    <a:pt x="16571" y="18596"/>
                    <a:pt x="14307" y="19574"/>
                    <a:pt x="11947" y="20203"/>
                  </a:cubicBezTo>
                  <a:cubicBezTo>
                    <a:pt x="11947" y="20202"/>
                    <a:pt x="11957" y="20126"/>
                    <a:pt x="13392" y="9444"/>
                  </a:cubicBezTo>
                  <a:cubicBezTo>
                    <a:pt x="13392" y="9444"/>
                    <a:pt x="13383" y="9442"/>
                    <a:pt x="13103" y="9374"/>
                  </a:cubicBezTo>
                  <a:cubicBezTo>
                    <a:pt x="13103" y="9374"/>
                    <a:pt x="13095" y="9434"/>
                    <a:pt x="11658" y="20342"/>
                  </a:cubicBezTo>
                  <a:cubicBezTo>
                    <a:pt x="10646" y="20552"/>
                    <a:pt x="9683" y="20762"/>
                    <a:pt x="8671" y="20901"/>
                  </a:cubicBezTo>
                  <a:cubicBezTo>
                    <a:pt x="8671" y="20901"/>
                    <a:pt x="8671" y="20899"/>
                    <a:pt x="8671" y="20875"/>
                  </a:cubicBezTo>
                  <a:lnTo>
                    <a:pt x="8671" y="20692"/>
                  </a:lnTo>
                  <a:cubicBezTo>
                    <a:pt x="8671" y="20692"/>
                    <a:pt x="8669" y="20692"/>
                    <a:pt x="8641" y="20692"/>
                  </a:cubicBezTo>
                  <a:lnTo>
                    <a:pt x="8430" y="20692"/>
                  </a:lnTo>
                  <a:cubicBezTo>
                    <a:pt x="8430" y="20692"/>
                    <a:pt x="8430" y="20694"/>
                    <a:pt x="8424" y="20727"/>
                  </a:cubicBezTo>
                  <a:lnTo>
                    <a:pt x="8382" y="20971"/>
                  </a:lnTo>
                  <a:cubicBezTo>
                    <a:pt x="7370" y="21111"/>
                    <a:pt x="6359" y="21251"/>
                    <a:pt x="5395" y="21321"/>
                  </a:cubicBezTo>
                  <a:cubicBezTo>
                    <a:pt x="5395" y="21320"/>
                    <a:pt x="5404" y="21260"/>
                    <a:pt x="6262" y="15033"/>
                  </a:cubicBezTo>
                  <a:cubicBezTo>
                    <a:pt x="6262" y="15033"/>
                    <a:pt x="6261" y="15032"/>
                    <a:pt x="6232" y="15024"/>
                  </a:cubicBezTo>
                  <a:lnTo>
                    <a:pt x="6022" y="14963"/>
                  </a:lnTo>
                  <a:cubicBezTo>
                    <a:pt x="6021" y="14963"/>
                    <a:pt x="6014" y="15016"/>
                    <a:pt x="5106" y="21321"/>
                  </a:cubicBezTo>
                  <a:cubicBezTo>
                    <a:pt x="3228" y="21530"/>
                    <a:pt x="1493" y="21530"/>
                    <a:pt x="289" y="21600"/>
                  </a:cubicBezTo>
                  <a:lnTo>
                    <a:pt x="578" y="21251"/>
                  </a:lnTo>
                  <a:cubicBezTo>
                    <a:pt x="578" y="21251"/>
                    <a:pt x="577" y="21249"/>
                    <a:pt x="554" y="21216"/>
                  </a:cubicBezTo>
                  <a:lnTo>
                    <a:pt x="385" y="20971"/>
                  </a:lnTo>
                  <a:cubicBezTo>
                    <a:pt x="241" y="21181"/>
                    <a:pt x="96" y="21321"/>
                    <a:pt x="0" y="21460"/>
                  </a:cubicBezTo>
                  <a:cubicBezTo>
                    <a:pt x="289" y="20342"/>
                    <a:pt x="674" y="19015"/>
                    <a:pt x="1156" y="17548"/>
                  </a:cubicBezTo>
                  <a:cubicBezTo>
                    <a:pt x="1156" y="17548"/>
                    <a:pt x="1175" y="17559"/>
                    <a:pt x="3083" y="18736"/>
                  </a:cubicBezTo>
                  <a:cubicBezTo>
                    <a:pt x="3083" y="18735"/>
                    <a:pt x="3084" y="18733"/>
                    <a:pt x="3095" y="18692"/>
                  </a:cubicBezTo>
                  <a:lnTo>
                    <a:pt x="3179" y="18386"/>
                  </a:lnTo>
                  <a:cubicBezTo>
                    <a:pt x="3179" y="18386"/>
                    <a:pt x="3159" y="18374"/>
                    <a:pt x="1252" y="17199"/>
                  </a:cubicBezTo>
                  <a:cubicBezTo>
                    <a:pt x="2168" y="14544"/>
                    <a:pt x="3468" y="11470"/>
                    <a:pt x="5010" y="8605"/>
                  </a:cubicBezTo>
                  <a:cubicBezTo>
                    <a:pt x="5010" y="8605"/>
                    <a:pt x="5034" y="8628"/>
                    <a:pt x="8719" y="12099"/>
                  </a:cubicBezTo>
                  <a:cubicBezTo>
                    <a:pt x="8527" y="12308"/>
                    <a:pt x="8382" y="12448"/>
                    <a:pt x="8237" y="12588"/>
                  </a:cubicBezTo>
                  <a:cubicBezTo>
                    <a:pt x="8238" y="12588"/>
                    <a:pt x="8238" y="12589"/>
                    <a:pt x="8256" y="12622"/>
                  </a:cubicBezTo>
                  <a:lnTo>
                    <a:pt x="8382" y="12867"/>
                  </a:lnTo>
                  <a:cubicBezTo>
                    <a:pt x="8575" y="12657"/>
                    <a:pt x="8816" y="12518"/>
                    <a:pt x="9008" y="12308"/>
                  </a:cubicBezTo>
                  <a:cubicBezTo>
                    <a:pt x="9008" y="12308"/>
                    <a:pt x="9008" y="12307"/>
                    <a:pt x="9002" y="12291"/>
                  </a:cubicBezTo>
                  <a:lnTo>
                    <a:pt x="8960" y="12168"/>
                  </a:lnTo>
                  <a:cubicBezTo>
                    <a:pt x="8960" y="12168"/>
                    <a:pt x="8961" y="12166"/>
                    <a:pt x="8972" y="12142"/>
                  </a:cubicBezTo>
                  <a:lnTo>
                    <a:pt x="9056" y="11959"/>
                  </a:lnTo>
                  <a:cubicBezTo>
                    <a:pt x="9056" y="11958"/>
                    <a:pt x="9022" y="11927"/>
                    <a:pt x="5154" y="8326"/>
                  </a:cubicBezTo>
                  <a:cubicBezTo>
                    <a:pt x="7582" y="3894"/>
                    <a:pt x="10568" y="199"/>
                    <a:pt x="13637" y="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294" name="Shape 294"/>
          <p:cNvSpPr/>
          <p:nvPr/>
        </p:nvSpPr>
        <p:spPr>
          <a:xfrm>
            <a:off x="878391" y="487591"/>
            <a:ext cx="7379881" cy="578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8" h="20848" extrusionOk="0">
                <a:moveTo>
                  <a:pt x="15166" y="583"/>
                </a:moveTo>
                <a:cubicBezTo>
                  <a:pt x="14834" y="-134"/>
                  <a:pt x="14183" y="170"/>
                  <a:pt x="13930" y="641"/>
                </a:cubicBezTo>
                <a:cubicBezTo>
                  <a:pt x="13710" y="-147"/>
                  <a:pt x="13008" y="-63"/>
                  <a:pt x="12898" y="745"/>
                </a:cubicBezTo>
                <a:cubicBezTo>
                  <a:pt x="12763" y="193"/>
                  <a:pt x="12315" y="-124"/>
                  <a:pt x="12141" y="570"/>
                </a:cubicBezTo>
                <a:cubicBezTo>
                  <a:pt x="11630" y="-337"/>
                  <a:pt x="11298" y="710"/>
                  <a:pt x="11298" y="710"/>
                </a:cubicBezTo>
                <a:cubicBezTo>
                  <a:pt x="11017" y="170"/>
                  <a:pt x="10731" y="53"/>
                  <a:pt x="10509" y="593"/>
                </a:cubicBezTo>
                <a:cubicBezTo>
                  <a:pt x="10218" y="53"/>
                  <a:pt x="9660" y="-28"/>
                  <a:pt x="9535" y="570"/>
                </a:cubicBezTo>
                <a:cubicBezTo>
                  <a:pt x="9203" y="5"/>
                  <a:pt x="8668" y="358"/>
                  <a:pt x="8605" y="816"/>
                </a:cubicBezTo>
                <a:cubicBezTo>
                  <a:pt x="8478" y="251"/>
                  <a:pt x="8028" y="-63"/>
                  <a:pt x="7856" y="641"/>
                </a:cubicBezTo>
                <a:cubicBezTo>
                  <a:pt x="7343" y="-276"/>
                  <a:pt x="7013" y="770"/>
                  <a:pt x="7013" y="770"/>
                </a:cubicBezTo>
                <a:cubicBezTo>
                  <a:pt x="6721" y="241"/>
                  <a:pt x="6430" y="124"/>
                  <a:pt x="6218" y="652"/>
                </a:cubicBezTo>
                <a:cubicBezTo>
                  <a:pt x="5981" y="-347"/>
                  <a:pt x="4990" y="-63"/>
                  <a:pt x="4783" y="604"/>
                </a:cubicBezTo>
                <a:cubicBezTo>
                  <a:pt x="4774" y="604"/>
                  <a:pt x="4766" y="604"/>
                  <a:pt x="4760" y="616"/>
                </a:cubicBezTo>
                <a:cubicBezTo>
                  <a:pt x="4254" y="-251"/>
                  <a:pt x="3954" y="454"/>
                  <a:pt x="3954" y="454"/>
                </a:cubicBezTo>
                <a:cubicBezTo>
                  <a:pt x="3662" y="-76"/>
                  <a:pt x="3358" y="124"/>
                  <a:pt x="3138" y="652"/>
                </a:cubicBezTo>
                <a:cubicBezTo>
                  <a:pt x="2846" y="124"/>
                  <a:pt x="2293" y="41"/>
                  <a:pt x="2159" y="627"/>
                </a:cubicBezTo>
                <a:lnTo>
                  <a:pt x="2159" y="641"/>
                </a:lnTo>
                <a:cubicBezTo>
                  <a:pt x="2130" y="722"/>
                  <a:pt x="2111" y="816"/>
                  <a:pt x="2111" y="935"/>
                </a:cubicBezTo>
                <a:cubicBezTo>
                  <a:pt x="2111" y="464"/>
                  <a:pt x="1420" y="381"/>
                  <a:pt x="1396" y="1229"/>
                </a:cubicBezTo>
                <a:cubicBezTo>
                  <a:pt x="836" y="1062"/>
                  <a:pt x="403" y="2003"/>
                  <a:pt x="889" y="2636"/>
                </a:cubicBezTo>
                <a:cubicBezTo>
                  <a:pt x="487" y="2461"/>
                  <a:pt x="-9" y="3201"/>
                  <a:pt x="570" y="4423"/>
                </a:cubicBezTo>
                <a:cubicBezTo>
                  <a:pt x="331" y="4573"/>
                  <a:pt x="255" y="5161"/>
                  <a:pt x="466" y="5407"/>
                </a:cubicBezTo>
                <a:cubicBezTo>
                  <a:pt x="151" y="5632"/>
                  <a:pt x="50" y="6514"/>
                  <a:pt x="394" y="6995"/>
                </a:cubicBezTo>
                <a:cubicBezTo>
                  <a:pt x="1" y="6983"/>
                  <a:pt x="-210" y="8123"/>
                  <a:pt x="308" y="8380"/>
                </a:cubicBezTo>
                <a:cubicBezTo>
                  <a:pt x="-77" y="8897"/>
                  <a:pt x="-100" y="10002"/>
                  <a:pt x="350" y="10423"/>
                </a:cubicBezTo>
                <a:cubicBezTo>
                  <a:pt x="-132" y="10798"/>
                  <a:pt x="-35" y="11893"/>
                  <a:pt x="453" y="12080"/>
                </a:cubicBezTo>
                <a:cubicBezTo>
                  <a:pt x="115" y="12303"/>
                  <a:pt x="-117" y="13114"/>
                  <a:pt x="308" y="13396"/>
                </a:cubicBezTo>
                <a:cubicBezTo>
                  <a:pt x="-242" y="14242"/>
                  <a:pt x="388" y="14792"/>
                  <a:pt x="388" y="14792"/>
                </a:cubicBezTo>
                <a:cubicBezTo>
                  <a:pt x="65" y="15264"/>
                  <a:pt x="143" y="15708"/>
                  <a:pt x="466" y="16062"/>
                </a:cubicBezTo>
                <a:cubicBezTo>
                  <a:pt x="119" y="16579"/>
                  <a:pt x="215" y="17471"/>
                  <a:pt x="671" y="17576"/>
                </a:cubicBezTo>
                <a:cubicBezTo>
                  <a:pt x="411" y="18199"/>
                  <a:pt x="489" y="18680"/>
                  <a:pt x="828" y="18680"/>
                </a:cubicBezTo>
                <a:cubicBezTo>
                  <a:pt x="726" y="19185"/>
                  <a:pt x="828" y="19621"/>
                  <a:pt x="1191" y="19504"/>
                </a:cubicBezTo>
                <a:cubicBezTo>
                  <a:pt x="1111" y="19831"/>
                  <a:pt x="1498" y="20206"/>
                  <a:pt x="1861" y="19985"/>
                </a:cubicBezTo>
                <a:cubicBezTo>
                  <a:pt x="1781" y="20442"/>
                  <a:pt x="2145" y="20842"/>
                  <a:pt x="2489" y="20467"/>
                </a:cubicBezTo>
                <a:cubicBezTo>
                  <a:pt x="2688" y="20853"/>
                  <a:pt x="3081" y="21017"/>
                  <a:pt x="3216" y="20302"/>
                </a:cubicBezTo>
                <a:cubicBezTo>
                  <a:pt x="3381" y="21030"/>
                  <a:pt x="3986" y="20794"/>
                  <a:pt x="4043" y="20336"/>
                </a:cubicBezTo>
                <a:cubicBezTo>
                  <a:pt x="4161" y="20794"/>
                  <a:pt x="4664" y="20782"/>
                  <a:pt x="4965" y="20336"/>
                </a:cubicBezTo>
                <a:cubicBezTo>
                  <a:pt x="5034" y="20511"/>
                  <a:pt x="5168" y="20630"/>
                  <a:pt x="5320" y="20607"/>
                </a:cubicBezTo>
                <a:cubicBezTo>
                  <a:pt x="5415" y="20617"/>
                  <a:pt x="5516" y="20594"/>
                  <a:pt x="5611" y="20536"/>
                </a:cubicBezTo>
                <a:cubicBezTo>
                  <a:pt x="5823" y="20865"/>
                  <a:pt x="6170" y="20969"/>
                  <a:pt x="6296" y="20302"/>
                </a:cubicBezTo>
                <a:cubicBezTo>
                  <a:pt x="6461" y="21030"/>
                  <a:pt x="7068" y="20794"/>
                  <a:pt x="7114" y="20336"/>
                </a:cubicBezTo>
                <a:cubicBezTo>
                  <a:pt x="7248" y="20842"/>
                  <a:pt x="7840" y="20771"/>
                  <a:pt x="8131" y="20196"/>
                </a:cubicBezTo>
                <a:cubicBezTo>
                  <a:pt x="8123" y="20853"/>
                  <a:pt x="8816" y="21195"/>
                  <a:pt x="8975" y="20336"/>
                </a:cubicBezTo>
                <a:cubicBezTo>
                  <a:pt x="9304" y="21053"/>
                  <a:pt x="9951" y="20746"/>
                  <a:pt x="10203" y="20279"/>
                </a:cubicBezTo>
                <a:cubicBezTo>
                  <a:pt x="10433" y="21076"/>
                  <a:pt x="11133" y="20982"/>
                  <a:pt x="11243" y="20173"/>
                </a:cubicBezTo>
                <a:cubicBezTo>
                  <a:pt x="11376" y="20736"/>
                  <a:pt x="11826" y="21040"/>
                  <a:pt x="11998" y="20348"/>
                </a:cubicBezTo>
                <a:cubicBezTo>
                  <a:pt x="12505" y="21253"/>
                  <a:pt x="12835" y="20206"/>
                  <a:pt x="12835" y="20206"/>
                </a:cubicBezTo>
                <a:cubicBezTo>
                  <a:pt x="13126" y="20746"/>
                  <a:pt x="13410" y="20865"/>
                  <a:pt x="13630" y="20323"/>
                </a:cubicBezTo>
                <a:cubicBezTo>
                  <a:pt x="13921" y="20865"/>
                  <a:pt x="14475" y="20949"/>
                  <a:pt x="14608" y="20348"/>
                </a:cubicBezTo>
                <a:cubicBezTo>
                  <a:pt x="14938" y="20924"/>
                  <a:pt x="15467" y="20571"/>
                  <a:pt x="15528" y="20115"/>
                </a:cubicBezTo>
                <a:cubicBezTo>
                  <a:pt x="15663" y="20665"/>
                  <a:pt x="16111" y="20982"/>
                  <a:pt x="16285" y="20279"/>
                </a:cubicBezTo>
                <a:cubicBezTo>
                  <a:pt x="16796" y="21195"/>
                  <a:pt x="17128" y="20148"/>
                  <a:pt x="17128" y="20148"/>
                </a:cubicBezTo>
                <a:cubicBezTo>
                  <a:pt x="17420" y="20678"/>
                  <a:pt x="17703" y="20805"/>
                  <a:pt x="17923" y="20265"/>
                </a:cubicBezTo>
                <a:cubicBezTo>
                  <a:pt x="18067" y="20525"/>
                  <a:pt x="18278" y="20688"/>
                  <a:pt x="18475" y="20701"/>
                </a:cubicBezTo>
                <a:cubicBezTo>
                  <a:pt x="18728" y="20736"/>
                  <a:pt x="19020" y="20525"/>
                  <a:pt x="19003" y="20090"/>
                </a:cubicBezTo>
                <a:cubicBezTo>
                  <a:pt x="19003" y="20548"/>
                  <a:pt x="19694" y="20642"/>
                  <a:pt x="19720" y="19783"/>
                </a:cubicBezTo>
                <a:cubicBezTo>
                  <a:pt x="20286" y="20044"/>
                  <a:pt x="20722" y="19279"/>
                  <a:pt x="20312" y="18468"/>
                </a:cubicBezTo>
                <a:cubicBezTo>
                  <a:pt x="20713" y="18645"/>
                  <a:pt x="21153" y="17799"/>
                  <a:pt x="20650" y="16977"/>
                </a:cubicBezTo>
                <a:cubicBezTo>
                  <a:pt x="20878" y="16835"/>
                  <a:pt x="21013" y="15956"/>
                  <a:pt x="20800" y="15708"/>
                </a:cubicBezTo>
                <a:cubicBezTo>
                  <a:pt x="21115" y="15487"/>
                  <a:pt x="21066" y="14498"/>
                  <a:pt x="20722" y="14029"/>
                </a:cubicBezTo>
                <a:cubicBezTo>
                  <a:pt x="21115" y="14040"/>
                  <a:pt x="21326" y="12889"/>
                  <a:pt x="20808" y="12633"/>
                </a:cubicBezTo>
                <a:cubicBezTo>
                  <a:pt x="21240" y="12093"/>
                  <a:pt x="21271" y="10986"/>
                  <a:pt x="20766" y="10590"/>
                </a:cubicBezTo>
                <a:cubicBezTo>
                  <a:pt x="21248" y="10225"/>
                  <a:pt x="21202" y="9049"/>
                  <a:pt x="20705" y="8861"/>
                </a:cubicBezTo>
                <a:cubicBezTo>
                  <a:pt x="21043" y="8649"/>
                  <a:pt x="21233" y="7911"/>
                  <a:pt x="20808" y="7617"/>
                </a:cubicBezTo>
                <a:cubicBezTo>
                  <a:pt x="21358" y="6770"/>
                  <a:pt x="20728" y="6230"/>
                  <a:pt x="20728" y="6230"/>
                </a:cubicBezTo>
                <a:cubicBezTo>
                  <a:pt x="21051" y="5749"/>
                  <a:pt x="20971" y="5315"/>
                  <a:pt x="20650" y="4950"/>
                </a:cubicBezTo>
                <a:cubicBezTo>
                  <a:pt x="20997" y="4433"/>
                  <a:pt x="20901" y="3551"/>
                  <a:pt x="20445" y="3435"/>
                </a:cubicBezTo>
                <a:cubicBezTo>
                  <a:pt x="20705" y="2813"/>
                  <a:pt x="20627" y="2332"/>
                  <a:pt x="20286" y="2332"/>
                </a:cubicBezTo>
                <a:cubicBezTo>
                  <a:pt x="20396" y="1827"/>
                  <a:pt x="20286" y="1392"/>
                  <a:pt x="19933" y="1508"/>
                </a:cubicBezTo>
                <a:cubicBezTo>
                  <a:pt x="20005" y="1181"/>
                  <a:pt x="19627" y="829"/>
                  <a:pt x="19272" y="1027"/>
                </a:cubicBezTo>
                <a:cubicBezTo>
                  <a:pt x="19272" y="1016"/>
                  <a:pt x="19263" y="1016"/>
                  <a:pt x="19263" y="1016"/>
                </a:cubicBezTo>
                <a:cubicBezTo>
                  <a:pt x="19318" y="558"/>
                  <a:pt x="18957" y="183"/>
                  <a:pt x="18616" y="558"/>
                </a:cubicBezTo>
                <a:cubicBezTo>
                  <a:pt x="18445" y="101"/>
                  <a:pt x="17986" y="-159"/>
                  <a:pt x="17845" y="616"/>
                </a:cubicBezTo>
                <a:cubicBezTo>
                  <a:pt x="17680" y="-111"/>
                  <a:pt x="17073" y="124"/>
                  <a:pt x="17018" y="593"/>
                </a:cubicBezTo>
                <a:cubicBezTo>
                  <a:pt x="16885" y="76"/>
                  <a:pt x="16293" y="145"/>
                  <a:pt x="16010" y="722"/>
                </a:cubicBezTo>
                <a:cubicBezTo>
                  <a:pt x="16016" y="64"/>
                  <a:pt x="15323" y="-276"/>
                  <a:pt x="15166" y="583"/>
                </a:cubicBezTo>
                <a:close/>
              </a:path>
            </a:pathLst>
          </a:custGeom>
          <a:solidFill>
            <a:srgbClr val="6A452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95" name="Shape 295"/>
          <p:cNvSpPr/>
          <p:nvPr/>
        </p:nvSpPr>
        <p:spPr>
          <a:xfrm>
            <a:off x="1019157" y="680816"/>
            <a:ext cx="7098037" cy="5379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2" h="20497" extrusionOk="0">
                <a:moveTo>
                  <a:pt x="20237" y="875"/>
                </a:moveTo>
                <a:cubicBezTo>
                  <a:pt x="18342" y="-603"/>
                  <a:pt x="14263" y="265"/>
                  <a:pt x="10752" y="150"/>
                </a:cubicBezTo>
                <a:cubicBezTo>
                  <a:pt x="7267" y="351"/>
                  <a:pt x="2318" y="-476"/>
                  <a:pt x="1175" y="910"/>
                </a:cubicBezTo>
                <a:cubicBezTo>
                  <a:pt x="-158" y="2527"/>
                  <a:pt x="7" y="7769"/>
                  <a:pt x="7" y="10909"/>
                </a:cubicBezTo>
                <a:cubicBezTo>
                  <a:pt x="7" y="14050"/>
                  <a:pt x="208" y="18726"/>
                  <a:pt x="1181" y="19760"/>
                </a:cubicBezTo>
                <a:cubicBezTo>
                  <a:pt x="2350" y="20997"/>
                  <a:pt x="7453" y="20311"/>
                  <a:pt x="10714" y="20276"/>
                </a:cubicBezTo>
                <a:cubicBezTo>
                  <a:pt x="13970" y="20242"/>
                  <a:pt x="19696" y="20645"/>
                  <a:pt x="20721" y="19547"/>
                </a:cubicBezTo>
                <a:cubicBezTo>
                  <a:pt x="21442" y="18771"/>
                  <a:pt x="21412" y="13479"/>
                  <a:pt x="21397" y="10334"/>
                </a:cubicBezTo>
                <a:cubicBezTo>
                  <a:pt x="21382" y="7191"/>
                  <a:pt x="21433" y="1944"/>
                  <a:pt x="20237" y="87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96" name="Shape 296"/>
          <p:cNvSpPr/>
          <p:nvPr/>
        </p:nvSpPr>
        <p:spPr>
          <a:xfrm>
            <a:off x="1097075" y="769612"/>
            <a:ext cx="6950617" cy="5190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43" h="20377" extrusionOk="0">
                <a:moveTo>
                  <a:pt x="20206" y="872"/>
                </a:moveTo>
                <a:cubicBezTo>
                  <a:pt x="18409" y="-593"/>
                  <a:pt x="13965" y="257"/>
                  <a:pt x="10592" y="147"/>
                </a:cubicBezTo>
                <a:cubicBezTo>
                  <a:pt x="7405" y="307"/>
                  <a:pt x="1929" y="-710"/>
                  <a:pt x="961" y="1233"/>
                </a:cubicBezTo>
                <a:cubicBezTo>
                  <a:pt x="-114" y="2871"/>
                  <a:pt x="-15" y="6780"/>
                  <a:pt x="18" y="9871"/>
                </a:cubicBezTo>
                <a:cubicBezTo>
                  <a:pt x="50" y="12963"/>
                  <a:pt x="-82" y="18742"/>
                  <a:pt x="1153" y="19789"/>
                </a:cubicBezTo>
                <a:cubicBezTo>
                  <a:pt x="2451" y="20890"/>
                  <a:pt x="7559" y="20117"/>
                  <a:pt x="10790" y="20073"/>
                </a:cubicBezTo>
                <a:cubicBezTo>
                  <a:pt x="14021" y="20029"/>
                  <a:pt x="19765" y="20412"/>
                  <a:pt x="20536" y="19528"/>
                </a:cubicBezTo>
                <a:cubicBezTo>
                  <a:pt x="21486" y="18728"/>
                  <a:pt x="21340" y="13335"/>
                  <a:pt x="21326" y="10385"/>
                </a:cubicBezTo>
                <a:cubicBezTo>
                  <a:pt x="21312" y="7437"/>
                  <a:pt x="21356" y="1898"/>
                  <a:pt x="20206" y="872"/>
                </a:cubicBezTo>
                <a:close/>
              </a:path>
            </a:pathLst>
          </a:custGeom>
          <a:ln>
            <a:solidFill>
              <a:srgbClr val="6A4520"/>
            </a:solidFill>
            <a:prstDash val="dash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97" name="Shape 2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os imágenes">
    <p:bg>
      <p:bgPr>
        <a:solidFill>
          <a:srgbClr val="637F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roup 400"/>
          <p:cNvGrpSpPr/>
          <p:nvPr/>
        </p:nvGrpSpPr>
        <p:grpSpPr>
          <a:xfrm>
            <a:off x="-508076" y="-336848"/>
            <a:ext cx="10037825" cy="7612695"/>
            <a:chOff x="0" y="0"/>
            <a:chExt cx="10037824" cy="7612694"/>
          </a:xfrm>
        </p:grpSpPr>
        <p:sp>
          <p:nvSpPr>
            <p:cNvPr id="299" name="Shape 299"/>
            <p:cNvSpPr/>
            <p:nvPr/>
          </p:nvSpPr>
          <p:spPr>
            <a:xfrm rot="20746899">
              <a:off x="4476825" y="6059787"/>
              <a:ext cx="1128715" cy="1085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2" h="21530" extrusionOk="0">
                  <a:moveTo>
                    <a:pt x="2978" y="17494"/>
                  </a:moveTo>
                  <a:cubicBezTo>
                    <a:pt x="2779" y="17774"/>
                    <a:pt x="2579" y="17983"/>
                    <a:pt x="2355" y="18228"/>
                  </a:cubicBezTo>
                  <a:lnTo>
                    <a:pt x="2530" y="18473"/>
                  </a:lnTo>
                  <a:cubicBezTo>
                    <a:pt x="2729" y="18263"/>
                    <a:pt x="2928" y="18053"/>
                    <a:pt x="3152" y="17739"/>
                  </a:cubicBezTo>
                  <a:close/>
                  <a:moveTo>
                    <a:pt x="8485" y="18058"/>
                  </a:moveTo>
                  <a:lnTo>
                    <a:pt x="8175" y="18058"/>
                  </a:lnTo>
                  <a:lnTo>
                    <a:pt x="8093" y="19185"/>
                  </a:lnTo>
                  <a:lnTo>
                    <a:pt x="8320" y="19244"/>
                  </a:lnTo>
                  <a:close/>
                  <a:moveTo>
                    <a:pt x="4745" y="15648"/>
                  </a:moveTo>
                  <a:cubicBezTo>
                    <a:pt x="4647" y="15718"/>
                    <a:pt x="4599" y="15789"/>
                    <a:pt x="4550" y="15859"/>
                  </a:cubicBezTo>
                  <a:cubicBezTo>
                    <a:pt x="4550" y="15859"/>
                    <a:pt x="4540" y="15854"/>
                    <a:pt x="3866" y="15507"/>
                  </a:cubicBezTo>
                  <a:cubicBezTo>
                    <a:pt x="3866" y="15507"/>
                    <a:pt x="3865" y="15516"/>
                    <a:pt x="3817" y="15930"/>
                  </a:cubicBezTo>
                  <a:cubicBezTo>
                    <a:pt x="3818" y="15930"/>
                    <a:pt x="3824" y="15933"/>
                    <a:pt x="4257" y="16141"/>
                  </a:cubicBezTo>
                  <a:cubicBezTo>
                    <a:pt x="4208" y="16211"/>
                    <a:pt x="4159" y="16282"/>
                    <a:pt x="4086" y="16387"/>
                  </a:cubicBezTo>
                  <a:lnTo>
                    <a:pt x="4257" y="16634"/>
                  </a:lnTo>
                  <a:cubicBezTo>
                    <a:pt x="4452" y="16423"/>
                    <a:pt x="4647" y="16211"/>
                    <a:pt x="4873" y="15956"/>
                  </a:cubicBezTo>
                  <a:close/>
                  <a:moveTo>
                    <a:pt x="1835" y="14528"/>
                  </a:moveTo>
                  <a:lnTo>
                    <a:pt x="1752" y="14884"/>
                  </a:lnTo>
                  <a:lnTo>
                    <a:pt x="2537" y="15299"/>
                  </a:lnTo>
                  <a:lnTo>
                    <a:pt x="2620" y="14943"/>
                  </a:lnTo>
                  <a:close/>
                  <a:moveTo>
                    <a:pt x="8816" y="15092"/>
                  </a:moveTo>
                  <a:lnTo>
                    <a:pt x="8568" y="15003"/>
                  </a:lnTo>
                  <a:lnTo>
                    <a:pt x="8423" y="16130"/>
                  </a:lnTo>
                  <a:lnTo>
                    <a:pt x="8671" y="16219"/>
                  </a:lnTo>
                  <a:close/>
                  <a:moveTo>
                    <a:pt x="6518" y="13965"/>
                  </a:moveTo>
                  <a:cubicBezTo>
                    <a:pt x="6269" y="14177"/>
                    <a:pt x="6070" y="14389"/>
                    <a:pt x="5840" y="14637"/>
                  </a:cubicBezTo>
                  <a:lnTo>
                    <a:pt x="5970" y="14884"/>
                  </a:lnTo>
                  <a:cubicBezTo>
                    <a:pt x="6219" y="14672"/>
                    <a:pt x="6419" y="14460"/>
                    <a:pt x="6649" y="14212"/>
                  </a:cubicBezTo>
                  <a:close/>
                  <a:moveTo>
                    <a:pt x="15301" y="17138"/>
                  </a:moveTo>
                  <a:lnTo>
                    <a:pt x="15053" y="17049"/>
                  </a:lnTo>
                  <a:lnTo>
                    <a:pt x="14908" y="18206"/>
                  </a:lnTo>
                  <a:lnTo>
                    <a:pt x="15156" y="18265"/>
                  </a:lnTo>
                  <a:close/>
                  <a:moveTo>
                    <a:pt x="9167" y="12333"/>
                  </a:moveTo>
                  <a:lnTo>
                    <a:pt x="8919" y="12244"/>
                  </a:lnTo>
                  <a:lnTo>
                    <a:pt x="8816" y="13105"/>
                  </a:lnTo>
                  <a:lnTo>
                    <a:pt x="9063" y="13164"/>
                  </a:lnTo>
                  <a:close/>
                  <a:moveTo>
                    <a:pt x="15693" y="14083"/>
                  </a:moveTo>
                  <a:lnTo>
                    <a:pt x="15404" y="14024"/>
                  </a:lnTo>
                  <a:lnTo>
                    <a:pt x="15259" y="15151"/>
                  </a:lnTo>
                  <a:lnTo>
                    <a:pt x="15549" y="15210"/>
                  </a:lnTo>
                  <a:close/>
                  <a:moveTo>
                    <a:pt x="10153" y="10702"/>
                  </a:moveTo>
                  <a:cubicBezTo>
                    <a:pt x="9904" y="10844"/>
                    <a:pt x="9705" y="11056"/>
                    <a:pt x="9456" y="11268"/>
                  </a:cubicBezTo>
                  <a:lnTo>
                    <a:pt x="9605" y="11622"/>
                  </a:lnTo>
                  <a:cubicBezTo>
                    <a:pt x="9805" y="11409"/>
                    <a:pt x="10054" y="11197"/>
                    <a:pt x="10284" y="11012"/>
                  </a:cubicBezTo>
                  <a:close/>
                  <a:moveTo>
                    <a:pt x="16044" y="11058"/>
                  </a:moveTo>
                  <a:lnTo>
                    <a:pt x="15796" y="10969"/>
                  </a:lnTo>
                  <a:lnTo>
                    <a:pt x="15652" y="12096"/>
                  </a:lnTo>
                  <a:lnTo>
                    <a:pt x="15900" y="12185"/>
                  </a:lnTo>
                  <a:close/>
                  <a:moveTo>
                    <a:pt x="11414" y="8715"/>
                  </a:moveTo>
                  <a:lnTo>
                    <a:pt x="11315" y="9066"/>
                  </a:lnTo>
                  <a:cubicBezTo>
                    <a:pt x="11315" y="9066"/>
                    <a:pt x="11322" y="9072"/>
                    <a:pt x="11763" y="9418"/>
                  </a:cubicBezTo>
                  <a:cubicBezTo>
                    <a:pt x="11614" y="9558"/>
                    <a:pt x="11464" y="9628"/>
                    <a:pt x="11333" y="9804"/>
                  </a:cubicBezTo>
                  <a:lnTo>
                    <a:pt x="11464" y="10050"/>
                  </a:lnTo>
                  <a:cubicBezTo>
                    <a:pt x="11713" y="9909"/>
                    <a:pt x="11912" y="9698"/>
                    <a:pt x="12155" y="9532"/>
                  </a:cubicBezTo>
                  <a:lnTo>
                    <a:pt x="12112" y="9347"/>
                  </a:lnTo>
                  <a:lnTo>
                    <a:pt x="12149" y="9268"/>
                  </a:lnTo>
                  <a:lnTo>
                    <a:pt x="12062" y="9207"/>
                  </a:lnTo>
                  <a:cubicBezTo>
                    <a:pt x="12062" y="9207"/>
                    <a:pt x="12053" y="9200"/>
                    <a:pt x="11414" y="8715"/>
                  </a:cubicBezTo>
                  <a:close/>
                  <a:moveTo>
                    <a:pt x="9559" y="7232"/>
                  </a:moveTo>
                  <a:lnTo>
                    <a:pt x="9456" y="7588"/>
                  </a:lnTo>
                  <a:lnTo>
                    <a:pt x="10137" y="8152"/>
                  </a:lnTo>
                  <a:lnTo>
                    <a:pt x="10303" y="7796"/>
                  </a:lnTo>
                  <a:close/>
                  <a:moveTo>
                    <a:pt x="7680" y="5749"/>
                  </a:moveTo>
                  <a:lnTo>
                    <a:pt x="7597" y="6016"/>
                  </a:lnTo>
                  <a:lnTo>
                    <a:pt x="8279" y="6580"/>
                  </a:lnTo>
                  <a:lnTo>
                    <a:pt x="8382" y="6313"/>
                  </a:lnTo>
                  <a:close/>
                  <a:moveTo>
                    <a:pt x="13983" y="7855"/>
                  </a:moveTo>
                  <a:cubicBezTo>
                    <a:pt x="13734" y="7998"/>
                    <a:pt x="13484" y="8213"/>
                    <a:pt x="13254" y="8401"/>
                  </a:cubicBezTo>
                  <a:lnTo>
                    <a:pt x="13385" y="8715"/>
                  </a:lnTo>
                  <a:cubicBezTo>
                    <a:pt x="13584" y="8572"/>
                    <a:pt x="13833" y="8357"/>
                    <a:pt x="14070" y="8169"/>
                  </a:cubicBezTo>
                  <a:close/>
                  <a:moveTo>
                    <a:pt x="16437" y="8003"/>
                  </a:moveTo>
                  <a:lnTo>
                    <a:pt x="16189" y="7944"/>
                  </a:lnTo>
                  <a:lnTo>
                    <a:pt x="16044" y="9071"/>
                  </a:lnTo>
                  <a:lnTo>
                    <a:pt x="16292" y="9130"/>
                  </a:lnTo>
                  <a:close/>
                  <a:moveTo>
                    <a:pt x="15987" y="6669"/>
                  </a:moveTo>
                  <a:cubicBezTo>
                    <a:pt x="15691" y="6809"/>
                    <a:pt x="15444" y="6949"/>
                    <a:pt x="15210" y="7133"/>
                  </a:cubicBezTo>
                  <a:lnTo>
                    <a:pt x="15296" y="7440"/>
                  </a:lnTo>
                  <a:cubicBezTo>
                    <a:pt x="15543" y="7300"/>
                    <a:pt x="15790" y="7159"/>
                    <a:pt x="16073" y="6975"/>
                  </a:cubicBezTo>
                  <a:close/>
                  <a:moveTo>
                    <a:pt x="18011" y="5660"/>
                  </a:moveTo>
                  <a:cubicBezTo>
                    <a:pt x="17764" y="5803"/>
                    <a:pt x="17518" y="5874"/>
                    <a:pt x="17234" y="6061"/>
                  </a:cubicBezTo>
                  <a:lnTo>
                    <a:pt x="17320" y="6372"/>
                  </a:lnTo>
                  <a:cubicBezTo>
                    <a:pt x="17567" y="6230"/>
                    <a:pt x="17814" y="6158"/>
                    <a:pt x="18097" y="5972"/>
                  </a:cubicBezTo>
                  <a:close/>
                  <a:moveTo>
                    <a:pt x="9559" y="1923"/>
                  </a:moveTo>
                  <a:lnTo>
                    <a:pt x="9415" y="2190"/>
                  </a:lnTo>
                  <a:lnTo>
                    <a:pt x="14764" y="7796"/>
                  </a:lnTo>
                  <a:lnTo>
                    <a:pt x="14970" y="7440"/>
                  </a:lnTo>
                  <a:close/>
                  <a:moveTo>
                    <a:pt x="17717" y="4741"/>
                  </a:moveTo>
                  <a:lnTo>
                    <a:pt x="17573" y="5037"/>
                  </a:lnTo>
                  <a:lnTo>
                    <a:pt x="18192" y="5749"/>
                  </a:lnTo>
                  <a:lnTo>
                    <a:pt x="18357" y="5453"/>
                  </a:lnTo>
                  <a:close/>
                  <a:moveTo>
                    <a:pt x="15982" y="2843"/>
                  </a:moveTo>
                  <a:lnTo>
                    <a:pt x="15838" y="3199"/>
                  </a:lnTo>
                  <a:lnTo>
                    <a:pt x="16478" y="3910"/>
                  </a:lnTo>
                  <a:lnTo>
                    <a:pt x="16623" y="3554"/>
                  </a:lnTo>
                  <a:close/>
                  <a:moveTo>
                    <a:pt x="14330" y="1004"/>
                  </a:moveTo>
                  <a:lnTo>
                    <a:pt x="14165" y="1271"/>
                  </a:lnTo>
                  <a:lnTo>
                    <a:pt x="14805" y="1983"/>
                  </a:lnTo>
                  <a:lnTo>
                    <a:pt x="14970" y="1716"/>
                  </a:lnTo>
                  <a:close/>
                  <a:moveTo>
                    <a:pt x="15141" y="311"/>
                  </a:moveTo>
                  <a:cubicBezTo>
                    <a:pt x="16629" y="911"/>
                    <a:pt x="18111" y="2410"/>
                    <a:pt x="19535" y="5096"/>
                  </a:cubicBezTo>
                  <a:cubicBezTo>
                    <a:pt x="19437" y="5096"/>
                    <a:pt x="19388" y="5096"/>
                    <a:pt x="19290" y="5167"/>
                  </a:cubicBezTo>
                  <a:cubicBezTo>
                    <a:pt x="19290" y="5167"/>
                    <a:pt x="19290" y="5169"/>
                    <a:pt x="19302" y="5211"/>
                  </a:cubicBezTo>
                  <a:lnTo>
                    <a:pt x="19388" y="5520"/>
                  </a:lnTo>
                  <a:cubicBezTo>
                    <a:pt x="19486" y="5450"/>
                    <a:pt x="19584" y="5450"/>
                    <a:pt x="19732" y="5379"/>
                  </a:cubicBezTo>
                  <a:cubicBezTo>
                    <a:pt x="19830" y="5662"/>
                    <a:pt x="19978" y="5945"/>
                    <a:pt x="20076" y="6157"/>
                  </a:cubicBezTo>
                  <a:cubicBezTo>
                    <a:pt x="21600" y="11392"/>
                    <a:pt x="20518" y="14858"/>
                    <a:pt x="18159" y="17192"/>
                  </a:cubicBezTo>
                  <a:cubicBezTo>
                    <a:pt x="18159" y="17192"/>
                    <a:pt x="18167" y="17136"/>
                    <a:pt x="19634" y="6369"/>
                  </a:cubicBezTo>
                  <a:cubicBezTo>
                    <a:pt x="19633" y="6369"/>
                    <a:pt x="19628" y="6368"/>
                    <a:pt x="19339" y="6299"/>
                  </a:cubicBezTo>
                  <a:lnTo>
                    <a:pt x="17864" y="17475"/>
                  </a:lnTo>
                  <a:cubicBezTo>
                    <a:pt x="16143" y="18961"/>
                    <a:pt x="13833" y="19951"/>
                    <a:pt x="11424" y="20588"/>
                  </a:cubicBezTo>
                  <a:cubicBezTo>
                    <a:pt x="11424" y="20587"/>
                    <a:pt x="11432" y="20531"/>
                    <a:pt x="12899" y="9694"/>
                  </a:cubicBezTo>
                  <a:cubicBezTo>
                    <a:pt x="12899" y="9694"/>
                    <a:pt x="12893" y="9693"/>
                    <a:pt x="12604" y="9623"/>
                  </a:cubicBezTo>
                  <a:cubicBezTo>
                    <a:pt x="12604" y="9624"/>
                    <a:pt x="12596" y="9682"/>
                    <a:pt x="11129" y="20729"/>
                  </a:cubicBezTo>
                  <a:cubicBezTo>
                    <a:pt x="10097" y="20941"/>
                    <a:pt x="9113" y="21153"/>
                    <a:pt x="8081" y="21295"/>
                  </a:cubicBezTo>
                  <a:cubicBezTo>
                    <a:pt x="8081" y="21295"/>
                    <a:pt x="8081" y="21293"/>
                    <a:pt x="8081" y="21268"/>
                  </a:cubicBezTo>
                  <a:lnTo>
                    <a:pt x="8081" y="21083"/>
                  </a:lnTo>
                  <a:cubicBezTo>
                    <a:pt x="8081" y="21083"/>
                    <a:pt x="8080" y="21083"/>
                    <a:pt x="8050" y="21083"/>
                  </a:cubicBezTo>
                  <a:lnTo>
                    <a:pt x="7835" y="21083"/>
                  </a:lnTo>
                  <a:cubicBezTo>
                    <a:pt x="7835" y="21083"/>
                    <a:pt x="7835" y="21085"/>
                    <a:pt x="7829" y="21118"/>
                  </a:cubicBezTo>
                  <a:lnTo>
                    <a:pt x="7786" y="21366"/>
                  </a:lnTo>
                  <a:lnTo>
                    <a:pt x="6370" y="21530"/>
                  </a:lnTo>
                  <a:lnTo>
                    <a:pt x="4842" y="20974"/>
                  </a:lnTo>
                  <a:cubicBezTo>
                    <a:pt x="4950" y="20196"/>
                    <a:pt x="5171" y="18605"/>
                    <a:pt x="5623" y="15353"/>
                  </a:cubicBezTo>
                  <a:cubicBezTo>
                    <a:pt x="5623" y="15353"/>
                    <a:pt x="5622" y="15353"/>
                    <a:pt x="5592" y="15344"/>
                  </a:cubicBezTo>
                  <a:lnTo>
                    <a:pt x="5377" y="15282"/>
                  </a:lnTo>
                  <a:cubicBezTo>
                    <a:pt x="5377" y="15282"/>
                    <a:pt x="5372" y="15316"/>
                    <a:pt x="4566" y="20874"/>
                  </a:cubicBezTo>
                  <a:lnTo>
                    <a:pt x="1407" y="19724"/>
                  </a:lnTo>
                  <a:cubicBezTo>
                    <a:pt x="1420" y="19710"/>
                    <a:pt x="1431" y="19694"/>
                    <a:pt x="1442" y="19677"/>
                  </a:cubicBezTo>
                  <a:lnTo>
                    <a:pt x="1295" y="19392"/>
                  </a:lnTo>
                  <a:lnTo>
                    <a:pt x="1098" y="19612"/>
                  </a:lnTo>
                  <a:lnTo>
                    <a:pt x="0" y="19212"/>
                  </a:lnTo>
                  <a:cubicBezTo>
                    <a:pt x="124" y="18786"/>
                    <a:pt x="263" y="18349"/>
                    <a:pt x="412" y="17900"/>
                  </a:cubicBezTo>
                  <a:cubicBezTo>
                    <a:pt x="412" y="17900"/>
                    <a:pt x="428" y="17909"/>
                    <a:pt x="2379" y="19102"/>
                  </a:cubicBezTo>
                  <a:cubicBezTo>
                    <a:pt x="2379" y="19102"/>
                    <a:pt x="2379" y="19100"/>
                    <a:pt x="2391" y="19058"/>
                  </a:cubicBezTo>
                  <a:lnTo>
                    <a:pt x="2477" y="18748"/>
                  </a:lnTo>
                  <a:cubicBezTo>
                    <a:pt x="2477" y="18748"/>
                    <a:pt x="2462" y="18739"/>
                    <a:pt x="511" y="17546"/>
                  </a:cubicBezTo>
                  <a:cubicBezTo>
                    <a:pt x="1445" y="14858"/>
                    <a:pt x="2772" y="11745"/>
                    <a:pt x="4345" y="8845"/>
                  </a:cubicBezTo>
                  <a:cubicBezTo>
                    <a:pt x="4345" y="8845"/>
                    <a:pt x="4367" y="8865"/>
                    <a:pt x="8130" y="12382"/>
                  </a:cubicBezTo>
                  <a:cubicBezTo>
                    <a:pt x="7934" y="12594"/>
                    <a:pt x="7786" y="12736"/>
                    <a:pt x="7639" y="12877"/>
                  </a:cubicBezTo>
                  <a:cubicBezTo>
                    <a:pt x="7639" y="12877"/>
                    <a:pt x="7639" y="12879"/>
                    <a:pt x="7657" y="12913"/>
                  </a:cubicBezTo>
                  <a:lnTo>
                    <a:pt x="7786" y="13160"/>
                  </a:lnTo>
                  <a:cubicBezTo>
                    <a:pt x="7983" y="12948"/>
                    <a:pt x="8229" y="12806"/>
                    <a:pt x="8425" y="12594"/>
                  </a:cubicBezTo>
                  <a:cubicBezTo>
                    <a:pt x="8425" y="12594"/>
                    <a:pt x="8425" y="12593"/>
                    <a:pt x="8419" y="12577"/>
                  </a:cubicBezTo>
                  <a:lnTo>
                    <a:pt x="8376" y="12453"/>
                  </a:lnTo>
                  <a:cubicBezTo>
                    <a:pt x="8376" y="12453"/>
                    <a:pt x="8377" y="12451"/>
                    <a:pt x="8388" y="12426"/>
                  </a:cubicBezTo>
                  <a:lnTo>
                    <a:pt x="8474" y="12241"/>
                  </a:lnTo>
                  <a:cubicBezTo>
                    <a:pt x="8474" y="12240"/>
                    <a:pt x="8451" y="12218"/>
                    <a:pt x="4492" y="8562"/>
                  </a:cubicBezTo>
                  <a:cubicBezTo>
                    <a:pt x="7104" y="3832"/>
                    <a:pt x="10349" y="-70"/>
                    <a:pt x="13652" y="0"/>
                  </a:cubicBezTo>
                  <a:cubicBezTo>
                    <a:pt x="14148" y="11"/>
                    <a:pt x="14644" y="111"/>
                    <a:pt x="15141" y="31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 rot="2193362">
              <a:off x="323925" y="3421361"/>
              <a:ext cx="784227" cy="1001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2" h="21563" extrusionOk="0">
                  <a:moveTo>
                    <a:pt x="12332" y="18536"/>
                  </a:moveTo>
                  <a:lnTo>
                    <a:pt x="12127" y="19794"/>
                  </a:lnTo>
                  <a:lnTo>
                    <a:pt x="12478" y="19858"/>
                  </a:lnTo>
                  <a:lnTo>
                    <a:pt x="12683" y="18633"/>
                  </a:lnTo>
                  <a:close/>
                  <a:moveTo>
                    <a:pt x="12829" y="15247"/>
                  </a:moveTo>
                  <a:lnTo>
                    <a:pt x="12624" y="16472"/>
                  </a:lnTo>
                  <a:lnTo>
                    <a:pt x="13034" y="16537"/>
                  </a:lnTo>
                  <a:lnTo>
                    <a:pt x="13238" y="15312"/>
                  </a:lnTo>
                  <a:close/>
                  <a:moveTo>
                    <a:pt x="13384" y="11926"/>
                  </a:moveTo>
                  <a:lnTo>
                    <a:pt x="13180" y="13151"/>
                  </a:lnTo>
                  <a:lnTo>
                    <a:pt x="13531" y="13248"/>
                  </a:lnTo>
                  <a:lnTo>
                    <a:pt x="13735" y="12023"/>
                  </a:lnTo>
                  <a:close/>
                  <a:moveTo>
                    <a:pt x="13940" y="8637"/>
                  </a:moveTo>
                  <a:lnTo>
                    <a:pt x="13735" y="9862"/>
                  </a:lnTo>
                  <a:lnTo>
                    <a:pt x="14086" y="9927"/>
                  </a:lnTo>
                  <a:lnTo>
                    <a:pt x="14291" y="8702"/>
                  </a:lnTo>
                  <a:close/>
                  <a:moveTo>
                    <a:pt x="15419" y="6590"/>
                  </a:moveTo>
                  <a:lnTo>
                    <a:pt x="15541" y="6928"/>
                  </a:lnTo>
                  <a:cubicBezTo>
                    <a:pt x="15891" y="6773"/>
                    <a:pt x="16240" y="6696"/>
                    <a:pt x="16641" y="6493"/>
                  </a:cubicBezTo>
                  <a:lnTo>
                    <a:pt x="16519" y="6154"/>
                  </a:lnTo>
                  <a:cubicBezTo>
                    <a:pt x="16170" y="6309"/>
                    <a:pt x="15821" y="6387"/>
                    <a:pt x="15419" y="6590"/>
                  </a:cubicBezTo>
                  <a:close/>
                  <a:moveTo>
                    <a:pt x="16103" y="5155"/>
                  </a:moveTo>
                  <a:lnTo>
                    <a:pt x="15899" y="5477"/>
                  </a:lnTo>
                  <a:lnTo>
                    <a:pt x="16776" y="6251"/>
                  </a:lnTo>
                  <a:lnTo>
                    <a:pt x="17010" y="5929"/>
                  </a:lnTo>
                  <a:close/>
                  <a:moveTo>
                    <a:pt x="12554" y="7756"/>
                  </a:moveTo>
                  <a:lnTo>
                    <a:pt x="12676" y="8089"/>
                  </a:lnTo>
                  <a:cubicBezTo>
                    <a:pt x="13025" y="7937"/>
                    <a:pt x="13375" y="7784"/>
                    <a:pt x="13776" y="7584"/>
                  </a:cubicBezTo>
                  <a:lnTo>
                    <a:pt x="13654" y="7251"/>
                  </a:lnTo>
                  <a:cubicBezTo>
                    <a:pt x="13235" y="7403"/>
                    <a:pt x="12886" y="7556"/>
                    <a:pt x="12554" y="7756"/>
                  </a:cubicBezTo>
                  <a:close/>
                  <a:moveTo>
                    <a:pt x="9785" y="9135"/>
                  </a:moveTo>
                  <a:lnTo>
                    <a:pt x="9971" y="9476"/>
                  </a:lnTo>
                  <a:cubicBezTo>
                    <a:pt x="10253" y="9320"/>
                    <a:pt x="10605" y="9086"/>
                    <a:pt x="10940" y="8881"/>
                  </a:cubicBezTo>
                  <a:lnTo>
                    <a:pt x="10817" y="8540"/>
                  </a:lnTo>
                  <a:cubicBezTo>
                    <a:pt x="10464" y="8696"/>
                    <a:pt x="10112" y="8930"/>
                    <a:pt x="9785" y="9135"/>
                  </a:cubicBezTo>
                  <a:close/>
                  <a:moveTo>
                    <a:pt x="4409" y="12251"/>
                  </a:moveTo>
                  <a:lnTo>
                    <a:pt x="4620" y="12635"/>
                  </a:lnTo>
                  <a:cubicBezTo>
                    <a:pt x="4902" y="12405"/>
                    <a:pt x="5255" y="12174"/>
                    <a:pt x="5581" y="11972"/>
                  </a:cubicBezTo>
                  <a:lnTo>
                    <a:pt x="5396" y="11636"/>
                  </a:lnTo>
                  <a:cubicBezTo>
                    <a:pt x="5043" y="11790"/>
                    <a:pt x="4761" y="12020"/>
                    <a:pt x="4409" y="12251"/>
                  </a:cubicBezTo>
                  <a:close/>
                  <a:moveTo>
                    <a:pt x="7181" y="9476"/>
                  </a:moveTo>
                  <a:lnTo>
                    <a:pt x="7040" y="9857"/>
                  </a:lnTo>
                  <a:cubicBezTo>
                    <a:pt x="7040" y="9857"/>
                    <a:pt x="7048" y="9862"/>
                    <a:pt x="7675" y="10239"/>
                  </a:cubicBezTo>
                  <a:cubicBezTo>
                    <a:pt x="7463" y="10392"/>
                    <a:pt x="7251" y="10468"/>
                    <a:pt x="7066" y="10659"/>
                  </a:cubicBezTo>
                  <a:lnTo>
                    <a:pt x="7251" y="10927"/>
                  </a:lnTo>
                  <a:cubicBezTo>
                    <a:pt x="7604" y="10774"/>
                    <a:pt x="7886" y="10545"/>
                    <a:pt x="8230" y="10363"/>
                  </a:cubicBezTo>
                  <a:lnTo>
                    <a:pt x="8168" y="10163"/>
                  </a:lnTo>
                  <a:lnTo>
                    <a:pt x="8221" y="10077"/>
                  </a:lnTo>
                  <a:lnTo>
                    <a:pt x="8098" y="10010"/>
                  </a:lnTo>
                  <a:cubicBezTo>
                    <a:pt x="8098" y="10010"/>
                    <a:pt x="8088" y="10004"/>
                    <a:pt x="7181" y="9476"/>
                  </a:cubicBezTo>
                  <a:close/>
                  <a:moveTo>
                    <a:pt x="13648" y="3091"/>
                  </a:moveTo>
                  <a:lnTo>
                    <a:pt x="13443" y="3478"/>
                  </a:lnTo>
                  <a:lnTo>
                    <a:pt x="14349" y="4252"/>
                  </a:lnTo>
                  <a:lnTo>
                    <a:pt x="14554" y="3865"/>
                  </a:lnTo>
                  <a:close/>
                  <a:moveTo>
                    <a:pt x="4555" y="7863"/>
                  </a:moveTo>
                  <a:lnTo>
                    <a:pt x="4409" y="8250"/>
                  </a:lnTo>
                  <a:lnTo>
                    <a:pt x="5373" y="8863"/>
                  </a:lnTo>
                  <a:lnTo>
                    <a:pt x="5607" y="8476"/>
                  </a:lnTo>
                  <a:close/>
                  <a:moveTo>
                    <a:pt x="11309" y="1092"/>
                  </a:moveTo>
                  <a:lnTo>
                    <a:pt x="11075" y="1382"/>
                  </a:lnTo>
                  <a:lnTo>
                    <a:pt x="11981" y="2156"/>
                  </a:lnTo>
                  <a:lnTo>
                    <a:pt x="12215" y="1866"/>
                  </a:lnTo>
                  <a:close/>
                  <a:moveTo>
                    <a:pt x="1894" y="6251"/>
                  </a:moveTo>
                  <a:lnTo>
                    <a:pt x="1777" y="6541"/>
                  </a:lnTo>
                  <a:lnTo>
                    <a:pt x="2742" y="7154"/>
                  </a:lnTo>
                  <a:lnTo>
                    <a:pt x="2888" y="6864"/>
                  </a:lnTo>
                  <a:close/>
                  <a:moveTo>
                    <a:pt x="4555" y="2092"/>
                  </a:moveTo>
                  <a:lnTo>
                    <a:pt x="4350" y="2382"/>
                  </a:lnTo>
                  <a:lnTo>
                    <a:pt x="11923" y="8476"/>
                  </a:lnTo>
                  <a:lnTo>
                    <a:pt x="12215" y="8089"/>
                  </a:lnTo>
                  <a:close/>
                  <a:moveTo>
                    <a:pt x="3499" y="2698"/>
                  </a:moveTo>
                  <a:cubicBezTo>
                    <a:pt x="5694" y="1004"/>
                    <a:pt x="8011" y="-37"/>
                    <a:pt x="10349" y="1"/>
                  </a:cubicBezTo>
                  <a:cubicBezTo>
                    <a:pt x="13155" y="47"/>
                    <a:pt x="15989" y="1648"/>
                    <a:pt x="18677" y="5541"/>
                  </a:cubicBezTo>
                  <a:cubicBezTo>
                    <a:pt x="18538" y="5541"/>
                    <a:pt x="18468" y="5541"/>
                    <a:pt x="18329" y="5618"/>
                  </a:cubicBezTo>
                  <a:cubicBezTo>
                    <a:pt x="18329" y="5618"/>
                    <a:pt x="18330" y="5620"/>
                    <a:pt x="18347" y="5666"/>
                  </a:cubicBezTo>
                  <a:lnTo>
                    <a:pt x="18468" y="6002"/>
                  </a:lnTo>
                  <a:cubicBezTo>
                    <a:pt x="18608" y="5926"/>
                    <a:pt x="18747" y="5926"/>
                    <a:pt x="18956" y="5849"/>
                  </a:cubicBezTo>
                  <a:cubicBezTo>
                    <a:pt x="19095" y="6156"/>
                    <a:pt x="19304" y="6464"/>
                    <a:pt x="19443" y="6695"/>
                  </a:cubicBezTo>
                  <a:cubicBezTo>
                    <a:pt x="21600" y="12385"/>
                    <a:pt x="20069" y="16154"/>
                    <a:pt x="16729" y="18691"/>
                  </a:cubicBezTo>
                  <a:cubicBezTo>
                    <a:pt x="16729" y="18691"/>
                    <a:pt x="16740" y="18629"/>
                    <a:pt x="18816" y="6925"/>
                  </a:cubicBezTo>
                  <a:cubicBezTo>
                    <a:pt x="18816" y="6925"/>
                    <a:pt x="18810" y="6924"/>
                    <a:pt x="18399" y="6848"/>
                  </a:cubicBezTo>
                  <a:lnTo>
                    <a:pt x="16311" y="18999"/>
                  </a:lnTo>
                  <a:cubicBezTo>
                    <a:pt x="14665" y="20091"/>
                    <a:pt x="12637" y="20936"/>
                    <a:pt x="10438" y="21563"/>
                  </a:cubicBezTo>
                  <a:lnTo>
                    <a:pt x="7983" y="17911"/>
                  </a:lnTo>
                  <a:cubicBezTo>
                    <a:pt x="8285" y="16196"/>
                    <a:pt x="8704" y="13823"/>
                    <a:pt x="9282" y="10540"/>
                  </a:cubicBezTo>
                  <a:cubicBezTo>
                    <a:pt x="9282" y="10540"/>
                    <a:pt x="9276" y="10539"/>
                    <a:pt x="8865" y="10463"/>
                  </a:cubicBezTo>
                  <a:cubicBezTo>
                    <a:pt x="8865" y="10463"/>
                    <a:pt x="8857" y="10509"/>
                    <a:pt x="7660" y="17431"/>
                  </a:cubicBezTo>
                  <a:lnTo>
                    <a:pt x="0" y="6038"/>
                  </a:lnTo>
                  <a:cubicBezTo>
                    <a:pt x="1112" y="4767"/>
                    <a:pt x="2287" y="3633"/>
                    <a:pt x="3499" y="2698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 rot="7668513">
              <a:off x="29444" y="5481142"/>
              <a:ext cx="1549401" cy="83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18509" y="4930"/>
                  </a:moveTo>
                  <a:lnTo>
                    <a:pt x="19134" y="5627"/>
                  </a:lnTo>
                  <a:lnTo>
                    <a:pt x="19301" y="5336"/>
                  </a:lnTo>
                  <a:lnTo>
                    <a:pt x="18655" y="4640"/>
                  </a:lnTo>
                  <a:close/>
                  <a:moveTo>
                    <a:pt x="16758" y="3131"/>
                  </a:moveTo>
                  <a:lnTo>
                    <a:pt x="17404" y="3827"/>
                  </a:lnTo>
                  <a:lnTo>
                    <a:pt x="17550" y="3479"/>
                  </a:lnTo>
                  <a:lnTo>
                    <a:pt x="16904" y="2782"/>
                  </a:lnTo>
                  <a:close/>
                  <a:moveTo>
                    <a:pt x="18254" y="6236"/>
                  </a:moveTo>
                  <a:cubicBezTo>
                    <a:pt x="18503" y="6097"/>
                    <a:pt x="18752" y="6027"/>
                    <a:pt x="19039" y="5844"/>
                  </a:cubicBezTo>
                  <a:lnTo>
                    <a:pt x="18951" y="5540"/>
                  </a:lnTo>
                  <a:cubicBezTo>
                    <a:pt x="18702" y="5679"/>
                    <a:pt x="18454" y="5749"/>
                    <a:pt x="18167" y="5931"/>
                  </a:cubicBezTo>
                  <a:close/>
                  <a:moveTo>
                    <a:pt x="15070" y="1244"/>
                  </a:moveTo>
                  <a:lnTo>
                    <a:pt x="15716" y="1941"/>
                  </a:lnTo>
                  <a:lnTo>
                    <a:pt x="15883" y="1679"/>
                  </a:lnTo>
                  <a:lnTo>
                    <a:pt x="15237" y="983"/>
                  </a:lnTo>
                  <a:close/>
                  <a:moveTo>
                    <a:pt x="16212" y="7281"/>
                  </a:moveTo>
                  <a:cubicBezTo>
                    <a:pt x="16461" y="7144"/>
                    <a:pt x="16710" y="7007"/>
                    <a:pt x="16996" y="6827"/>
                  </a:cubicBezTo>
                  <a:lnTo>
                    <a:pt x="16909" y="6526"/>
                  </a:lnTo>
                  <a:cubicBezTo>
                    <a:pt x="16610" y="6664"/>
                    <a:pt x="16361" y="6801"/>
                    <a:pt x="16125" y="6981"/>
                  </a:cubicBezTo>
                  <a:close/>
                  <a:moveTo>
                    <a:pt x="16967" y="8877"/>
                  </a:moveTo>
                  <a:lnTo>
                    <a:pt x="17217" y="8935"/>
                  </a:lnTo>
                  <a:lnTo>
                    <a:pt x="17363" y="7833"/>
                  </a:lnTo>
                  <a:lnTo>
                    <a:pt x="17113" y="7774"/>
                  </a:lnTo>
                  <a:close/>
                  <a:moveTo>
                    <a:pt x="16571" y="11838"/>
                  </a:moveTo>
                  <a:lnTo>
                    <a:pt x="16821" y="11925"/>
                  </a:lnTo>
                  <a:lnTo>
                    <a:pt x="16967" y="10822"/>
                  </a:lnTo>
                  <a:lnTo>
                    <a:pt x="16717" y="10735"/>
                  </a:lnTo>
                  <a:close/>
                  <a:moveTo>
                    <a:pt x="14283" y="8529"/>
                  </a:moveTo>
                  <a:cubicBezTo>
                    <a:pt x="14484" y="8389"/>
                    <a:pt x="14735" y="8178"/>
                    <a:pt x="14974" y="7994"/>
                  </a:cubicBezTo>
                  <a:lnTo>
                    <a:pt x="14886" y="7687"/>
                  </a:lnTo>
                  <a:cubicBezTo>
                    <a:pt x="14635" y="7828"/>
                    <a:pt x="14383" y="8038"/>
                    <a:pt x="14151" y="8222"/>
                  </a:cubicBezTo>
                  <a:close/>
                  <a:moveTo>
                    <a:pt x="10276" y="2144"/>
                  </a:moveTo>
                  <a:lnTo>
                    <a:pt x="15674" y="7629"/>
                  </a:lnTo>
                  <a:lnTo>
                    <a:pt x="15883" y="7281"/>
                  </a:lnTo>
                  <a:lnTo>
                    <a:pt x="10422" y="1883"/>
                  </a:lnTo>
                  <a:close/>
                  <a:moveTo>
                    <a:pt x="12344" y="9835"/>
                  </a:moveTo>
                  <a:cubicBezTo>
                    <a:pt x="12596" y="9698"/>
                    <a:pt x="12797" y="9491"/>
                    <a:pt x="13042" y="9328"/>
                  </a:cubicBezTo>
                  <a:lnTo>
                    <a:pt x="12998" y="9148"/>
                  </a:lnTo>
                  <a:lnTo>
                    <a:pt x="13036" y="9070"/>
                  </a:lnTo>
                  <a:lnTo>
                    <a:pt x="12948" y="9010"/>
                  </a:lnTo>
                  <a:cubicBezTo>
                    <a:pt x="12947" y="9010"/>
                    <a:pt x="12938" y="9004"/>
                    <a:pt x="12294" y="8529"/>
                  </a:cubicBezTo>
                  <a:lnTo>
                    <a:pt x="12194" y="8873"/>
                  </a:lnTo>
                  <a:cubicBezTo>
                    <a:pt x="12194" y="8873"/>
                    <a:pt x="12201" y="8878"/>
                    <a:pt x="12646" y="9217"/>
                  </a:cubicBezTo>
                  <a:cubicBezTo>
                    <a:pt x="12495" y="9354"/>
                    <a:pt x="12344" y="9423"/>
                    <a:pt x="12212" y="9595"/>
                  </a:cubicBezTo>
                  <a:close/>
                  <a:moveTo>
                    <a:pt x="10318" y="7426"/>
                  </a:moveTo>
                  <a:lnTo>
                    <a:pt x="11005" y="7978"/>
                  </a:lnTo>
                  <a:lnTo>
                    <a:pt x="11172" y="7629"/>
                  </a:lnTo>
                  <a:lnTo>
                    <a:pt x="10422" y="7078"/>
                  </a:lnTo>
                  <a:close/>
                  <a:moveTo>
                    <a:pt x="8442" y="5888"/>
                  </a:moveTo>
                  <a:lnTo>
                    <a:pt x="9130" y="6439"/>
                  </a:lnTo>
                  <a:lnTo>
                    <a:pt x="9234" y="6178"/>
                  </a:lnTo>
                  <a:lnTo>
                    <a:pt x="8525" y="5627"/>
                  </a:lnTo>
                  <a:close/>
                  <a:moveTo>
                    <a:pt x="10468" y="11373"/>
                  </a:moveTo>
                  <a:cubicBezTo>
                    <a:pt x="10669" y="11166"/>
                    <a:pt x="10921" y="10958"/>
                    <a:pt x="11153" y="10777"/>
                  </a:cubicBezTo>
                  <a:lnTo>
                    <a:pt x="11021" y="10474"/>
                  </a:lnTo>
                  <a:cubicBezTo>
                    <a:pt x="10770" y="10612"/>
                    <a:pt x="10569" y="10820"/>
                    <a:pt x="10318" y="11027"/>
                  </a:cubicBezTo>
                  <a:close/>
                  <a:moveTo>
                    <a:pt x="9671" y="12825"/>
                  </a:moveTo>
                  <a:lnTo>
                    <a:pt x="9922" y="12883"/>
                  </a:lnTo>
                  <a:lnTo>
                    <a:pt x="10026" y="12070"/>
                  </a:lnTo>
                  <a:lnTo>
                    <a:pt x="9776" y="11983"/>
                  </a:lnTo>
                  <a:close/>
                  <a:moveTo>
                    <a:pt x="9275" y="15785"/>
                  </a:moveTo>
                  <a:lnTo>
                    <a:pt x="9526" y="15872"/>
                  </a:lnTo>
                  <a:lnTo>
                    <a:pt x="9671" y="14769"/>
                  </a:lnTo>
                  <a:lnTo>
                    <a:pt x="9421" y="14682"/>
                  </a:lnTo>
                  <a:close/>
                  <a:moveTo>
                    <a:pt x="6800" y="14566"/>
                  </a:moveTo>
                  <a:cubicBezTo>
                    <a:pt x="7051" y="14359"/>
                    <a:pt x="7252" y="14151"/>
                    <a:pt x="7485" y="13909"/>
                  </a:cubicBezTo>
                  <a:lnTo>
                    <a:pt x="7353" y="13666"/>
                  </a:lnTo>
                  <a:cubicBezTo>
                    <a:pt x="7102" y="13874"/>
                    <a:pt x="6900" y="14082"/>
                    <a:pt x="6668" y="14324"/>
                  </a:cubicBezTo>
                  <a:close/>
                  <a:moveTo>
                    <a:pt x="8942" y="18775"/>
                  </a:moveTo>
                  <a:lnTo>
                    <a:pt x="9171" y="18833"/>
                  </a:lnTo>
                  <a:lnTo>
                    <a:pt x="9338" y="17672"/>
                  </a:lnTo>
                  <a:lnTo>
                    <a:pt x="9025" y="17672"/>
                  </a:lnTo>
                  <a:close/>
                  <a:moveTo>
                    <a:pt x="4627" y="15589"/>
                  </a:moveTo>
                  <a:cubicBezTo>
                    <a:pt x="4627" y="15589"/>
                    <a:pt x="4634" y="15593"/>
                    <a:pt x="5071" y="15796"/>
                  </a:cubicBezTo>
                  <a:cubicBezTo>
                    <a:pt x="5021" y="15865"/>
                    <a:pt x="4972" y="15934"/>
                    <a:pt x="4898" y="16037"/>
                  </a:cubicBezTo>
                  <a:lnTo>
                    <a:pt x="5071" y="16279"/>
                  </a:lnTo>
                  <a:cubicBezTo>
                    <a:pt x="5268" y="16072"/>
                    <a:pt x="5465" y="15865"/>
                    <a:pt x="5693" y="15615"/>
                  </a:cubicBezTo>
                  <a:lnTo>
                    <a:pt x="5563" y="15314"/>
                  </a:lnTo>
                  <a:cubicBezTo>
                    <a:pt x="5465" y="15382"/>
                    <a:pt x="5416" y="15451"/>
                    <a:pt x="5366" y="15520"/>
                  </a:cubicBezTo>
                  <a:cubicBezTo>
                    <a:pt x="5366" y="15520"/>
                    <a:pt x="5357" y="15516"/>
                    <a:pt x="4677" y="15176"/>
                  </a:cubicBezTo>
                  <a:cubicBezTo>
                    <a:pt x="4677" y="15176"/>
                    <a:pt x="4676" y="15182"/>
                    <a:pt x="4627" y="15589"/>
                  </a:cubicBezTo>
                  <a:close/>
                  <a:moveTo>
                    <a:pt x="2543" y="14566"/>
                  </a:moveTo>
                  <a:lnTo>
                    <a:pt x="3335" y="14972"/>
                  </a:lnTo>
                  <a:lnTo>
                    <a:pt x="3418" y="14624"/>
                  </a:lnTo>
                  <a:lnTo>
                    <a:pt x="2626" y="14218"/>
                  </a:lnTo>
                  <a:close/>
                  <a:moveTo>
                    <a:pt x="3152" y="17839"/>
                  </a:moveTo>
                  <a:lnTo>
                    <a:pt x="3328" y="18078"/>
                  </a:lnTo>
                  <a:cubicBezTo>
                    <a:pt x="3529" y="17873"/>
                    <a:pt x="3730" y="17668"/>
                    <a:pt x="3956" y="17360"/>
                  </a:cubicBezTo>
                  <a:lnTo>
                    <a:pt x="3780" y="17120"/>
                  </a:lnTo>
                  <a:cubicBezTo>
                    <a:pt x="3579" y="17394"/>
                    <a:pt x="3378" y="17599"/>
                    <a:pt x="3152" y="17839"/>
                  </a:cubicBezTo>
                  <a:close/>
                  <a:moveTo>
                    <a:pt x="1438" y="19674"/>
                  </a:moveTo>
                  <a:lnTo>
                    <a:pt x="1636" y="20023"/>
                  </a:lnTo>
                  <a:cubicBezTo>
                    <a:pt x="1834" y="19744"/>
                    <a:pt x="2032" y="19535"/>
                    <a:pt x="2230" y="19256"/>
                  </a:cubicBezTo>
                  <a:lnTo>
                    <a:pt x="2082" y="18978"/>
                  </a:lnTo>
                  <a:cubicBezTo>
                    <a:pt x="1834" y="19256"/>
                    <a:pt x="1636" y="19465"/>
                    <a:pt x="1438" y="19674"/>
                  </a:cubicBezTo>
                  <a:close/>
                  <a:moveTo>
                    <a:pt x="0" y="21394"/>
                  </a:moveTo>
                  <a:cubicBezTo>
                    <a:pt x="298" y="20286"/>
                    <a:pt x="695" y="18971"/>
                    <a:pt x="1191" y="17517"/>
                  </a:cubicBezTo>
                  <a:cubicBezTo>
                    <a:pt x="1191" y="17517"/>
                    <a:pt x="1207" y="17527"/>
                    <a:pt x="3175" y="18694"/>
                  </a:cubicBezTo>
                  <a:cubicBezTo>
                    <a:pt x="3175" y="18694"/>
                    <a:pt x="3176" y="18692"/>
                    <a:pt x="3188" y="18651"/>
                  </a:cubicBezTo>
                  <a:lnTo>
                    <a:pt x="3274" y="18348"/>
                  </a:lnTo>
                  <a:cubicBezTo>
                    <a:pt x="3274" y="18348"/>
                    <a:pt x="3259" y="18338"/>
                    <a:pt x="1290" y="17171"/>
                  </a:cubicBezTo>
                  <a:cubicBezTo>
                    <a:pt x="2233" y="14540"/>
                    <a:pt x="3572" y="11495"/>
                    <a:pt x="5160" y="8656"/>
                  </a:cubicBezTo>
                  <a:cubicBezTo>
                    <a:pt x="5160" y="8656"/>
                    <a:pt x="5182" y="8677"/>
                    <a:pt x="8980" y="12118"/>
                  </a:cubicBezTo>
                  <a:cubicBezTo>
                    <a:pt x="8781" y="12325"/>
                    <a:pt x="8633" y="12464"/>
                    <a:pt x="8484" y="12602"/>
                  </a:cubicBezTo>
                  <a:cubicBezTo>
                    <a:pt x="8484" y="12602"/>
                    <a:pt x="8485" y="12604"/>
                    <a:pt x="8502" y="12637"/>
                  </a:cubicBezTo>
                  <a:lnTo>
                    <a:pt x="8633" y="12879"/>
                  </a:lnTo>
                  <a:cubicBezTo>
                    <a:pt x="8831" y="12671"/>
                    <a:pt x="9079" y="12533"/>
                    <a:pt x="9278" y="12325"/>
                  </a:cubicBezTo>
                  <a:cubicBezTo>
                    <a:pt x="9277" y="12325"/>
                    <a:pt x="9277" y="12324"/>
                    <a:pt x="9271" y="12308"/>
                  </a:cubicBezTo>
                  <a:lnTo>
                    <a:pt x="9228" y="12187"/>
                  </a:lnTo>
                  <a:cubicBezTo>
                    <a:pt x="9228" y="12187"/>
                    <a:pt x="9229" y="12185"/>
                    <a:pt x="9240" y="12161"/>
                  </a:cubicBezTo>
                  <a:lnTo>
                    <a:pt x="9327" y="11979"/>
                  </a:lnTo>
                  <a:cubicBezTo>
                    <a:pt x="9327" y="11979"/>
                    <a:pt x="9304" y="11959"/>
                    <a:pt x="5309" y="8379"/>
                  </a:cubicBezTo>
                  <a:cubicBezTo>
                    <a:pt x="7944" y="3750"/>
                    <a:pt x="11219" y="-68"/>
                    <a:pt x="14553" y="1"/>
                  </a:cubicBezTo>
                  <a:cubicBezTo>
                    <a:pt x="16553" y="42"/>
                    <a:pt x="18574" y="1483"/>
                    <a:pt x="20490" y="4987"/>
                  </a:cubicBezTo>
                  <a:cubicBezTo>
                    <a:pt x="20391" y="4987"/>
                    <a:pt x="20341" y="4988"/>
                    <a:pt x="20242" y="5057"/>
                  </a:cubicBezTo>
                  <a:cubicBezTo>
                    <a:pt x="20242" y="5057"/>
                    <a:pt x="20242" y="5059"/>
                    <a:pt x="20254" y="5100"/>
                  </a:cubicBezTo>
                  <a:lnTo>
                    <a:pt x="20341" y="5403"/>
                  </a:lnTo>
                  <a:cubicBezTo>
                    <a:pt x="20440" y="5334"/>
                    <a:pt x="20540" y="5334"/>
                    <a:pt x="20688" y="5264"/>
                  </a:cubicBezTo>
                  <a:cubicBezTo>
                    <a:pt x="20788" y="5541"/>
                    <a:pt x="20936" y="5818"/>
                    <a:pt x="21036" y="6026"/>
                  </a:cubicBezTo>
                  <a:cubicBezTo>
                    <a:pt x="21317" y="6964"/>
                    <a:pt x="21511" y="7845"/>
                    <a:pt x="21600" y="8677"/>
                  </a:cubicBezTo>
                  <a:lnTo>
                    <a:pt x="20003" y="10402"/>
                  </a:lnTo>
                  <a:cubicBezTo>
                    <a:pt x="20167" y="9237"/>
                    <a:pt x="20361" y="7860"/>
                    <a:pt x="20589" y="6234"/>
                  </a:cubicBezTo>
                  <a:cubicBezTo>
                    <a:pt x="20589" y="6234"/>
                    <a:pt x="20583" y="6232"/>
                    <a:pt x="20291" y="6164"/>
                  </a:cubicBezTo>
                  <a:lnTo>
                    <a:pt x="19665" y="10768"/>
                  </a:lnTo>
                  <a:lnTo>
                    <a:pt x="16569" y="14113"/>
                  </a:lnTo>
                  <a:lnTo>
                    <a:pt x="16612" y="13782"/>
                  </a:lnTo>
                  <a:lnTo>
                    <a:pt x="16321" y="13724"/>
                  </a:lnTo>
                  <a:lnTo>
                    <a:pt x="16219" y="14491"/>
                  </a:lnTo>
                  <a:lnTo>
                    <a:pt x="12538" y="18468"/>
                  </a:lnTo>
                  <a:cubicBezTo>
                    <a:pt x="12738" y="17038"/>
                    <a:pt x="13108" y="14390"/>
                    <a:pt x="13792" y="9487"/>
                  </a:cubicBezTo>
                  <a:cubicBezTo>
                    <a:pt x="13792" y="9487"/>
                    <a:pt x="13786" y="9486"/>
                    <a:pt x="13495" y="9418"/>
                  </a:cubicBezTo>
                  <a:cubicBezTo>
                    <a:pt x="13495" y="9418"/>
                    <a:pt x="13487" y="9470"/>
                    <a:pt x="12206" y="18827"/>
                  </a:cubicBezTo>
                  <a:lnTo>
                    <a:pt x="10626" y="20535"/>
                  </a:lnTo>
                  <a:cubicBezTo>
                    <a:pt x="10066" y="20666"/>
                    <a:pt x="9506" y="20763"/>
                    <a:pt x="8930" y="20840"/>
                  </a:cubicBezTo>
                  <a:cubicBezTo>
                    <a:pt x="8930" y="20840"/>
                    <a:pt x="8930" y="20838"/>
                    <a:pt x="8930" y="20814"/>
                  </a:cubicBezTo>
                  <a:lnTo>
                    <a:pt x="8930" y="20632"/>
                  </a:lnTo>
                  <a:cubicBezTo>
                    <a:pt x="8930" y="20632"/>
                    <a:pt x="8929" y="20632"/>
                    <a:pt x="8899" y="20632"/>
                  </a:cubicBezTo>
                  <a:lnTo>
                    <a:pt x="8682" y="20632"/>
                  </a:lnTo>
                  <a:cubicBezTo>
                    <a:pt x="8682" y="20632"/>
                    <a:pt x="8682" y="20634"/>
                    <a:pt x="8676" y="20667"/>
                  </a:cubicBezTo>
                  <a:lnTo>
                    <a:pt x="8633" y="20909"/>
                  </a:lnTo>
                  <a:cubicBezTo>
                    <a:pt x="7591" y="21047"/>
                    <a:pt x="6549" y="21186"/>
                    <a:pt x="5557" y="21255"/>
                  </a:cubicBezTo>
                  <a:cubicBezTo>
                    <a:pt x="5557" y="21255"/>
                    <a:pt x="5562" y="21218"/>
                    <a:pt x="6450" y="15025"/>
                  </a:cubicBezTo>
                  <a:cubicBezTo>
                    <a:pt x="6450" y="15025"/>
                    <a:pt x="6448" y="15025"/>
                    <a:pt x="6419" y="15016"/>
                  </a:cubicBezTo>
                  <a:lnTo>
                    <a:pt x="6202" y="14956"/>
                  </a:lnTo>
                  <a:cubicBezTo>
                    <a:pt x="6201" y="14956"/>
                    <a:pt x="6196" y="14994"/>
                    <a:pt x="5259" y="21255"/>
                  </a:cubicBezTo>
                  <a:cubicBezTo>
                    <a:pt x="3324" y="21463"/>
                    <a:pt x="1538" y="21463"/>
                    <a:pt x="298" y="21532"/>
                  </a:cubicBezTo>
                  <a:lnTo>
                    <a:pt x="595" y="21186"/>
                  </a:lnTo>
                  <a:cubicBezTo>
                    <a:pt x="595" y="21186"/>
                    <a:pt x="594" y="21184"/>
                    <a:pt x="571" y="21151"/>
                  </a:cubicBezTo>
                  <a:lnTo>
                    <a:pt x="397" y="20909"/>
                  </a:lnTo>
                  <a:cubicBezTo>
                    <a:pt x="248" y="21117"/>
                    <a:pt x="99" y="21255"/>
                    <a:pt x="0" y="21394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 rot="2025320">
              <a:off x="2921075" y="5797849"/>
              <a:ext cx="1169989" cy="1111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 rot="14508995">
              <a:off x="1443113" y="1800522"/>
              <a:ext cx="1560514" cy="83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 rot="12583257">
              <a:off x="6102425" y="5051723"/>
              <a:ext cx="822327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 rot="452457">
              <a:off x="4767338" y="909936"/>
              <a:ext cx="565152" cy="53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 rot="7646852">
              <a:off x="8557494" y="4112716"/>
              <a:ext cx="752476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 rot="11218091">
              <a:off x="5557913" y="1340148"/>
              <a:ext cx="563563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 rot="19178520">
              <a:off x="1104976" y="4745336"/>
              <a:ext cx="563564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 rot="17698856">
              <a:off x="7755014" y="2225972"/>
              <a:ext cx="750889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 rot="18361205">
              <a:off x="854150" y="3134024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 rot="18887227">
              <a:off x="2549600" y="801986"/>
              <a:ext cx="750889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 rot="2700000">
              <a:off x="3564806" y="1347292"/>
              <a:ext cx="752476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 rot="3158362">
              <a:off x="4129163" y="451148"/>
              <a:ext cx="752477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 rot="15300000">
              <a:off x="693019" y="513854"/>
              <a:ext cx="752476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 rot="20748045">
              <a:off x="439812" y="889298"/>
              <a:ext cx="301628" cy="67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6" h="21600" extrusionOk="0">
                  <a:moveTo>
                    <a:pt x="6012" y="18280"/>
                  </a:moveTo>
                  <a:lnTo>
                    <a:pt x="5399" y="18179"/>
                  </a:lnTo>
                  <a:lnTo>
                    <a:pt x="5041" y="19488"/>
                  </a:lnTo>
                  <a:lnTo>
                    <a:pt x="5654" y="19555"/>
                  </a:lnTo>
                  <a:close/>
                  <a:moveTo>
                    <a:pt x="6983" y="14824"/>
                  </a:moveTo>
                  <a:lnTo>
                    <a:pt x="6268" y="14756"/>
                  </a:lnTo>
                  <a:lnTo>
                    <a:pt x="5910" y="16032"/>
                  </a:lnTo>
                  <a:lnTo>
                    <a:pt x="6626" y="16099"/>
                  </a:lnTo>
                  <a:close/>
                  <a:moveTo>
                    <a:pt x="7852" y="11401"/>
                  </a:moveTo>
                  <a:lnTo>
                    <a:pt x="7239" y="11300"/>
                  </a:lnTo>
                  <a:lnTo>
                    <a:pt x="6881" y="12575"/>
                  </a:lnTo>
                  <a:lnTo>
                    <a:pt x="7494" y="12676"/>
                  </a:lnTo>
                  <a:close/>
                  <a:moveTo>
                    <a:pt x="8823" y="7944"/>
                  </a:moveTo>
                  <a:lnTo>
                    <a:pt x="8210" y="7877"/>
                  </a:lnTo>
                  <a:lnTo>
                    <a:pt x="7852" y="9152"/>
                  </a:lnTo>
                  <a:lnTo>
                    <a:pt x="8465" y="9219"/>
                  </a:lnTo>
                  <a:close/>
                  <a:moveTo>
                    <a:pt x="7710" y="6434"/>
                  </a:moveTo>
                  <a:cubicBezTo>
                    <a:pt x="6978" y="6593"/>
                    <a:pt x="6367" y="6751"/>
                    <a:pt x="5787" y="6960"/>
                  </a:cubicBezTo>
                  <a:lnTo>
                    <a:pt x="6001" y="7307"/>
                  </a:lnTo>
                  <a:cubicBezTo>
                    <a:pt x="6611" y="7148"/>
                    <a:pt x="7222" y="6989"/>
                    <a:pt x="7924" y="6781"/>
                  </a:cubicBezTo>
                  <a:close/>
                  <a:moveTo>
                    <a:pt x="12719" y="5293"/>
                  </a:moveTo>
                  <a:cubicBezTo>
                    <a:pt x="12108" y="5454"/>
                    <a:pt x="11498" y="5535"/>
                    <a:pt x="10796" y="5746"/>
                  </a:cubicBezTo>
                  <a:lnTo>
                    <a:pt x="11009" y="6099"/>
                  </a:lnTo>
                  <a:cubicBezTo>
                    <a:pt x="11620" y="5938"/>
                    <a:pt x="12230" y="5857"/>
                    <a:pt x="12932" y="5646"/>
                  </a:cubicBezTo>
                  <a:close/>
                  <a:moveTo>
                    <a:pt x="11992" y="4253"/>
                  </a:moveTo>
                  <a:lnTo>
                    <a:pt x="11634" y="4589"/>
                  </a:lnTo>
                  <a:lnTo>
                    <a:pt x="13167" y="5394"/>
                  </a:lnTo>
                  <a:lnTo>
                    <a:pt x="13576" y="5058"/>
                  </a:lnTo>
                  <a:close/>
                  <a:moveTo>
                    <a:pt x="8324" y="0"/>
                  </a:moveTo>
                  <a:cubicBezTo>
                    <a:pt x="11119" y="849"/>
                    <a:pt x="13846" y="2374"/>
                    <a:pt x="16491" y="4655"/>
                  </a:cubicBezTo>
                  <a:cubicBezTo>
                    <a:pt x="16248" y="4655"/>
                    <a:pt x="16126" y="4655"/>
                    <a:pt x="15883" y="4735"/>
                  </a:cubicBezTo>
                  <a:cubicBezTo>
                    <a:pt x="15883" y="4735"/>
                    <a:pt x="15884" y="4737"/>
                    <a:pt x="15913" y="4785"/>
                  </a:cubicBezTo>
                  <a:lnTo>
                    <a:pt x="16126" y="5135"/>
                  </a:lnTo>
                  <a:cubicBezTo>
                    <a:pt x="16369" y="5055"/>
                    <a:pt x="16613" y="5055"/>
                    <a:pt x="16977" y="4975"/>
                  </a:cubicBezTo>
                  <a:cubicBezTo>
                    <a:pt x="17221" y="5295"/>
                    <a:pt x="17586" y="5615"/>
                    <a:pt x="17829" y="5855"/>
                  </a:cubicBezTo>
                  <a:cubicBezTo>
                    <a:pt x="21600" y="11778"/>
                    <a:pt x="18924" y="15700"/>
                    <a:pt x="13085" y="18341"/>
                  </a:cubicBezTo>
                  <a:cubicBezTo>
                    <a:pt x="13085" y="18341"/>
                    <a:pt x="13097" y="18299"/>
                    <a:pt x="16734" y="6096"/>
                  </a:cubicBezTo>
                  <a:cubicBezTo>
                    <a:pt x="16734" y="6096"/>
                    <a:pt x="16723" y="6094"/>
                    <a:pt x="16004" y="6015"/>
                  </a:cubicBezTo>
                  <a:lnTo>
                    <a:pt x="12355" y="18661"/>
                  </a:lnTo>
                  <a:cubicBezTo>
                    <a:pt x="8967" y="19999"/>
                    <a:pt x="4655" y="20981"/>
                    <a:pt x="0" y="21600"/>
                  </a:cubicBezTo>
                  <a:lnTo>
                    <a:pt x="7354" y="2515"/>
                  </a:lnTo>
                  <a:lnTo>
                    <a:pt x="8925" y="3313"/>
                  </a:lnTo>
                  <a:lnTo>
                    <a:pt x="9283" y="2911"/>
                  </a:lnTo>
                  <a:lnTo>
                    <a:pt x="7699" y="2105"/>
                  </a:lnTo>
                  <a:lnTo>
                    <a:pt x="7369" y="2476"/>
                  </a:ln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 rot="18429800">
              <a:off x="1544713" y="443209"/>
              <a:ext cx="1524001" cy="82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8" y="19028"/>
                  </a:moveTo>
                  <a:cubicBezTo>
                    <a:pt x="1866" y="19309"/>
                    <a:pt x="1665" y="19519"/>
                    <a:pt x="1463" y="19730"/>
                  </a:cubicBezTo>
                  <a:lnTo>
                    <a:pt x="1665" y="20080"/>
                  </a:lnTo>
                  <a:cubicBezTo>
                    <a:pt x="1866" y="19800"/>
                    <a:pt x="2068" y="19589"/>
                    <a:pt x="2269" y="19309"/>
                  </a:cubicBezTo>
                  <a:close/>
                  <a:moveTo>
                    <a:pt x="4025" y="17399"/>
                  </a:moveTo>
                  <a:lnTo>
                    <a:pt x="3846" y="17158"/>
                  </a:lnTo>
                  <a:cubicBezTo>
                    <a:pt x="3641" y="17434"/>
                    <a:pt x="3437" y="17640"/>
                    <a:pt x="3206" y="17881"/>
                  </a:cubicBezTo>
                  <a:lnTo>
                    <a:pt x="3385" y="18122"/>
                  </a:lnTo>
                  <a:cubicBezTo>
                    <a:pt x="3590" y="17916"/>
                    <a:pt x="3795" y="17709"/>
                    <a:pt x="4025" y="17399"/>
                  </a:cubicBezTo>
                  <a:close/>
                  <a:moveTo>
                    <a:pt x="3478" y="14645"/>
                  </a:moveTo>
                  <a:lnTo>
                    <a:pt x="2672" y="14236"/>
                  </a:lnTo>
                  <a:lnTo>
                    <a:pt x="2587" y="14587"/>
                  </a:lnTo>
                  <a:lnTo>
                    <a:pt x="3393" y="14996"/>
                  </a:lnTo>
                  <a:close/>
                  <a:moveTo>
                    <a:pt x="5660" y="15339"/>
                  </a:moveTo>
                  <a:cubicBezTo>
                    <a:pt x="5560" y="15408"/>
                    <a:pt x="5510" y="15478"/>
                    <a:pt x="5460" y="15547"/>
                  </a:cubicBezTo>
                  <a:cubicBezTo>
                    <a:pt x="5459" y="15547"/>
                    <a:pt x="5452" y="15544"/>
                    <a:pt x="4758" y="15200"/>
                  </a:cubicBezTo>
                  <a:cubicBezTo>
                    <a:pt x="4758" y="15200"/>
                    <a:pt x="4757" y="15207"/>
                    <a:pt x="4708" y="15617"/>
                  </a:cubicBezTo>
                  <a:cubicBezTo>
                    <a:pt x="4708" y="15617"/>
                    <a:pt x="4713" y="15619"/>
                    <a:pt x="5159" y="15825"/>
                  </a:cubicBezTo>
                  <a:cubicBezTo>
                    <a:pt x="5109" y="15894"/>
                    <a:pt x="5059" y="15964"/>
                    <a:pt x="4983" y="16068"/>
                  </a:cubicBezTo>
                  <a:lnTo>
                    <a:pt x="5159" y="16311"/>
                  </a:lnTo>
                  <a:cubicBezTo>
                    <a:pt x="5359" y="16102"/>
                    <a:pt x="5560" y="15894"/>
                    <a:pt x="5792" y="15643"/>
                  </a:cubicBezTo>
                  <a:close/>
                  <a:moveTo>
                    <a:pt x="9500" y="17713"/>
                  </a:moveTo>
                  <a:lnTo>
                    <a:pt x="9182" y="17713"/>
                  </a:lnTo>
                  <a:lnTo>
                    <a:pt x="9097" y="18824"/>
                  </a:lnTo>
                  <a:lnTo>
                    <a:pt x="9331" y="18882"/>
                  </a:lnTo>
                  <a:close/>
                  <a:moveTo>
                    <a:pt x="7615" y="13925"/>
                  </a:moveTo>
                  <a:lnTo>
                    <a:pt x="7481" y="13681"/>
                  </a:lnTo>
                  <a:cubicBezTo>
                    <a:pt x="7225" y="13890"/>
                    <a:pt x="7020" y="14099"/>
                    <a:pt x="6784" y="14343"/>
                  </a:cubicBezTo>
                  <a:lnTo>
                    <a:pt x="6918" y="14587"/>
                  </a:lnTo>
                  <a:cubicBezTo>
                    <a:pt x="7174" y="14377"/>
                    <a:pt x="7378" y="14168"/>
                    <a:pt x="7615" y="13925"/>
                  </a:cubicBezTo>
                  <a:close/>
                  <a:moveTo>
                    <a:pt x="9839" y="14791"/>
                  </a:moveTo>
                  <a:lnTo>
                    <a:pt x="9585" y="14703"/>
                  </a:lnTo>
                  <a:lnTo>
                    <a:pt x="9437" y="15814"/>
                  </a:lnTo>
                  <a:lnTo>
                    <a:pt x="9691" y="15902"/>
                  </a:lnTo>
                  <a:close/>
                  <a:moveTo>
                    <a:pt x="10200" y="12073"/>
                  </a:moveTo>
                  <a:lnTo>
                    <a:pt x="9945" y="11986"/>
                  </a:lnTo>
                  <a:lnTo>
                    <a:pt x="9839" y="12833"/>
                  </a:lnTo>
                  <a:lnTo>
                    <a:pt x="10094" y="12892"/>
                  </a:lnTo>
                  <a:close/>
                  <a:moveTo>
                    <a:pt x="11213" y="10466"/>
                  </a:moveTo>
                  <a:cubicBezTo>
                    <a:pt x="10957" y="10605"/>
                    <a:pt x="10753" y="10815"/>
                    <a:pt x="10497" y="11024"/>
                  </a:cubicBezTo>
                  <a:lnTo>
                    <a:pt x="10650" y="11372"/>
                  </a:lnTo>
                  <a:cubicBezTo>
                    <a:pt x="10855" y="11163"/>
                    <a:pt x="11111" y="10954"/>
                    <a:pt x="11347" y="10771"/>
                  </a:cubicBezTo>
                  <a:close/>
                  <a:moveTo>
                    <a:pt x="9394" y="6141"/>
                  </a:moveTo>
                  <a:lnTo>
                    <a:pt x="8673" y="5586"/>
                  </a:lnTo>
                  <a:lnTo>
                    <a:pt x="8588" y="5849"/>
                  </a:lnTo>
                  <a:lnTo>
                    <a:pt x="9288" y="6404"/>
                  </a:lnTo>
                  <a:close/>
                  <a:moveTo>
                    <a:pt x="11366" y="7602"/>
                  </a:moveTo>
                  <a:lnTo>
                    <a:pt x="10603" y="7047"/>
                  </a:lnTo>
                  <a:lnTo>
                    <a:pt x="10497" y="7398"/>
                  </a:lnTo>
                  <a:lnTo>
                    <a:pt x="11197" y="7953"/>
                  </a:lnTo>
                  <a:close/>
                  <a:moveTo>
                    <a:pt x="16498" y="16807"/>
                  </a:moveTo>
                  <a:lnTo>
                    <a:pt x="16244" y="16720"/>
                  </a:lnTo>
                  <a:lnTo>
                    <a:pt x="16095" y="17859"/>
                  </a:lnTo>
                  <a:lnTo>
                    <a:pt x="16350" y="17918"/>
                  </a:lnTo>
                  <a:close/>
                  <a:moveTo>
                    <a:pt x="13262" y="9053"/>
                  </a:moveTo>
                  <a:lnTo>
                    <a:pt x="13173" y="8993"/>
                  </a:lnTo>
                  <a:cubicBezTo>
                    <a:pt x="13172" y="8993"/>
                    <a:pt x="13166" y="8988"/>
                    <a:pt x="12508" y="8508"/>
                  </a:cubicBezTo>
                  <a:lnTo>
                    <a:pt x="12405" y="8854"/>
                  </a:lnTo>
                  <a:cubicBezTo>
                    <a:pt x="12405" y="8854"/>
                    <a:pt x="12411" y="8859"/>
                    <a:pt x="12866" y="9200"/>
                  </a:cubicBezTo>
                  <a:cubicBezTo>
                    <a:pt x="12712" y="9339"/>
                    <a:pt x="12559" y="9408"/>
                    <a:pt x="12425" y="9581"/>
                  </a:cubicBezTo>
                  <a:lnTo>
                    <a:pt x="12559" y="9823"/>
                  </a:lnTo>
                  <a:cubicBezTo>
                    <a:pt x="12815" y="9685"/>
                    <a:pt x="13019" y="9477"/>
                    <a:pt x="13268" y="9313"/>
                  </a:cubicBezTo>
                  <a:lnTo>
                    <a:pt x="13224" y="9131"/>
                  </a:lnTo>
                  <a:close/>
                  <a:moveTo>
                    <a:pt x="16901" y="13797"/>
                  </a:moveTo>
                  <a:lnTo>
                    <a:pt x="16604" y="13739"/>
                  </a:lnTo>
                  <a:lnTo>
                    <a:pt x="16456" y="14850"/>
                  </a:lnTo>
                  <a:lnTo>
                    <a:pt x="16753" y="14908"/>
                  </a:lnTo>
                  <a:close/>
                  <a:moveTo>
                    <a:pt x="15145" y="7661"/>
                  </a:moveTo>
                  <a:cubicBezTo>
                    <a:pt x="14889" y="7802"/>
                    <a:pt x="14633" y="8014"/>
                    <a:pt x="14397" y="8199"/>
                  </a:cubicBezTo>
                  <a:lnTo>
                    <a:pt x="14531" y="8508"/>
                  </a:lnTo>
                  <a:cubicBezTo>
                    <a:pt x="14735" y="8367"/>
                    <a:pt x="14991" y="8155"/>
                    <a:pt x="15234" y="7970"/>
                  </a:cubicBezTo>
                  <a:close/>
                  <a:moveTo>
                    <a:pt x="17261" y="10817"/>
                  </a:moveTo>
                  <a:lnTo>
                    <a:pt x="17007" y="10729"/>
                  </a:lnTo>
                  <a:lnTo>
                    <a:pt x="16859" y="11840"/>
                  </a:lnTo>
                  <a:lnTo>
                    <a:pt x="17113" y="11927"/>
                  </a:lnTo>
                  <a:close/>
                  <a:moveTo>
                    <a:pt x="16159" y="7252"/>
                  </a:moveTo>
                  <a:lnTo>
                    <a:pt x="10603" y="1816"/>
                  </a:lnTo>
                  <a:lnTo>
                    <a:pt x="10454" y="2079"/>
                  </a:lnTo>
                  <a:lnTo>
                    <a:pt x="15947" y="7602"/>
                  </a:lnTo>
                  <a:close/>
                  <a:moveTo>
                    <a:pt x="17664" y="7807"/>
                  </a:moveTo>
                  <a:lnTo>
                    <a:pt x="17410" y="7748"/>
                  </a:lnTo>
                  <a:lnTo>
                    <a:pt x="17261" y="8859"/>
                  </a:lnTo>
                  <a:lnTo>
                    <a:pt x="17516" y="8917"/>
                  </a:lnTo>
                  <a:close/>
                  <a:moveTo>
                    <a:pt x="17203" y="6492"/>
                  </a:moveTo>
                  <a:cubicBezTo>
                    <a:pt x="16899" y="6630"/>
                    <a:pt x="16645" y="6768"/>
                    <a:pt x="16405" y="6949"/>
                  </a:cubicBezTo>
                  <a:lnTo>
                    <a:pt x="16493" y="7252"/>
                  </a:lnTo>
                  <a:cubicBezTo>
                    <a:pt x="16747" y="7113"/>
                    <a:pt x="17000" y="6975"/>
                    <a:pt x="17291" y="6794"/>
                  </a:cubicBezTo>
                  <a:close/>
                  <a:moveTo>
                    <a:pt x="20252" y="11093"/>
                  </a:moveTo>
                  <a:lnTo>
                    <a:pt x="21600" y="13544"/>
                  </a:lnTo>
                  <a:cubicBezTo>
                    <a:pt x="21150" y="14857"/>
                    <a:pt x="20395" y="15947"/>
                    <a:pt x="19433" y="16861"/>
                  </a:cubicBezTo>
                  <a:cubicBezTo>
                    <a:pt x="19433" y="16860"/>
                    <a:pt x="19437" y="16833"/>
                    <a:pt x="20252" y="11093"/>
                  </a:cubicBezTo>
                  <a:close/>
                  <a:moveTo>
                    <a:pt x="14150" y="0"/>
                  </a:moveTo>
                  <a:lnTo>
                    <a:pt x="20019" y="10670"/>
                  </a:lnTo>
                  <a:lnTo>
                    <a:pt x="19130" y="17139"/>
                  </a:lnTo>
                  <a:cubicBezTo>
                    <a:pt x="17363" y="18603"/>
                    <a:pt x="14991" y="19579"/>
                    <a:pt x="12518" y="20206"/>
                  </a:cubicBezTo>
                  <a:cubicBezTo>
                    <a:pt x="12518" y="20206"/>
                    <a:pt x="12524" y="20164"/>
                    <a:pt x="14032" y="9473"/>
                  </a:cubicBezTo>
                  <a:cubicBezTo>
                    <a:pt x="14032" y="9473"/>
                    <a:pt x="14027" y="9472"/>
                    <a:pt x="13729" y="9403"/>
                  </a:cubicBezTo>
                  <a:cubicBezTo>
                    <a:pt x="13729" y="9403"/>
                    <a:pt x="13723" y="9444"/>
                    <a:pt x="12215" y="20345"/>
                  </a:cubicBezTo>
                  <a:cubicBezTo>
                    <a:pt x="11155" y="20555"/>
                    <a:pt x="10145" y="20764"/>
                    <a:pt x="9085" y="20903"/>
                  </a:cubicBezTo>
                  <a:cubicBezTo>
                    <a:pt x="9085" y="20903"/>
                    <a:pt x="9085" y="20902"/>
                    <a:pt x="9085" y="20877"/>
                  </a:cubicBezTo>
                  <a:lnTo>
                    <a:pt x="9085" y="20694"/>
                  </a:lnTo>
                  <a:cubicBezTo>
                    <a:pt x="9085" y="20694"/>
                    <a:pt x="9084" y="20694"/>
                    <a:pt x="9054" y="20694"/>
                  </a:cubicBezTo>
                  <a:lnTo>
                    <a:pt x="8833" y="20694"/>
                  </a:lnTo>
                  <a:cubicBezTo>
                    <a:pt x="8833" y="20694"/>
                    <a:pt x="8833" y="20695"/>
                    <a:pt x="8827" y="20729"/>
                  </a:cubicBezTo>
                  <a:lnTo>
                    <a:pt x="8783" y="20973"/>
                  </a:lnTo>
                  <a:cubicBezTo>
                    <a:pt x="7723" y="21112"/>
                    <a:pt x="6663" y="21252"/>
                    <a:pt x="5653" y="21321"/>
                  </a:cubicBezTo>
                  <a:cubicBezTo>
                    <a:pt x="5653" y="21321"/>
                    <a:pt x="5658" y="21285"/>
                    <a:pt x="6562" y="15048"/>
                  </a:cubicBezTo>
                  <a:cubicBezTo>
                    <a:pt x="6562" y="15048"/>
                    <a:pt x="6560" y="15048"/>
                    <a:pt x="6530" y="15040"/>
                  </a:cubicBezTo>
                  <a:lnTo>
                    <a:pt x="6309" y="14979"/>
                  </a:lnTo>
                  <a:cubicBezTo>
                    <a:pt x="6309" y="14979"/>
                    <a:pt x="6304" y="15017"/>
                    <a:pt x="5350" y="21321"/>
                  </a:cubicBezTo>
                  <a:cubicBezTo>
                    <a:pt x="3382" y="21530"/>
                    <a:pt x="1565" y="21530"/>
                    <a:pt x="303" y="21600"/>
                  </a:cubicBezTo>
                  <a:lnTo>
                    <a:pt x="606" y="21252"/>
                  </a:lnTo>
                  <a:cubicBezTo>
                    <a:pt x="606" y="21251"/>
                    <a:pt x="605" y="21250"/>
                    <a:pt x="580" y="21217"/>
                  </a:cubicBezTo>
                  <a:lnTo>
                    <a:pt x="404" y="20973"/>
                  </a:lnTo>
                  <a:cubicBezTo>
                    <a:pt x="252" y="21182"/>
                    <a:pt x="101" y="21321"/>
                    <a:pt x="0" y="21461"/>
                  </a:cubicBezTo>
                  <a:cubicBezTo>
                    <a:pt x="303" y="20345"/>
                    <a:pt x="707" y="19021"/>
                    <a:pt x="1211" y="17558"/>
                  </a:cubicBezTo>
                  <a:cubicBezTo>
                    <a:pt x="1212" y="17558"/>
                    <a:pt x="1228" y="17567"/>
                    <a:pt x="3230" y="18742"/>
                  </a:cubicBezTo>
                  <a:cubicBezTo>
                    <a:pt x="3230" y="18742"/>
                    <a:pt x="3231" y="18741"/>
                    <a:pt x="3243" y="18699"/>
                  </a:cubicBezTo>
                  <a:lnTo>
                    <a:pt x="3331" y="18394"/>
                  </a:lnTo>
                  <a:cubicBezTo>
                    <a:pt x="3331" y="18394"/>
                    <a:pt x="3315" y="18385"/>
                    <a:pt x="1312" y="17209"/>
                  </a:cubicBezTo>
                  <a:cubicBezTo>
                    <a:pt x="2271" y="14561"/>
                    <a:pt x="3634" y="11494"/>
                    <a:pt x="5249" y="8636"/>
                  </a:cubicBezTo>
                  <a:cubicBezTo>
                    <a:pt x="5249" y="8636"/>
                    <a:pt x="5274" y="8658"/>
                    <a:pt x="9136" y="12121"/>
                  </a:cubicBezTo>
                  <a:cubicBezTo>
                    <a:pt x="8934" y="12330"/>
                    <a:pt x="8783" y="12470"/>
                    <a:pt x="8631" y="12609"/>
                  </a:cubicBezTo>
                  <a:cubicBezTo>
                    <a:pt x="8631" y="12609"/>
                    <a:pt x="8632" y="12611"/>
                    <a:pt x="8650" y="12644"/>
                  </a:cubicBezTo>
                  <a:lnTo>
                    <a:pt x="8783" y="12888"/>
                  </a:lnTo>
                  <a:cubicBezTo>
                    <a:pt x="8984" y="12679"/>
                    <a:pt x="9237" y="12539"/>
                    <a:pt x="9439" y="12330"/>
                  </a:cubicBezTo>
                  <a:cubicBezTo>
                    <a:pt x="9439" y="12330"/>
                    <a:pt x="9438" y="12329"/>
                    <a:pt x="9432" y="12313"/>
                  </a:cubicBezTo>
                  <a:lnTo>
                    <a:pt x="9388" y="12191"/>
                  </a:lnTo>
                  <a:cubicBezTo>
                    <a:pt x="9388" y="12191"/>
                    <a:pt x="9389" y="12190"/>
                    <a:pt x="9401" y="12165"/>
                  </a:cubicBezTo>
                  <a:lnTo>
                    <a:pt x="9489" y="11982"/>
                  </a:lnTo>
                  <a:cubicBezTo>
                    <a:pt x="9489" y="11982"/>
                    <a:pt x="9465" y="11961"/>
                    <a:pt x="5401" y="8358"/>
                  </a:cubicBezTo>
                  <a:cubicBezTo>
                    <a:pt x="7908" y="3999"/>
                    <a:pt x="10985" y="354"/>
                    <a:pt x="14150" y="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 rot="9774837">
              <a:off x="6219900" y="546398"/>
              <a:ext cx="1169989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 rot="1867808">
              <a:off x="730325" y="1829098"/>
              <a:ext cx="1171576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 rot="4931296">
              <a:off x="1401838" y="4908848"/>
              <a:ext cx="1560514" cy="83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6737425" y="5200948"/>
              <a:ext cx="1169990" cy="110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 rot="4114373">
              <a:off x="7574039" y="4946949"/>
              <a:ext cx="1562102" cy="831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 rot="5824085" flipH="1">
              <a:off x="454100" y="306684"/>
              <a:ext cx="536576" cy="482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16" y="7465"/>
                  </a:moveTo>
                  <a:lnTo>
                    <a:pt x="18114" y="7917"/>
                  </a:lnTo>
                  <a:lnTo>
                    <a:pt x="16123" y="6963"/>
                  </a:lnTo>
                  <a:lnTo>
                    <a:pt x="16365" y="6512"/>
                  </a:lnTo>
                  <a:close/>
                  <a:moveTo>
                    <a:pt x="21600" y="0"/>
                  </a:moveTo>
                  <a:cubicBezTo>
                    <a:pt x="16335" y="2616"/>
                    <a:pt x="11396" y="6717"/>
                    <a:pt x="7056" y="11272"/>
                  </a:cubicBezTo>
                  <a:cubicBezTo>
                    <a:pt x="18611" y="17457"/>
                    <a:pt x="18685" y="17497"/>
                    <a:pt x="18686" y="17498"/>
                  </a:cubicBezTo>
                  <a:lnTo>
                    <a:pt x="18435" y="17812"/>
                  </a:lnTo>
                  <a:lnTo>
                    <a:pt x="18524" y="18066"/>
                  </a:lnTo>
                  <a:cubicBezTo>
                    <a:pt x="17968" y="18455"/>
                    <a:pt x="17250" y="18695"/>
                    <a:pt x="16676" y="19054"/>
                  </a:cubicBezTo>
                  <a:lnTo>
                    <a:pt x="16299" y="18635"/>
                  </a:lnTo>
                  <a:cubicBezTo>
                    <a:pt x="16676" y="18335"/>
                    <a:pt x="17107" y="18096"/>
                    <a:pt x="17681" y="17737"/>
                  </a:cubicBezTo>
                  <a:cubicBezTo>
                    <a:pt x="6645" y="11762"/>
                    <a:pt x="6625" y="11751"/>
                    <a:pt x="6625" y="11751"/>
                  </a:cubicBezTo>
                  <a:cubicBezTo>
                    <a:pt x="4190" y="14353"/>
                    <a:pt x="1957" y="17055"/>
                    <a:pt x="0" y="19704"/>
                  </a:cubicBezTo>
                  <a:lnTo>
                    <a:pt x="12047" y="20946"/>
                  </a:lnTo>
                  <a:cubicBezTo>
                    <a:pt x="12327" y="20750"/>
                    <a:pt x="12634" y="20583"/>
                    <a:pt x="12973" y="20415"/>
                  </a:cubicBezTo>
                  <a:lnTo>
                    <a:pt x="13354" y="20834"/>
                  </a:lnTo>
                  <a:lnTo>
                    <a:pt x="12989" y="21044"/>
                  </a:lnTo>
                  <a:lnTo>
                    <a:pt x="18381" y="21600"/>
                  </a:lnTo>
                  <a:lnTo>
                    <a:pt x="21519" y="542"/>
                  </a:lnTo>
                  <a:lnTo>
                    <a:pt x="21432" y="488"/>
                  </a:lnTo>
                  <a:lnTo>
                    <a:pt x="21545" y="367"/>
                  </a:ln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 rot="11792620" flipH="1">
              <a:off x="716038" y="1086148"/>
              <a:ext cx="823914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 rot="7855726">
              <a:off x="3012357" y="772617"/>
              <a:ext cx="1096963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 rot="11792620" flipH="1">
              <a:off x="3335413" y="1797348"/>
              <a:ext cx="822327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 rot="17253486">
              <a:off x="1201813" y="3354686"/>
              <a:ext cx="1098552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 rot="20678873">
              <a:off x="749375" y="4050011"/>
              <a:ext cx="822327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 rot="7630649" flipH="1">
              <a:off x="4439519" y="5408117"/>
              <a:ext cx="1096964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 rot="3063783" flipH="1">
              <a:off x="3975175" y="6193136"/>
              <a:ext cx="874714" cy="465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 rot="15029794">
              <a:off x="558876" y="6555085"/>
              <a:ext cx="1041401" cy="523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32" extrusionOk="0">
                  <a:moveTo>
                    <a:pt x="2319" y="17409"/>
                  </a:moveTo>
                  <a:lnTo>
                    <a:pt x="2131" y="17168"/>
                  </a:lnTo>
                  <a:cubicBezTo>
                    <a:pt x="1915" y="17443"/>
                    <a:pt x="1699" y="17649"/>
                    <a:pt x="1456" y="17889"/>
                  </a:cubicBezTo>
                  <a:lnTo>
                    <a:pt x="1645" y="18129"/>
                  </a:lnTo>
                  <a:cubicBezTo>
                    <a:pt x="1861" y="17923"/>
                    <a:pt x="2077" y="17717"/>
                    <a:pt x="2319" y="17409"/>
                  </a:cubicBezTo>
                  <a:close/>
                  <a:moveTo>
                    <a:pt x="4184" y="15659"/>
                  </a:moveTo>
                  <a:lnTo>
                    <a:pt x="4045" y="15357"/>
                  </a:lnTo>
                  <a:cubicBezTo>
                    <a:pt x="3939" y="15426"/>
                    <a:pt x="3886" y="15495"/>
                    <a:pt x="3833" y="15564"/>
                  </a:cubicBezTo>
                  <a:cubicBezTo>
                    <a:pt x="3833" y="15564"/>
                    <a:pt x="3822" y="15559"/>
                    <a:pt x="3093" y="15218"/>
                  </a:cubicBezTo>
                  <a:cubicBezTo>
                    <a:pt x="3093" y="15219"/>
                    <a:pt x="3092" y="15227"/>
                    <a:pt x="3040" y="15633"/>
                  </a:cubicBezTo>
                  <a:cubicBezTo>
                    <a:pt x="3040" y="15633"/>
                    <a:pt x="3050" y="15638"/>
                    <a:pt x="3516" y="15840"/>
                  </a:cubicBezTo>
                  <a:cubicBezTo>
                    <a:pt x="3463" y="15910"/>
                    <a:pt x="3410" y="15979"/>
                    <a:pt x="3331" y="16082"/>
                  </a:cubicBezTo>
                  <a:lnTo>
                    <a:pt x="3516" y="16324"/>
                  </a:lnTo>
                  <a:cubicBezTo>
                    <a:pt x="3728" y="16117"/>
                    <a:pt x="3939" y="15910"/>
                    <a:pt x="4184" y="15659"/>
                  </a:cubicBezTo>
                  <a:close/>
                  <a:moveTo>
                    <a:pt x="7985" y="6196"/>
                  </a:moveTo>
                  <a:lnTo>
                    <a:pt x="7224" y="5643"/>
                  </a:lnTo>
                  <a:lnTo>
                    <a:pt x="7135" y="5905"/>
                  </a:lnTo>
                  <a:lnTo>
                    <a:pt x="7873" y="6458"/>
                  </a:lnTo>
                  <a:close/>
                  <a:moveTo>
                    <a:pt x="6108" y="13948"/>
                  </a:moveTo>
                  <a:lnTo>
                    <a:pt x="5966" y="13705"/>
                  </a:lnTo>
                  <a:cubicBezTo>
                    <a:pt x="5696" y="13913"/>
                    <a:pt x="5480" y="14121"/>
                    <a:pt x="5231" y="14364"/>
                  </a:cubicBezTo>
                  <a:lnTo>
                    <a:pt x="5372" y="14607"/>
                  </a:lnTo>
                  <a:cubicBezTo>
                    <a:pt x="5642" y="14399"/>
                    <a:pt x="5858" y="14191"/>
                    <a:pt x="6108" y="13948"/>
                  </a:cubicBezTo>
                  <a:close/>
                  <a:moveTo>
                    <a:pt x="10066" y="7651"/>
                  </a:moveTo>
                  <a:lnTo>
                    <a:pt x="9261" y="7098"/>
                  </a:lnTo>
                  <a:lnTo>
                    <a:pt x="9149" y="7447"/>
                  </a:lnTo>
                  <a:lnTo>
                    <a:pt x="9887" y="8000"/>
                  </a:lnTo>
                  <a:close/>
                  <a:moveTo>
                    <a:pt x="8724" y="12919"/>
                  </a:moveTo>
                  <a:lnTo>
                    <a:pt x="8835" y="12104"/>
                  </a:lnTo>
                  <a:lnTo>
                    <a:pt x="8567" y="12017"/>
                  </a:lnTo>
                  <a:lnTo>
                    <a:pt x="8455" y="12861"/>
                  </a:lnTo>
                  <a:close/>
                  <a:moveTo>
                    <a:pt x="8298" y="15917"/>
                  </a:moveTo>
                  <a:lnTo>
                    <a:pt x="8455" y="14811"/>
                  </a:lnTo>
                  <a:lnTo>
                    <a:pt x="8186" y="14724"/>
                  </a:lnTo>
                  <a:lnTo>
                    <a:pt x="8030" y="15830"/>
                  </a:lnTo>
                  <a:close/>
                  <a:moveTo>
                    <a:pt x="10046" y="10807"/>
                  </a:moveTo>
                  <a:lnTo>
                    <a:pt x="9904" y="10503"/>
                  </a:lnTo>
                  <a:cubicBezTo>
                    <a:pt x="9634" y="10642"/>
                    <a:pt x="9418" y="10850"/>
                    <a:pt x="9149" y="11058"/>
                  </a:cubicBezTo>
                  <a:lnTo>
                    <a:pt x="9311" y="11406"/>
                  </a:lnTo>
                  <a:cubicBezTo>
                    <a:pt x="9526" y="11197"/>
                    <a:pt x="9796" y="10989"/>
                    <a:pt x="10046" y="10807"/>
                  </a:cubicBezTo>
                  <a:close/>
                  <a:moveTo>
                    <a:pt x="7918" y="18886"/>
                  </a:moveTo>
                  <a:lnTo>
                    <a:pt x="8097" y="17721"/>
                  </a:lnTo>
                  <a:lnTo>
                    <a:pt x="7761" y="17721"/>
                  </a:lnTo>
                  <a:lnTo>
                    <a:pt x="7672" y="18827"/>
                  </a:lnTo>
                  <a:close/>
                  <a:moveTo>
                    <a:pt x="12073" y="9355"/>
                  </a:moveTo>
                  <a:lnTo>
                    <a:pt x="12026" y="9174"/>
                  </a:lnTo>
                  <a:lnTo>
                    <a:pt x="12066" y="9096"/>
                  </a:lnTo>
                  <a:lnTo>
                    <a:pt x="11972" y="9036"/>
                  </a:lnTo>
                  <a:cubicBezTo>
                    <a:pt x="11972" y="9036"/>
                    <a:pt x="11961" y="9028"/>
                    <a:pt x="11270" y="8553"/>
                  </a:cubicBezTo>
                  <a:lnTo>
                    <a:pt x="11163" y="8898"/>
                  </a:lnTo>
                  <a:cubicBezTo>
                    <a:pt x="11163" y="8898"/>
                    <a:pt x="11170" y="8903"/>
                    <a:pt x="11648" y="9243"/>
                  </a:cubicBezTo>
                  <a:cubicBezTo>
                    <a:pt x="11486" y="9380"/>
                    <a:pt x="11324" y="9449"/>
                    <a:pt x="11183" y="9622"/>
                  </a:cubicBezTo>
                  <a:lnTo>
                    <a:pt x="11324" y="9863"/>
                  </a:lnTo>
                  <a:cubicBezTo>
                    <a:pt x="11594" y="9725"/>
                    <a:pt x="11810" y="9518"/>
                    <a:pt x="12073" y="9355"/>
                  </a:cubicBezTo>
                  <a:close/>
                  <a:moveTo>
                    <a:pt x="15123" y="1684"/>
                  </a:moveTo>
                  <a:lnTo>
                    <a:pt x="14429" y="986"/>
                  </a:lnTo>
                  <a:lnTo>
                    <a:pt x="14250" y="1248"/>
                  </a:lnTo>
                  <a:lnTo>
                    <a:pt x="14944" y="1946"/>
                  </a:lnTo>
                  <a:close/>
                  <a:moveTo>
                    <a:pt x="14147" y="8017"/>
                  </a:moveTo>
                  <a:lnTo>
                    <a:pt x="14053" y="7709"/>
                  </a:lnTo>
                  <a:cubicBezTo>
                    <a:pt x="13783" y="7850"/>
                    <a:pt x="13513" y="8061"/>
                    <a:pt x="13264" y="8245"/>
                  </a:cubicBezTo>
                  <a:lnTo>
                    <a:pt x="13405" y="8553"/>
                  </a:lnTo>
                  <a:cubicBezTo>
                    <a:pt x="13621" y="8413"/>
                    <a:pt x="13891" y="8201"/>
                    <a:pt x="14147" y="8017"/>
                  </a:cubicBezTo>
                  <a:close/>
                  <a:moveTo>
                    <a:pt x="15123" y="7302"/>
                  </a:moveTo>
                  <a:lnTo>
                    <a:pt x="9261" y="1888"/>
                  </a:lnTo>
                  <a:lnTo>
                    <a:pt x="9104" y="2150"/>
                  </a:lnTo>
                  <a:lnTo>
                    <a:pt x="14899" y="7651"/>
                  </a:lnTo>
                  <a:close/>
                  <a:moveTo>
                    <a:pt x="16913" y="3489"/>
                  </a:moveTo>
                  <a:lnTo>
                    <a:pt x="16219" y="2790"/>
                  </a:lnTo>
                  <a:lnTo>
                    <a:pt x="16063" y="3140"/>
                  </a:lnTo>
                  <a:lnTo>
                    <a:pt x="16756" y="3838"/>
                  </a:lnTo>
                  <a:close/>
                  <a:moveTo>
                    <a:pt x="16318" y="6846"/>
                  </a:moveTo>
                  <a:lnTo>
                    <a:pt x="16224" y="6545"/>
                  </a:lnTo>
                  <a:cubicBezTo>
                    <a:pt x="15904" y="6682"/>
                    <a:pt x="15636" y="6820"/>
                    <a:pt x="15383" y="7001"/>
                  </a:cubicBezTo>
                  <a:lnTo>
                    <a:pt x="15476" y="7302"/>
                  </a:lnTo>
                  <a:cubicBezTo>
                    <a:pt x="15743" y="7164"/>
                    <a:pt x="16011" y="7026"/>
                    <a:pt x="16318" y="6846"/>
                  </a:cubicBezTo>
                  <a:close/>
                  <a:moveTo>
                    <a:pt x="16555" y="8961"/>
                  </a:moveTo>
                  <a:lnTo>
                    <a:pt x="16712" y="7855"/>
                  </a:lnTo>
                  <a:lnTo>
                    <a:pt x="16443" y="7796"/>
                  </a:lnTo>
                  <a:lnTo>
                    <a:pt x="16287" y="8902"/>
                  </a:lnTo>
                  <a:close/>
                  <a:moveTo>
                    <a:pt x="16130" y="11959"/>
                  </a:moveTo>
                  <a:lnTo>
                    <a:pt x="16287" y="10853"/>
                  </a:lnTo>
                  <a:lnTo>
                    <a:pt x="16018" y="10765"/>
                  </a:lnTo>
                  <a:lnTo>
                    <a:pt x="15861" y="11871"/>
                  </a:lnTo>
                  <a:close/>
                  <a:moveTo>
                    <a:pt x="15750" y="14927"/>
                  </a:moveTo>
                  <a:lnTo>
                    <a:pt x="15906" y="13821"/>
                  </a:lnTo>
                  <a:lnTo>
                    <a:pt x="15593" y="13763"/>
                  </a:lnTo>
                  <a:lnTo>
                    <a:pt x="15436" y="14869"/>
                  </a:lnTo>
                  <a:close/>
                  <a:moveTo>
                    <a:pt x="18511" y="5861"/>
                  </a:moveTo>
                  <a:lnTo>
                    <a:pt x="18417" y="5555"/>
                  </a:lnTo>
                  <a:cubicBezTo>
                    <a:pt x="18150" y="5695"/>
                    <a:pt x="17883" y="5765"/>
                    <a:pt x="17575" y="5948"/>
                  </a:cubicBezTo>
                  <a:lnTo>
                    <a:pt x="17669" y="6254"/>
                  </a:lnTo>
                  <a:cubicBezTo>
                    <a:pt x="17936" y="6114"/>
                    <a:pt x="18203" y="6044"/>
                    <a:pt x="18511" y="5861"/>
                  </a:cubicBezTo>
                  <a:close/>
                  <a:moveTo>
                    <a:pt x="15324" y="17925"/>
                  </a:moveTo>
                  <a:lnTo>
                    <a:pt x="15481" y="16819"/>
                  </a:lnTo>
                  <a:lnTo>
                    <a:pt x="15213" y="16732"/>
                  </a:lnTo>
                  <a:lnTo>
                    <a:pt x="15056" y="17867"/>
                  </a:lnTo>
                  <a:close/>
                  <a:moveTo>
                    <a:pt x="18793" y="5352"/>
                  </a:moveTo>
                  <a:lnTo>
                    <a:pt x="18099" y="4653"/>
                  </a:lnTo>
                  <a:lnTo>
                    <a:pt x="17942" y="4944"/>
                  </a:lnTo>
                  <a:lnTo>
                    <a:pt x="18614" y="5643"/>
                  </a:lnTo>
                  <a:close/>
                  <a:moveTo>
                    <a:pt x="21194" y="12525"/>
                  </a:moveTo>
                  <a:cubicBezTo>
                    <a:pt x="20788" y="14304"/>
                    <a:pt x="19856" y="15727"/>
                    <a:pt x="18578" y="16872"/>
                  </a:cubicBezTo>
                  <a:cubicBezTo>
                    <a:pt x="18578" y="16872"/>
                    <a:pt x="18586" y="16812"/>
                    <a:pt x="20175" y="6251"/>
                  </a:cubicBezTo>
                  <a:cubicBezTo>
                    <a:pt x="20175" y="6251"/>
                    <a:pt x="20169" y="6250"/>
                    <a:pt x="19856" y="6182"/>
                  </a:cubicBezTo>
                  <a:lnTo>
                    <a:pt x="18258" y="17150"/>
                  </a:lnTo>
                  <a:cubicBezTo>
                    <a:pt x="16394" y="18608"/>
                    <a:pt x="13891" y="19579"/>
                    <a:pt x="11281" y="20204"/>
                  </a:cubicBezTo>
                  <a:cubicBezTo>
                    <a:pt x="11281" y="20204"/>
                    <a:pt x="11290" y="20146"/>
                    <a:pt x="12879" y="9514"/>
                  </a:cubicBezTo>
                  <a:cubicBezTo>
                    <a:pt x="12879" y="9514"/>
                    <a:pt x="12872" y="9512"/>
                    <a:pt x="12559" y="9444"/>
                  </a:cubicBezTo>
                  <a:cubicBezTo>
                    <a:pt x="12559" y="9445"/>
                    <a:pt x="12551" y="9500"/>
                    <a:pt x="10961" y="20343"/>
                  </a:cubicBezTo>
                  <a:cubicBezTo>
                    <a:pt x="9843" y="20551"/>
                    <a:pt x="8778" y="20760"/>
                    <a:pt x="7659" y="20898"/>
                  </a:cubicBezTo>
                  <a:cubicBezTo>
                    <a:pt x="7659" y="20898"/>
                    <a:pt x="7659" y="20896"/>
                    <a:pt x="7659" y="20872"/>
                  </a:cubicBezTo>
                  <a:lnTo>
                    <a:pt x="7659" y="20690"/>
                  </a:lnTo>
                  <a:cubicBezTo>
                    <a:pt x="7659" y="20690"/>
                    <a:pt x="7657" y="20690"/>
                    <a:pt x="7626" y="20690"/>
                  </a:cubicBezTo>
                  <a:lnTo>
                    <a:pt x="7393" y="20690"/>
                  </a:lnTo>
                  <a:cubicBezTo>
                    <a:pt x="7393" y="20690"/>
                    <a:pt x="7393" y="20692"/>
                    <a:pt x="7386" y="20725"/>
                  </a:cubicBezTo>
                  <a:lnTo>
                    <a:pt x="7340" y="20968"/>
                  </a:lnTo>
                  <a:cubicBezTo>
                    <a:pt x="6221" y="21107"/>
                    <a:pt x="5103" y="21245"/>
                    <a:pt x="4038" y="21315"/>
                  </a:cubicBezTo>
                  <a:cubicBezTo>
                    <a:pt x="4038" y="21314"/>
                    <a:pt x="4045" y="21265"/>
                    <a:pt x="4996" y="15067"/>
                  </a:cubicBezTo>
                  <a:cubicBezTo>
                    <a:pt x="4996" y="15067"/>
                    <a:pt x="4994" y="15067"/>
                    <a:pt x="4963" y="15059"/>
                  </a:cubicBezTo>
                  <a:lnTo>
                    <a:pt x="4730" y="14998"/>
                  </a:lnTo>
                  <a:cubicBezTo>
                    <a:pt x="4730" y="14998"/>
                    <a:pt x="4722" y="15049"/>
                    <a:pt x="3718" y="21315"/>
                  </a:cubicBezTo>
                  <a:cubicBezTo>
                    <a:pt x="2373" y="21450"/>
                    <a:pt x="1095" y="21497"/>
                    <a:pt x="0" y="21532"/>
                  </a:cubicBezTo>
                  <a:lnTo>
                    <a:pt x="853" y="18399"/>
                  </a:lnTo>
                  <a:cubicBezTo>
                    <a:pt x="1039" y="18501"/>
                    <a:pt x="1247" y="18617"/>
                    <a:pt x="1481" y="18746"/>
                  </a:cubicBezTo>
                  <a:cubicBezTo>
                    <a:pt x="1481" y="18746"/>
                    <a:pt x="1482" y="18744"/>
                    <a:pt x="1495" y="18703"/>
                  </a:cubicBezTo>
                  <a:lnTo>
                    <a:pt x="1588" y="18399"/>
                  </a:lnTo>
                  <a:cubicBezTo>
                    <a:pt x="1588" y="18399"/>
                    <a:pt x="1578" y="18394"/>
                    <a:pt x="949" y="18046"/>
                  </a:cubicBezTo>
                  <a:lnTo>
                    <a:pt x="3384" y="9104"/>
                  </a:lnTo>
                  <a:cubicBezTo>
                    <a:pt x="3450" y="8953"/>
                    <a:pt x="3530" y="8817"/>
                    <a:pt x="3612" y="8681"/>
                  </a:cubicBezTo>
                  <a:cubicBezTo>
                    <a:pt x="3612" y="8681"/>
                    <a:pt x="3643" y="8708"/>
                    <a:pt x="7713" y="12152"/>
                  </a:cubicBezTo>
                  <a:cubicBezTo>
                    <a:pt x="7500" y="12360"/>
                    <a:pt x="7340" y="12499"/>
                    <a:pt x="7180" y="12638"/>
                  </a:cubicBezTo>
                  <a:cubicBezTo>
                    <a:pt x="7180" y="12638"/>
                    <a:pt x="7181" y="12640"/>
                    <a:pt x="7200" y="12672"/>
                  </a:cubicBezTo>
                  <a:lnTo>
                    <a:pt x="7340" y="12915"/>
                  </a:lnTo>
                  <a:cubicBezTo>
                    <a:pt x="7553" y="12707"/>
                    <a:pt x="7819" y="12568"/>
                    <a:pt x="8032" y="12360"/>
                  </a:cubicBezTo>
                  <a:cubicBezTo>
                    <a:pt x="8032" y="12360"/>
                    <a:pt x="8032" y="12359"/>
                    <a:pt x="8025" y="12343"/>
                  </a:cubicBezTo>
                  <a:lnTo>
                    <a:pt x="7979" y="12221"/>
                  </a:lnTo>
                  <a:cubicBezTo>
                    <a:pt x="7979" y="12221"/>
                    <a:pt x="7980" y="12220"/>
                    <a:pt x="7992" y="12195"/>
                  </a:cubicBezTo>
                  <a:lnTo>
                    <a:pt x="8085" y="12013"/>
                  </a:lnTo>
                  <a:cubicBezTo>
                    <a:pt x="8085" y="12013"/>
                    <a:pt x="8050" y="11983"/>
                    <a:pt x="3771" y="8403"/>
                  </a:cubicBezTo>
                  <a:cubicBezTo>
                    <a:pt x="6601" y="3761"/>
                    <a:pt x="10117" y="-68"/>
                    <a:pt x="13695" y="1"/>
                  </a:cubicBezTo>
                  <a:cubicBezTo>
                    <a:pt x="15842" y="43"/>
                    <a:pt x="18012" y="1487"/>
                    <a:pt x="20069" y="5002"/>
                  </a:cubicBezTo>
                  <a:cubicBezTo>
                    <a:pt x="19962" y="5002"/>
                    <a:pt x="19909" y="5002"/>
                    <a:pt x="19803" y="5071"/>
                  </a:cubicBezTo>
                  <a:cubicBezTo>
                    <a:pt x="19803" y="5071"/>
                    <a:pt x="19803" y="5074"/>
                    <a:pt x="19816" y="5114"/>
                  </a:cubicBezTo>
                  <a:lnTo>
                    <a:pt x="19909" y="5418"/>
                  </a:lnTo>
                  <a:cubicBezTo>
                    <a:pt x="20016" y="5349"/>
                    <a:pt x="20122" y="5349"/>
                    <a:pt x="20282" y="5279"/>
                  </a:cubicBezTo>
                  <a:cubicBezTo>
                    <a:pt x="20388" y="5557"/>
                    <a:pt x="20548" y="5835"/>
                    <a:pt x="20655" y="6043"/>
                  </a:cubicBezTo>
                  <a:cubicBezTo>
                    <a:pt x="21480" y="8611"/>
                    <a:pt x="21600" y="10746"/>
                    <a:pt x="21194" y="12525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 rot="20866705" flipH="1">
              <a:off x="2093988" y="6166148"/>
              <a:ext cx="822326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 rot="6300000">
              <a:off x="8166969" y="3704730"/>
              <a:ext cx="750889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 rot="17520289" flipH="1">
              <a:off x="5369795" y="6347917"/>
              <a:ext cx="1096963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 rot="17153747" flipH="1">
              <a:off x="2462287" y="5183486"/>
              <a:ext cx="1096964" cy="58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 rot="16819536">
              <a:off x="7165256" y="3266580"/>
              <a:ext cx="1560515" cy="831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 rot="13251594">
              <a:off x="7218438" y="543222"/>
              <a:ext cx="563563" cy="53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 rot="4491075">
              <a:off x="1507407" y="6413004"/>
              <a:ext cx="558801" cy="296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 rot="19564501">
              <a:off x="3810075" y="5475586"/>
              <a:ext cx="563565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 rot="20242593">
              <a:off x="8964689" y="3626148"/>
              <a:ext cx="863601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2798" y="18978"/>
                  </a:moveTo>
                  <a:cubicBezTo>
                    <a:pt x="2465" y="19256"/>
                    <a:pt x="2199" y="19465"/>
                    <a:pt x="1933" y="19674"/>
                  </a:cubicBezTo>
                  <a:lnTo>
                    <a:pt x="2199" y="20023"/>
                  </a:lnTo>
                  <a:cubicBezTo>
                    <a:pt x="2465" y="19744"/>
                    <a:pt x="2732" y="19535"/>
                    <a:pt x="2998" y="19256"/>
                  </a:cubicBezTo>
                  <a:close/>
                  <a:moveTo>
                    <a:pt x="5081" y="17120"/>
                  </a:moveTo>
                  <a:cubicBezTo>
                    <a:pt x="4811" y="17394"/>
                    <a:pt x="4540" y="17599"/>
                    <a:pt x="4236" y="17839"/>
                  </a:cubicBezTo>
                  <a:lnTo>
                    <a:pt x="4473" y="18078"/>
                  </a:lnTo>
                  <a:cubicBezTo>
                    <a:pt x="4743" y="17873"/>
                    <a:pt x="5013" y="17668"/>
                    <a:pt x="5317" y="17360"/>
                  </a:cubicBezTo>
                  <a:close/>
                  <a:moveTo>
                    <a:pt x="4595" y="14624"/>
                  </a:moveTo>
                  <a:lnTo>
                    <a:pt x="3530" y="14218"/>
                  </a:lnTo>
                  <a:lnTo>
                    <a:pt x="3418" y="14566"/>
                  </a:lnTo>
                  <a:lnTo>
                    <a:pt x="4483" y="14972"/>
                  </a:lnTo>
                  <a:close/>
                  <a:moveTo>
                    <a:pt x="12552" y="17672"/>
                  </a:moveTo>
                  <a:lnTo>
                    <a:pt x="12131" y="17672"/>
                  </a:lnTo>
                  <a:lnTo>
                    <a:pt x="12019" y="18775"/>
                  </a:lnTo>
                  <a:lnTo>
                    <a:pt x="12327" y="18833"/>
                  </a:lnTo>
                  <a:close/>
                  <a:moveTo>
                    <a:pt x="7478" y="15314"/>
                  </a:moveTo>
                  <a:cubicBezTo>
                    <a:pt x="7345" y="15382"/>
                    <a:pt x="7279" y="15451"/>
                    <a:pt x="7213" y="15520"/>
                  </a:cubicBezTo>
                  <a:cubicBezTo>
                    <a:pt x="7213" y="15520"/>
                    <a:pt x="7200" y="15515"/>
                    <a:pt x="6286" y="15176"/>
                  </a:cubicBezTo>
                  <a:cubicBezTo>
                    <a:pt x="6286" y="15176"/>
                    <a:pt x="6285" y="15184"/>
                    <a:pt x="6220" y="15589"/>
                  </a:cubicBezTo>
                  <a:cubicBezTo>
                    <a:pt x="6220" y="15589"/>
                    <a:pt x="6229" y="15593"/>
                    <a:pt x="6816" y="15796"/>
                  </a:cubicBezTo>
                  <a:cubicBezTo>
                    <a:pt x="6749" y="15865"/>
                    <a:pt x="6683" y="15934"/>
                    <a:pt x="6584" y="16037"/>
                  </a:cubicBezTo>
                  <a:lnTo>
                    <a:pt x="6816" y="16279"/>
                  </a:lnTo>
                  <a:cubicBezTo>
                    <a:pt x="7081" y="16072"/>
                    <a:pt x="7345" y="15865"/>
                    <a:pt x="7652" y="15615"/>
                  </a:cubicBezTo>
                  <a:close/>
                  <a:moveTo>
                    <a:pt x="9883" y="13666"/>
                  </a:moveTo>
                  <a:cubicBezTo>
                    <a:pt x="9545" y="13874"/>
                    <a:pt x="9275" y="14082"/>
                    <a:pt x="8963" y="14324"/>
                  </a:cubicBezTo>
                  <a:lnTo>
                    <a:pt x="9140" y="14566"/>
                  </a:lnTo>
                  <a:cubicBezTo>
                    <a:pt x="9478" y="14359"/>
                    <a:pt x="9748" y="14151"/>
                    <a:pt x="10061" y="13909"/>
                  </a:cubicBezTo>
                  <a:close/>
                  <a:moveTo>
                    <a:pt x="13000" y="14769"/>
                  </a:moveTo>
                  <a:lnTo>
                    <a:pt x="12664" y="14682"/>
                  </a:lnTo>
                  <a:lnTo>
                    <a:pt x="12467" y="15785"/>
                  </a:lnTo>
                  <a:lnTo>
                    <a:pt x="12804" y="15872"/>
                  </a:lnTo>
                  <a:close/>
                  <a:moveTo>
                    <a:pt x="13476" y="12070"/>
                  </a:moveTo>
                  <a:lnTo>
                    <a:pt x="13140" y="11983"/>
                  </a:lnTo>
                  <a:lnTo>
                    <a:pt x="13000" y="12825"/>
                  </a:lnTo>
                  <a:lnTo>
                    <a:pt x="13336" y="12883"/>
                  </a:lnTo>
                  <a:close/>
                  <a:moveTo>
                    <a:pt x="14814" y="10474"/>
                  </a:moveTo>
                  <a:cubicBezTo>
                    <a:pt x="14476" y="10612"/>
                    <a:pt x="14206" y="10820"/>
                    <a:pt x="13868" y="11027"/>
                  </a:cubicBezTo>
                  <a:lnTo>
                    <a:pt x="14071" y="11373"/>
                  </a:lnTo>
                  <a:cubicBezTo>
                    <a:pt x="14341" y="11166"/>
                    <a:pt x="14679" y="10958"/>
                    <a:pt x="14992" y="10777"/>
                  </a:cubicBezTo>
                  <a:close/>
                  <a:moveTo>
                    <a:pt x="16525" y="8529"/>
                  </a:moveTo>
                  <a:lnTo>
                    <a:pt x="16390" y="8873"/>
                  </a:lnTo>
                  <a:cubicBezTo>
                    <a:pt x="16390" y="8873"/>
                    <a:pt x="16399" y="8878"/>
                    <a:pt x="16998" y="9217"/>
                  </a:cubicBezTo>
                  <a:cubicBezTo>
                    <a:pt x="16795" y="9354"/>
                    <a:pt x="16593" y="9423"/>
                    <a:pt x="16415" y="9595"/>
                  </a:cubicBezTo>
                  <a:lnTo>
                    <a:pt x="16593" y="9835"/>
                  </a:lnTo>
                  <a:cubicBezTo>
                    <a:pt x="16930" y="9698"/>
                    <a:pt x="17201" y="9491"/>
                    <a:pt x="17530" y="9328"/>
                  </a:cubicBezTo>
                  <a:lnTo>
                    <a:pt x="17471" y="9148"/>
                  </a:lnTo>
                  <a:lnTo>
                    <a:pt x="17522" y="9070"/>
                  </a:lnTo>
                  <a:lnTo>
                    <a:pt x="17403" y="9010"/>
                  </a:lnTo>
                  <a:cubicBezTo>
                    <a:pt x="17403" y="9010"/>
                    <a:pt x="17391" y="9003"/>
                    <a:pt x="16525" y="8529"/>
                  </a:cubicBezTo>
                  <a:close/>
                  <a:moveTo>
                    <a:pt x="14008" y="7078"/>
                  </a:moveTo>
                  <a:lnTo>
                    <a:pt x="13868" y="7426"/>
                  </a:lnTo>
                  <a:lnTo>
                    <a:pt x="14793" y="7978"/>
                  </a:lnTo>
                  <a:lnTo>
                    <a:pt x="15017" y="7629"/>
                  </a:lnTo>
                  <a:close/>
                  <a:moveTo>
                    <a:pt x="11459" y="5627"/>
                  </a:moveTo>
                  <a:lnTo>
                    <a:pt x="11347" y="5888"/>
                  </a:lnTo>
                  <a:lnTo>
                    <a:pt x="12271" y="6439"/>
                  </a:lnTo>
                  <a:lnTo>
                    <a:pt x="12411" y="6178"/>
                  </a:lnTo>
                  <a:close/>
                  <a:moveTo>
                    <a:pt x="21580" y="305"/>
                  </a:moveTo>
                  <a:cubicBezTo>
                    <a:pt x="21587" y="307"/>
                    <a:pt x="21594" y="309"/>
                    <a:pt x="21600" y="314"/>
                  </a:cubicBezTo>
                  <a:lnTo>
                    <a:pt x="21123" y="1499"/>
                  </a:lnTo>
                  <a:lnTo>
                    <a:pt x="20480" y="983"/>
                  </a:lnTo>
                  <a:lnTo>
                    <a:pt x="20256" y="1244"/>
                  </a:lnTo>
                  <a:lnTo>
                    <a:pt x="20989" y="1832"/>
                  </a:lnTo>
                  <a:lnTo>
                    <a:pt x="19380" y="5833"/>
                  </a:lnTo>
                  <a:lnTo>
                    <a:pt x="14008" y="1883"/>
                  </a:lnTo>
                  <a:lnTo>
                    <a:pt x="13812" y="2144"/>
                  </a:lnTo>
                  <a:lnTo>
                    <a:pt x="19219" y="6231"/>
                  </a:lnTo>
                  <a:lnTo>
                    <a:pt x="13419" y="20650"/>
                  </a:lnTo>
                  <a:cubicBezTo>
                    <a:pt x="12954" y="20737"/>
                    <a:pt x="12482" y="20792"/>
                    <a:pt x="12004" y="20840"/>
                  </a:cubicBezTo>
                  <a:cubicBezTo>
                    <a:pt x="12004" y="20840"/>
                    <a:pt x="12004" y="20838"/>
                    <a:pt x="12003" y="20814"/>
                  </a:cubicBezTo>
                  <a:lnTo>
                    <a:pt x="12004" y="20632"/>
                  </a:lnTo>
                  <a:cubicBezTo>
                    <a:pt x="12003" y="20632"/>
                    <a:pt x="12001" y="20632"/>
                    <a:pt x="11962" y="20632"/>
                  </a:cubicBezTo>
                  <a:lnTo>
                    <a:pt x="11670" y="20632"/>
                  </a:lnTo>
                  <a:cubicBezTo>
                    <a:pt x="11670" y="20632"/>
                    <a:pt x="11670" y="20634"/>
                    <a:pt x="11662" y="20667"/>
                  </a:cubicBezTo>
                  <a:lnTo>
                    <a:pt x="11603" y="20909"/>
                  </a:lnTo>
                  <a:cubicBezTo>
                    <a:pt x="10203" y="21047"/>
                    <a:pt x="8803" y="21186"/>
                    <a:pt x="7469" y="21255"/>
                  </a:cubicBezTo>
                  <a:cubicBezTo>
                    <a:pt x="7469" y="21255"/>
                    <a:pt x="7479" y="21205"/>
                    <a:pt x="8669" y="15025"/>
                  </a:cubicBezTo>
                  <a:cubicBezTo>
                    <a:pt x="8669" y="15025"/>
                    <a:pt x="8667" y="15024"/>
                    <a:pt x="8628" y="15016"/>
                  </a:cubicBezTo>
                  <a:lnTo>
                    <a:pt x="8336" y="14956"/>
                  </a:lnTo>
                  <a:cubicBezTo>
                    <a:pt x="8336" y="14956"/>
                    <a:pt x="8328" y="14994"/>
                    <a:pt x="7069" y="21255"/>
                  </a:cubicBezTo>
                  <a:cubicBezTo>
                    <a:pt x="4468" y="21463"/>
                    <a:pt x="2067" y="21463"/>
                    <a:pt x="400" y="21532"/>
                  </a:cubicBezTo>
                  <a:lnTo>
                    <a:pt x="800" y="21186"/>
                  </a:lnTo>
                  <a:cubicBezTo>
                    <a:pt x="800" y="21186"/>
                    <a:pt x="799" y="21184"/>
                    <a:pt x="767" y="21151"/>
                  </a:cubicBezTo>
                  <a:lnTo>
                    <a:pt x="533" y="20909"/>
                  </a:lnTo>
                  <a:cubicBezTo>
                    <a:pt x="333" y="21117"/>
                    <a:pt x="133" y="21255"/>
                    <a:pt x="0" y="21394"/>
                  </a:cubicBezTo>
                  <a:cubicBezTo>
                    <a:pt x="400" y="20286"/>
                    <a:pt x="934" y="18971"/>
                    <a:pt x="1600" y="17517"/>
                  </a:cubicBezTo>
                  <a:cubicBezTo>
                    <a:pt x="1601" y="17517"/>
                    <a:pt x="1629" y="17530"/>
                    <a:pt x="4268" y="18694"/>
                  </a:cubicBezTo>
                  <a:cubicBezTo>
                    <a:pt x="4268" y="18694"/>
                    <a:pt x="4269" y="18691"/>
                    <a:pt x="4285" y="18651"/>
                  </a:cubicBezTo>
                  <a:lnTo>
                    <a:pt x="4401" y="18348"/>
                  </a:lnTo>
                  <a:cubicBezTo>
                    <a:pt x="4401" y="18348"/>
                    <a:pt x="4374" y="18335"/>
                    <a:pt x="1734" y="17171"/>
                  </a:cubicBezTo>
                  <a:cubicBezTo>
                    <a:pt x="3001" y="14540"/>
                    <a:pt x="4801" y="11495"/>
                    <a:pt x="6935" y="8656"/>
                  </a:cubicBezTo>
                  <a:cubicBezTo>
                    <a:pt x="6936" y="8656"/>
                    <a:pt x="6965" y="8676"/>
                    <a:pt x="12070" y="12118"/>
                  </a:cubicBezTo>
                  <a:cubicBezTo>
                    <a:pt x="11803" y="12325"/>
                    <a:pt x="11603" y="12464"/>
                    <a:pt x="11403" y="12602"/>
                  </a:cubicBezTo>
                  <a:cubicBezTo>
                    <a:pt x="11403" y="12602"/>
                    <a:pt x="11405" y="12604"/>
                    <a:pt x="11428" y="12637"/>
                  </a:cubicBezTo>
                  <a:lnTo>
                    <a:pt x="11603" y="12879"/>
                  </a:lnTo>
                  <a:cubicBezTo>
                    <a:pt x="11870" y="12671"/>
                    <a:pt x="12204" y="12533"/>
                    <a:pt x="12470" y="12325"/>
                  </a:cubicBezTo>
                  <a:cubicBezTo>
                    <a:pt x="12470" y="12325"/>
                    <a:pt x="12470" y="12324"/>
                    <a:pt x="12462" y="12308"/>
                  </a:cubicBezTo>
                  <a:lnTo>
                    <a:pt x="12404" y="12187"/>
                  </a:lnTo>
                  <a:cubicBezTo>
                    <a:pt x="12404" y="12187"/>
                    <a:pt x="12405" y="12185"/>
                    <a:pt x="12420" y="12161"/>
                  </a:cubicBezTo>
                  <a:lnTo>
                    <a:pt x="12537" y="11979"/>
                  </a:lnTo>
                  <a:cubicBezTo>
                    <a:pt x="12537" y="11979"/>
                    <a:pt x="12507" y="11959"/>
                    <a:pt x="7135" y="8379"/>
                  </a:cubicBezTo>
                  <a:cubicBezTo>
                    <a:pt x="10678" y="3750"/>
                    <a:pt x="15080" y="-68"/>
                    <a:pt x="19561" y="1"/>
                  </a:cubicBezTo>
                  <a:cubicBezTo>
                    <a:pt x="20233" y="11"/>
                    <a:pt x="20907" y="109"/>
                    <a:pt x="21580" y="305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 rot="14400000">
              <a:off x="8327307" y="6335217"/>
              <a:ext cx="1517652" cy="827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532" extrusionOk="0">
                  <a:moveTo>
                    <a:pt x="2767" y="15063"/>
                  </a:moveTo>
                  <a:lnTo>
                    <a:pt x="2851" y="14713"/>
                  </a:lnTo>
                  <a:lnTo>
                    <a:pt x="2051" y="14304"/>
                  </a:lnTo>
                  <a:lnTo>
                    <a:pt x="1967" y="14654"/>
                  </a:lnTo>
                  <a:close/>
                  <a:moveTo>
                    <a:pt x="1652" y="19373"/>
                  </a:moveTo>
                  <a:lnTo>
                    <a:pt x="1502" y="19093"/>
                  </a:lnTo>
                  <a:cubicBezTo>
                    <a:pt x="1252" y="19373"/>
                    <a:pt x="1052" y="19583"/>
                    <a:pt x="852" y="19793"/>
                  </a:cubicBezTo>
                  <a:lnTo>
                    <a:pt x="1052" y="20144"/>
                  </a:lnTo>
                  <a:cubicBezTo>
                    <a:pt x="1252" y="19863"/>
                    <a:pt x="1452" y="19653"/>
                    <a:pt x="1652" y="19373"/>
                  </a:cubicBezTo>
                  <a:close/>
                  <a:moveTo>
                    <a:pt x="3393" y="17465"/>
                  </a:moveTo>
                  <a:lnTo>
                    <a:pt x="3216" y="17224"/>
                  </a:lnTo>
                  <a:cubicBezTo>
                    <a:pt x="3013" y="17499"/>
                    <a:pt x="2810" y="17706"/>
                    <a:pt x="2582" y="17946"/>
                  </a:cubicBezTo>
                  <a:lnTo>
                    <a:pt x="2759" y="18187"/>
                  </a:lnTo>
                  <a:cubicBezTo>
                    <a:pt x="2962" y="17981"/>
                    <a:pt x="3165" y="17774"/>
                    <a:pt x="3393" y="17465"/>
                  </a:cubicBezTo>
                  <a:close/>
                  <a:moveTo>
                    <a:pt x="8614" y="6478"/>
                  </a:moveTo>
                  <a:lnTo>
                    <a:pt x="8720" y="6216"/>
                  </a:lnTo>
                  <a:lnTo>
                    <a:pt x="8004" y="5661"/>
                  </a:lnTo>
                  <a:lnTo>
                    <a:pt x="7920" y="5924"/>
                  </a:lnTo>
                  <a:close/>
                  <a:moveTo>
                    <a:pt x="5146" y="15710"/>
                  </a:moveTo>
                  <a:lnTo>
                    <a:pt x="5016" y="15406"/>
                  </a:lnTo>
                  <a:cubicBezTo>
                    <a:pt x="4916" y="15475"/>
                    <a:pt x="4866" y="15545"/>
                    <a:pt x="4817" y="15614"/>
                  </a:cubicBezTo>
                  <a:cubicBezTo>
                    <a:pt x="4816" y="15614"/>
                    <a:pt x="4805" y="15608"/>
                    <a:pt x="4121" y="15267"/>
                  </a:cubicBezTo>
                  <a:cubicBezTo>
                    <a:pt x="4121" y="15268"/>
                    <a:pt x="4119" y="15278"/>
                    <a:pt x="4071" y="15684"/>
                  </a:cubicBezTo>
                  <a:cubicBezTo>
                    <a:pt x="4071" y="15684"/>
                    <a:pt x="4079" y="15687"/>
                    <a:pt x="4518" y="15892"/>
                  </a:cubicBezTo>
                  <a:cubicBezTo>
                    <a:pt x="4469" y="15961"/>
                    <a:pt x="4419" y="16030"/>
                    <a:pt x="4344" y="16134"/>
                  </a:cubicBezTo>
                  <a:lnTo>
                    <a:pt x="4518" y="16377"/>
                  </a:lnTo>
                  <a:cubicBezTo>
                    <a:pt x="4717" y="16169"/>
                    <a:pt x="4916" y="15961"/>
                    <a:pt x="5146" y="15710"/>
                  </a:cubicBezTo>
                  <a:close/>
                  <a:moveTo>
                    <a:pt x="6955" y="13993"/>
                  </a:moveTo>
                  <a:lnTo>
                    <a:pt x="6821" y="13749"/>
                  </a:lnTo>
                  <a:cubicBezTo>
                    <a:pt x="6568" y="13958"/>
                    <a:pt x="6365" y="14167"/>
                    <a:pt x="6130" y="14411"/>
                  </a:cubicBezTo>
                  <a:lnTo>
                    <a:pt x="6263" y="14654"/>
                  </a:lnTo>
                  <a:cubicBezTo>
                    <a:pt x="6517" y="14445"/>
                    <a:pt x="6720" y="14236"/>
                    <a:pt x="6955" y="13993"/>
                  </a:cubicBezTo>
                  <a:close/>
                  <a:moveTo>
                    <a:pt x="10676" y="7676"/>
                  </a:moveTo>
                  <a:lnTo>
                    <a:pt x="9919" y="7121"/>
                  </a:lnTo>
                  <a:lnTo>
                    <a:pt x="9813" y="7471"/>
                  </a:lnTo>
                  <a:lnTo>
                    <a:pt x="10508" y="8026"/>
                  </a:lnTo>
                  <a:close/>
                  <a:moveTo>
                    <a:pt x="9414" y="12961"/>
                  </a:moveTo>
                  <a:lnTo>
                    <a:pt x="9519" y="12143"/>
                  </a:lnTo>
                  <a:lnTo>
                    <a:pt x="9266" y="12056"/>
                  </a:lnTo>
                  <a:lnTo>
                    <a:pt x="9161" y="12902"/>
                  </a:lnTo>
                  <a:close/>
                  <a:moveTo>
                    <a:pt x="10657" y="10842"/>
                  </a:moveTo>
                  <a:lnTo>
                    <a:pt x="10524" y="10537"/>
                  </a:lnTo>
                  <a:cubicBezTo>
                    <a:pt x="10270" y="10676"/>
                    <a:pt x="10067" y="10885"/>
                    <a:pt x="9813" y="11094"/>
                  </a:cubicBezTo>
                  <a:lnTo>
                    <a:pt x="9966" y="11442"/>
                  </a:lnTo>
                  <a:cubicBezTo>
                    <a:pt x="10169" y="11233"/>
                    <a:pt x="10422" y="11025"/>
                    <a:pt x="10657" y="10842"/>
                  </a:cubicBezTo>
                  <a:close/>
                  <a:moveTo>
                    <a:pt x="9014" y="15968"/>
                  </a:moveTo>
                  <a:lnTo>
                    <a:pt x="9161" y="14859"/>
                  </a:lnTo>
                  <a:lnTo>
                    <a:pt x="8909" y="14771"/>
                  </a:lnTo>
                  <a:lnTo>
                    <a:pt x="8762" y="15881"/>
                  </a:lnTo>
                  <a:close/>
                  <a:moveTo>
                    <a:pt x="15430" y="1690"/>
                  </a:moveTo>
                  <a:lnTo>
                    <a:pt x="14778" y="989"/>
                  </a:lnTo>
                  <a:lnTo>
                    <a:pt x="14609" y="1252"/>
                  </a:lnTo>
                  <a:lnTo>
                    <a:pt x="15262" y="1953"/>
                  </a:lnTo>
                  <a:close/>
                  <a:moveTo>
                    <a:pt x="12563" y="9385"/>
                  </a:moveTo>
                  <a:lnTo>
                    <a:pt x="12518" y="9203"/>
                  </a:lnTo>
                  <a:lnTo>
                    <a:pt x="12556" y="9125"/>
                  </a:lnTo>
                  <a:lnTo>
                    <a:pt x="12468" y="9065"/>
                  </a:lnTo>
                  <a:cubicBezTo>
                    <a:pt x="12467" y="9065"/>
                    <a:pt x="12456" y="9057"/>
                    <a:pt x="11808" y="8581"/>
                  </a:cubicBezTo>
                  <a:lnTo>
                    <a:pt x="11707" y="8927"/>
                  </a:lnTo>
                  <a:cubicBezTo>
                    <a:pt x="11707" y="8927"/>
                    <a:pt x="11715" y="8933"/>
                    <a:pt x="12163" y="9272"/>
                  </a:cubicBezTo>
                  <a:cubicBezTo>
                    <a:pt x="12011" y="9411"/>
                    <a:pt x="11859" y="9480"/>
                    <a:pt x="11726" y="9653"/>
                  </a:cubicBezTo>
                  <a:lnTo>
                    <a:pt x="11859" y="9895"/>
                  </a:lnTo>
                  <a:cubicBezTo>
                    <a:pt x="12112" y="9756"/>
                    <a:pt x="12315" y="9549"/>
                    <a:pt x="12563" y="9385"/>
                  </a:cubicBezTo>
                  <a:close/>
                  <a:moveTo>
                    <a:pt x="8656" y="18947"/>
                  </a:moveTo>
                  <a:lnTo>
                    <a:pt x="8825" y="17779"/>
                  </a:lnTo>
                  <a:lnTo>
                    <a:pt x="8509" y="17779"/>
                  </a:lnTo>
                  <a:lnTo>
                    <a:pt x="8425" y="18888"/>
                  </a:lnTo>
                  <a:close/>
                  <a:moveTo>
                    <a:pt x="14513" y="8043"/>
                  </a:moveTo>
                  <a:lnTo>
                    <a:pt x="14424" y="7734"/>
                  </a:lnTo>
                  <a:cubicBezTo>
                    <a:pt x="14170" y="7875"/>
                    <a:pt x="13917" y="8087"/>
                    <a:pt x="13682" y="8272"/>
                  </a:cubicBezTo>
                  <a:lnTo>
                    <a:pt x="13815" y="8581"/>
                  </a:lnTo>
                  <a:cubicBezTo>
                    <a:pt x="14018" y="8440"/>
                    <a:pt x="14272" y="8228"/>
                    <a:pt x="14513" y="8043"/>
                  </a:cubicBezTo>
                  <a:close/>
                  <a:moveTo>
                    <a:pt x="15430" y="7325"/>
                  </a:moveTo>
                  <a:lnTo>
                    <a:pt x="9919" y="1894"/>
                  </a:lnTo>
                  <a:lnTo>
                    <a:pt x="9771" y="2157"/>
                  </a:lnTo>
                  <a:lnTo>
                    <a:pt x="15219" y="7676"/>
                  </a:lnTo>
                  <a:close/>
                  <a:moveTo>
                    <a:pt x="17113" y="3500"/>
                  </a:moveTo>
                  <a:lnTo>
                    <a:pt x="16461" y="2799"/>
                  </a:lnTo>
                  <a:lnTo>
                    <a:pt x="16313" y="3150"/>
                  </a:lnTo>
                  <a:lnTo>
                    <a:pt x="16965" y="3851"/>
                  </a:lnTo>
                  <a:close/>
                  <a:moveTo>
                    <a:pt x="16553" y="6868"/>
                  </a:moveTo>
                  <a:lnTo>
                    <a:pt x="16465" y="6566"/>
                  </a:lnTo>
                  <a:cubicBezTo>
                    <a:pt x="16164" y="6704"/>
                    <a:pt x="15912" y="6842"/>
                    <a:pt x="15674" y="7023"/>
                  </a:cubicBezTo>
                  <a:lnTo>
                    <a:pt x="15762" y="7325"/>
                  </a:lnTo>
                  <a:cubicBezTo>
                    <a:pt x="16013" y="7187"/>
                    <a:pt x="16264" y="7049"/>
                    <a:pt x="16553" y="6868"/>
                  </a:cubicBezTo>
                  <a:close/>
                  <a:moveTo>
                    <a:pt x="16776" y="8990"/>
                  </a:moveTo>
                  <a:lnTo>
                    <a:pt x="16923" y="7880"/>
                  </a:lnTo>
                  <a:lnTo>
                    <a:pt x="16671" y="7822"/>
                  </a:lnTo>
                  <a:lnTo>
                    <a:pt x="16524" y="8931"/>
                  </a:lnTo>
                  <a:close/>
                  <a:moveTo>
                    <a:pt x="18615" y="5880"/>
                  </a:moveTo>
                  <a:lnTo>
                    <a:pt x="18527" y="5573"/>
                  </a:lnTo>
                  <a:cubicBezTo>
                    <a:pt x="18275" y="5713"/>
                    <a:pt x="18024" y="5784"/>
                    <a:pt x="17735" y="5968"/>
                  </a:cubicBezTo>
                  <a:lnTo>
                    <a:pt x="17823" y="6274"/>
                  </a:lnTo>
                  <a:cubicBezTo>
                    <a:pt x="18074" y="6134"/>
                    <a:pt x="18326" y="6064"/>
                    <a:pt x="18615" y="5880"/>
                  </a:cubicBezTo>
                  <a:close/>
                  <a:moveTo>
                    <a:pt x="18880" y="5369"/>
                  </a:moveTo>
                  <a:lnTo>
                    <a:pt x="18227" y="4668"/>
                  </a:lnTo>
                  <a:lnTo>
                    <a:pt x="18080" y="4960"/>
                  </a:lnTo>
                  <a:lnTo>
                    <a:pt x="18711" y="5661"/>
                  </a:lnTo>
                  <a:close/>
                  <a:moveTo>
                    <a:pt x="16376" y="11997"/>
                  </a:moveTo>
                  <a:lnTo>
                    <a:pt x="16524" y="10888"/>
                  </a:lnTo>
                  <a:lnTo>
                    <a:pt x="16271" y="10800"/>
                  </a:lnTo>
                  <a:lnTo>
                    <a:pt x="16124" y="11910"/>
                  </a:lnTo>
                  <a:close/>
                  <a:moveTo>
                    <a:pt x="16019" y="14975"/>
                  </a:moveTo>
                  <a:lnTo>
                    <a:pt x="16166" y="13866"/>
                  </a:lnTo>
                  <a:lnTo>
                    <a:pt x="15872" y="13807"/>
                  </a:lnTo>
                  <a:lnTo>
                    <a:pt x="15724" y="14917"/>
                  </a:lnTo>
                  <a:close/>
                  <a:moveTo>
                    <a:pt x="15619" y="17983"/>
                  </a:moveTo>
                  <a:lnTo>
                    <a:pt x="15766" y="16873"/>
                  </a:lnTo>
                  <a:lnTo>
                    <a:pt x="15514" y="16786"/>
                  </a:lnTo>
                  <a:lnTo>
                    <a:pt x="15367" y="17925"/>
                  </a:lnTo>
                  <a:close/>
                  <a:moveTo>
                    <a:pt x="20760" y="13838"/>
                  </a:moveTo>
                  <a:cubicBezTo>
                    <a:pt x="20297" y="15046"/>
                    <a:pt x="19579" y="16065"/>
                    <a:pt x="18677" y="16926"/>
                  </a:cubicBezTo>
                  <a:cubicBezTo>
                    <a:pt x="18677" y="16926"/>
                    <a:pt x="18687" y="16857"/>
                    <a:pt x="20179" y="6271"/>
                  </a:cubicBezTo>
                  <a:cubicBezTo>
                    <a:pt x="20179" y="6271"/>
                    <a:pt x="20172" y="6270"/>
                    <a:pt x="19879" y="6202"/>
                  </a:cubicBezTo>
                  <a:lnTo>
                    <a:pt x="18377" y="17205"/>
                  </a:lnTo>
                  <a:cubicBezTo>
                    <a:pt x="16625" y="18667"/>
                    <a:pt x="14271" y="19642"/>
                    <a:pt x="11818" y="20269"/>
                  </a:cubicBezTo>
                  <a:cubicBezTo>
                    <a:pt x="11818" y="20269"/>
                    <a:pt x="11828" y="20199"/>
                    <a:pt x="13320" y="9545"/>
                  </a:cubicBezTo>
                  <a:cubicBezTo>
                    <a:pt x="13320" y="9545"/>
                    <a:pt x="13313" y="9543"/>
                    <a:pt x="13020" y="9475"/>
                  </a:cubicBezTo>
                  <a:cubicBezTo>
                    <a:pt x="13020" y="9475"/>
                    <a:pt x="13010" y="9542"/>
                    <a:pt x="11518" y="20409"/>
                  </a:cubicBezTo>
                  <a:cubicBezTo>
                    <a:pt x="10466" y="20617"/>
                    <a:pt x="9465" y="20826"/>
                    <a:pt x="8413" y="20966"/>
                  </a:cubicBezTo>
                  <a:cubicBezTo>
                    <a:pt x="8413" y="20966"/>
                    <a:pt x="8413" y="20964"/>
                    <a:pt x="8413" y="20940"/>
                  </a:cubicBezTo>
                  <a:lnTo>
                    <a:pt x="8413" y="20757"/>
                  </a:lnTo>
                  <a:cubicBezTo>
                    <a:pt x="8413" y="20757"/>
                    <a:pt x="8411" y="20757"/>
                    <a:pt x="8382" y="20757"/>
                  </a:cubicBezTo>
                  <a:lnTo>
                    <a:pt x="8163" y="20757"/>
                  </a:lnTo>
                  <a:cubicBezTo>
                    <a:pt x="8163" y="20757"/>
                    <a:pt x="8163" y="20759"/>
                    <a:pt x="8157" y="20792"/>
                  </a:cubicBezTo>
                  <a:lnTo>
                    <a:pt x="8113" y="21035"/>
                  </a:lnTo>
                  <a:cubicBezTo>
                    <a:pt x="7061" y="21175"/>
                    <a:pt x="6010" y="21314"/>
                    <a:pt x="5009" y="21383"/>
                  </a:cubicBezTo>
                  <a:cubicBezTo>
                    <a:pt x="5009" y="21383"/>
                    <a:pt x="5017" y="21323"/>
                    <a:pt x="5910" y="15116"/>
                  </a:cubicBezTo>
                  <a:cubicBezTo>
                    <a:pt x="5910" y="15116"/>
                    <a:pt x="5908" y="15115"/>
                    <a:pt x="5879" y="15107"/>
                  </a:cubicBezTo>
                  <a:lnTo>
                    <a:pt x="5660" y="15046"/>
                  </a:lnTo>
                  <a:cubicBezTo>
                    <a:pt x="5659" y="15046"/>
                    <a:pt x="5653" y="15088"/>
                    <a:pt x="4708" y="21383"/>
                  </a:cubicBezTo>
                  <a:lnTo>
                    <a:pt x="2563" y="21532"/>
                  </a:lnTo>
                  <a:lnTo>
                    <a:pt x="0" y="19478"/>
                  </a:lnTo>
                  <a:cubicBezTo>
                    <a:pt x="179" y="18890"/>
                    <a:pt x="381" y="18270"/>
                    <a:pt x="603" y="17623"/>
                  </a:cubicBezTo>
                  <a:cubicBezTo>
                    <a:pt x="603" y="17623"/>
                    <a:pt x="628" y="17638"/>
                    <a:pt x="2605" y="18807"/>
                  </a:cubicBezTo>
                  <a:cubicBezTo>
                    <a:pt x="2605" y="18807"/>
                    <a:pt x="2606" y="18804"/>
                    <a:pt x="2618" y="18763"/>
                  </a:cubicBezTo>
                  <a:lnTo>
                    <a:pt x="2706" y="18459"/>
                  </a:lnTo>
                  <a:cubicBezTo>
                    <a:pt x="2705" y="18458"/>
                    <a:pt x="2680" y="18444"/>
                    <a:pt x="703" y="17275"/>
                  </a:cubicBezTo>
                  <a:cubicBezTo>
                    <a:pt x="1654" y="14628"/>
                    <a:pt x="3006" y="11564"/>
                    <a:pt x="4608" y="8709"/>
                  </a:cubicBezTo>
                  <a:cubicBezTo>
                    <a:pt x="4608" y="8709"/>
                    <a:pt x="4637" y="8735"/>
                    <a:pt x="8463" y="12191"/>
                  </a:cubicBezTo>
                  <a:cubicBezTo>
                    <a:pt x="8263" y="12400"/>
                    <a:pt x="8113" y="12539"/>
                    <a:pt x="7963" y="12678"/>
                  </a:cubicBezTo>
                  <a:cubicBezTo>
                    <a:pt x="7963" y="12679"/>
                    <a:pt x="7964" y="12681"/>
                    <a:pt x="7981" y="12713"/>
                  </a:cubicBezTo>
                  <a:lnTo>
                    <a:pt x="8113" y="12957"/>
                  </a:lnTo>
                  <a:cubicBezTo>
                    <a:pt x="8313" y="12748"/>
                    <a:pt x="8564" y="12609"/>
                    <a:pt x="8764" y="12400"/>
                  </a:cubicBezTo>
                  <a:cubicBezTo>
                    <a:pt x="8764" y="12400"/>
                    <a:pt x="8763" y="12398"/>
                    <a:pt x="8758" y="12382"/>
                  </a:cubicBezTo>
                  <a:lnTo>
                    <a:pt x="8714" y="12261"/>
                  </a:lnTo>
                  <a:cubicBezTo>
                    <a:pt x="8714" y="12260"/>
                    <a:pt x="8715" y="12259"/>
                    <a:pt x="8726" y="12234"/>
                  </a:cubicBezTo>
                  <a:lnTo>
                    <a:pt x="8814" y="12052"/>
                  </a:lnTo>
                  <a:cubicBezTo>
                    <a:pt x="8814" y="12051"/>
                    <a:pt x="8781" y="12023"/>
                    <a:pt x="4758" y="8430"/>
                  </a:cubicBezTo>
                  <a:cubicBezTo>
                    <a:pt x="7418" y="3773"/>
                    <a:pt x="10723" y="-68"/>
                    <a:pt x="14087" y="1"/>
                  </a:cubicBezTo>
                  <a:cubicBezTo>
                    <a:pt x="16106" y="43"/>
                    <a:pt x="18145" y="1492"/>
                    <a:pt x="20079" y="5018"/>
                  </a:cubicBezTo>
                  <a:cubicBezTo>
                    <a:pt x="19979" y="5018"/>
                    <a:pt x="19929" y="5018"/>
                    <a:pt x="19829" y="5088"/>
                  </a:cubicBezTo>
                  <a:cubicBezTo>
                    <a:pt x="19829" y="5088"/>
                    <a:pt x="19830" y="5090"/>
                    <a:pt x="19841" y="5131"/>
                  </a:cubicBezTo>
                  <a:lnTo>
                    <a:pt x="19929" y="5436"/>
                  </a:lnTo>
                  <a:cubicBezTo>
                    <a:pt x="20029" y="5366"/>
                    <a:pt x="20129" y="5366"/>
                    <a:pt x="20279" y="5296"/>
                  </a:cubicBezTo>
                  <a:cubicBezTo>
                    <a:pt x="20380" y="5575"/>
                    <a:pt x="20530" y="5854"/>
                    <a:pt x="20630" y="6063"/>
                  </a:cubicBezTo>
                  <a:cubicBezTo>
                    <a:pt x="21600" y="9283"/>
                    <a:pt x="21534" y="11824"/>
                    <a:pt x="20760" y="13838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 rot="14281137">
              <a:off x="9355213" y="2776835"/>
              <a:ext cx="493714" cy="293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532" extrusionOk="0">
                  <a:moveTo>
                    <a:pt x="5406" y="10403"/>
                  </a:moveTo>
                  <a:lnTo>
                    <a:pt x="4302" y="9651"/>
                  </a:lnTo>
                  <a:lnTo>
                    <a:pt x="4149" y="10126"/>
                  </a:lnTo>
                  <a:lnTo>
                    <a:pt x="5160" y="10878"/>
                  </a:lnTo>
                  <a:close/>
                  <a:moveTo>
                    <a:pt x="12330" y="2290"/>
                  </a:moveTo>
                  <a:lnTo>
                    <a:pt x="11380" y="1340"/>
                  </a:lnTo>
                  <a:lnTo>
                    <a:pt x="11135" y="1696"/>
                  </a:lnTo>
                  <a:lnTo>
                    <a:pt x="12085" y="2646"/>
                  </a:lnTo>
                  <a:close/>
                  <a:moveTo>
                    <a:pt x="10994" y="10901"/>
                  </a:moveTo>
                  <a:lnTo>
                    <a:pt x="10865" y="10482"/>
                  </a:lnTo>
                  <a:cubicBezTo>
                    <a:pt x="10495" y="10673"/>
                    <a:pt x="10126" y="10960"/>
                    <a:pt x="9784" y="11211"/>
                  </a:cubicBezTo>
                  <a:lnTo>
                    <a:pt x="9978" y="11630"/>
                  </a:lnTo>
                  <a:cubicBezTo>
                    <a:pt x="10274" y="11439"/>
                    <a:pt x="10643" y="11152"/>
                    <a:pt x="10994" y="10901"/>
                  </a:cubicBezTo>
                  <a:close/>
                  <a:moveTo>
                    <a:pt x="14567" y="5219"/>
                  </a:moveTo>
                  <a:lnTo>
                    <a:pt x="14781" y="4744"/>
                  </a:lnTo>
                  <a:lnTo>
                    <a:pt x="13831" y="3794"/>
                  </a:lnTo>
                  <a:lnTo>
                    <a:pt x="13617" y="4269"/>
                  </a:lnTo>
                  <a:close/>
                  <a:moveTo>
                    <a:pt x="12330" y="9928"/>
                  </a:moveTo>
                  <a:lnTo>
                    <a:pt x="4302" y="2567"/>
                  </a:lnTo>
                  <a:lnTo>
                    <a:pt x="4088" y="2923"/>
                  </a:lnTo>
                  <a:lnTo>
                    <a:pt x="12024" y="10403"/>
                  </a:lnTo>
                  <a:close/>
                  <a:moveTo>
                    <a:pt x="13966" y="9308"/>
                  </a:moveTo>
                  <a:lnTo>
                    <a:pt x="13838" y="8899"/>
                  </a:lnTo>
                  <a:cubicBezTo>
                    <a:pt x="13399" y="9086"/>
                    <a:pt x="13033" y="9273"/>
                    <a:pt x="12685" y="9519"/>
                  </a:cubicBezTo>
                  <a:lnTo>
                    <a:pt x="12813" y="9928"/>
                  </a:lnTo>
                  <a:cubicBezTo>
                    <a:pt x="13179" y="9741"/>
                    <a:pt x="13545" y="9554"/>
                    <a:pt x="13966" y="9308"/>
                  </a:cubicBezTo>
                  <a:close/>
                  <a:moveTo>
                    <a:pt x="14291" y="12184"/>
                  </a:moveTo>
                  <a:lnTo>
                    <a:pt x="14505" y="10680"/>
                  </a:lnTo>
                  <a:lnTo>
                    <a:pt x="14138" y="10601"/>
                  </a:lnTo>
                  <a:lnTo>
                    <a:pt x="13923" y="12105"/>
                  </a:lnTo>
                  <a:close/>
                  <a:moveTo>
                    <a:pt x="16969" y="7969"/>
                  </a:moveTo>
                  <a:lnTo>
                    <a:pt x="16841" y="7554"/>
                  </a:lnTo>
                  <a:cubicBezTo>
                    <a:pt x="16475" y="7743"/>
                    <a:pt x="16109" y="7838"/>
                    <a:pt x="15688" y="8088"/>
                  </a:cubicBezTo>
                  <a:lnTo>
                    <a:pt x="15816" y="8503"/>
                  </a:lnTo>
                  <a:cubicBezTo>
                    <a:pt x="16182" y="8313"/>
                    <a:pt x="16548" y="8218"/>
                    <a:pt x="16969" y="7969"/>
                  </a:cubicBezTo>
                  <a:close/>
                  <a:moveTo>
                    <a:pt x="17355" y="7277"/>
                  </a:moveTo>
                  <a:lnTo>
                    <a:pt x="16405" y="6327"/>
                  </a:lnTo>
                  <a:lnTo>
                    <a:pt x="16191" y="6722"/>
                  </a:lnTo>
                  <a:lnTo>
                    <a:pt x="17110" y="7672"/>
                  </a:lnTo>
                  <a:close/>
                  <a:moveTo>
                    <a:pt x="13709" y="16260"/>
                  </a:moveTo>
                  <a:lnTo>
                    <a:pt x="13923" y="14756"/>
                  </a:lnTo>
                  <a:lnTo>
                    <a:pt x="13556" y="14638"/>
                  </a:lnTo>
                  <a:lnTo>
                    <a:pt x="13341" y="16141"/>
                  </a:lnTo>
                  <a:close/>
                  <a:moveTo>
                    <a:pt x="19299" y="20309"/>
                  </a:moveTo>
                  <a:cubicBezTo>
                    <a:pt x="19010" y="20775"/>
                    <a:pt x="18687" y="21218"/>
                    <a:pt x="18259" y="21532"/>
                  </a:cubicBezTo>
                  <a:lnTo>
                    <a:pt x="17381" y="20824"/>
                  </a:lnTo>
                  <a:cubicBezTo>
                    <a:pt x="17669" y="18926"/>
                    <a:pt x="18214" y="15326"/>
                    <a:pt x="19248" y="8500"/>
                  </a:cubicBezTo>
                  <a:cubicBezTo>
                    <a:pt x="19248" y="8500"/>
                    <a:pt x="19236" y="8497"/>
                    <a:pt x="18811" y="8405"/>
                  </a:cubicBezTo>
                  <a:lnTo>
                    <a:pt x="17030" y="20541"/>
                  </a:lnTo>
                  <a:lnTo>
                    <a:pt x="9078" y="14127"/>
                  </a:lnTo>
                  <a:cubicBezTo>
                    <a:pt x="9136" y="13741"/>
                    <a:pt x="9195" y="13344"/>
                    <a:pt x="9257" y="12936"/>
                  </a:cubicBezTo>
                  <a:cubicBezTo>
                    <a:pt x="9257" y="12936"/>
                    <a:pt x="9245" y="12933"/>
                    <a:pt x="8819" y="12842"/>
                  </a:cubicBezTo>
                  <a:cubicBezTo>
                    <a:pt x="8819" y="12842"/>
                    <a:pt x="8816" y="12861"/>
                    <a:pt x="8677" y="13804"/>
                  </a:cubicBezTo>
                  <a:lnTo>
                    <a:pt x="7706" y="13021"/>
                  </a:lnTo>
                  <a:cubicBezTo>
                    <a:pt x="7853" y="12924"/>
                    <a:pt x="7998" y="12816"/>
                    <a:pt x="8154" y="12719"/>
                  </a:cubicBezTo>
                  <a:lnTo>
                    <a:pt x="8089" y="12473"/>
                  </a:lnTo>
                  <a:lnTo>
                    <a:pt x="8145" y="12368"/>
                  </a:lnTo>
                  <a:lnTo>
                    <a:pt x="8015" y="12286"/>
                  </a:lnTo>
                  <a:cubicBezTo>
                    <a:pt x="8015" y="12286"/>
                    <a:pt x="7995" y="12272"/>
                    <a:pt x="7055" y="11630"/>
                  </a:cubicBezTo>
                  <a:lnTo>
                    <a:pt x="6907" y="12098"/>
                  </a:lnTo>
                  <a:cubicBezTo>
                    <a:pt x="6907" y="12099"/>
                    <a:pt x="6921" y="12108"/>
                    <a:pt x="7572" y="12567"/>
                  </a:cubicBezTo>
                  <a:lnTo>
                    <a:pt x="7358" y="12740"/>
                  </a:lnTo>
                  <a:lnTo>
                    <a:pt x="2415" y="8753"/>
                  </a:lnTo>
                  <a:lnTo>
                    <a:pt x="2556" y="8424"/>
                  </a:lnTo>
                  <a:lnTo>
                    <a:pt x="1514" y="7672"/>
                  </a:lnTo>
                  <a:lnTo>
                    <a:pt x="1419" y="7950"/>
                  </a:lnTo>
                  <a:lnTo>
                    <a:pt x="0" y="6806"/>
                  </a:lnTo>
                  <a:cubicBezTo>
                    <a:pt x="3174" y="2761"/>
                    <a:pt x="6751" y="-68"/>
                    <a:pt x="10375" y="2"/>
                  </a:cubicBezTo>
                  <a:cubicBezTo>
                    <a:pt x="13315" y="58"/>
                    <a:pt x="16285" y="2022"/>
                    <a:pt x="19102" y="6801"/>
                  </a:cubicBezTo>
                  <a:cubicBezTo>
                    <a:pt x="18956" y="6801"/>
                    <a:pt x="18883" y="6801"/>
                    <a:pt x="18738" y="6895"/>
                  </a:cubicBezTo>
                  <a:cubicBezTo>
                    <a:pt x="18738" y="6896"/>
                    <a:pt x="18739" y="6900"/>
                    <a:pt x="18756" y="6954"/>
                  </a:cubicBezTo>
                  <a:lnTo>
                    <a:pt x="18883" y="7367"/>
                  </a:lnTo>
                  <a:cubicBezTo>
                    <a:pt x="19029" y="7273"/>
                    <a:pt x="19175" y="7273"/>
                    <a:pt x="19394" y="7178"/>
                  </a:cubicBezTo>
                  <a:cubicBezTo>
                    <a:pt x="19540" y="7556"/>
                    <a:pt x="19759" y="7933"/>
                    <a:pt x="19904" y="8217"/>
                  </a:cubicBezTo>
                  <a:cubicBezTo>
                    <a:pt x="21600" y="13455"/>
                    <a:pt x="21121" y="17366"/>
                    <a:pt x="19299" y="20309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 rot="2707324">
              <a:off x="8202689" y="3029248"/>
              <a:ext cx="750890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 rot="20449547">
              <a:off x="8794825" y="1619548"/>
              <a:ext cx="996952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2428" y="18978"/>
                  </a:moveTo>
                  <a:cubicBezTo>
                    <a:pt x="2139" y="19256"/>
                    <a:pt x="1908" y="19465"/>
                    <a:pt x="1678" y="19674"/>
                  </a:cubicBezTo>
                  <a:lnTo>
                    <a:pt x="1908" y="20023"/>
                  </a:lnTo>
                  <a:cubicBezTo>
                    <a:pt x="2139" y="19744"/>
                    <a:pt x="2370" y="19535"/>
                    <a:pt x="2601" y="19256"/>
                  </a:cubicBezTo>
                  <a:close/>
                  <a:moveTo>
                    <a:pt x="4409" y="17120"/>
                  </a:moveTo>
                  <a:cubicBezTo>
                    <a:pt x="4174" y="17394"/>
                    <a:pt x="3940" y="17599"/>
                    <a:pt x="3676" y="17839"/>
                  </a:cubicBezTo>
                  <a:lnTo>
                    <a:pt x="3881" y="18078"/>
                  </a:lnTo>
                  <a:cubicBezTo>
                    <a:pt x="4116" y="17873"/>
                    <a:pt x="4350" y="17668"/>
                    <a:pt x="4614" y="17360"/>
                  </a:cubicBezTo>
                  <a:close/>
                  <a:moveTo>
                    <a:pt x="10892" y="17672"/>
                  </a:moveTo>
                  <a:lnTo>
                    <a:pt x="10527" y="17672"/>
                  </a:lnTo>
                  <a:lnTo>
                    <a:pt x="10430" y="18775"/>
                  </a:lnTo>
                  <a:lnTo>
                    <a:pt x="10697" y="18833"/>
                  </a:lnTo>
                  <a:close/>
                  <a:moveTo>
                    <a:pt x="3063" y="14218"/>
                  </a:moveTo>
                  <a:lnTo>
                    <a:pt x="2966" y="14566"/>
                  </a:lnTo>
                  <a:lnTo>
                    <a:pt x="3890" y="14972"/>
                  </a:lnTo>
                  <a:lnTo>
                    <a:pt x="3987" y="14624"/>
                  </a:lnTo>
                  <a:close/>
                  <a:moveTo>
                    <a:pt x="6489" y="15314"/>
                  </a:moveTo>
                  <a:cubicBezTo>
                    <a:pt x="6374" y="15382"/>
                    <a:pt x="6317" y="15451"/>
                    <a:pt x="6259" y="15520"/>
                  </a:cubicBezTo>
                  <a:cubicBezTo>
                    <a:pt x="6259" y="15520"/>
                    <a:pt x="6248" y="15515"/>
                    <a:pt x="5455" y="15176"/>
                  </a:cubicBezTo>
                  <a:cubicBezTo>
                    <a:pt x="5455" y="15176"/>
                    <a:pt x="5453" y="15184"/>
                    <a:pt x="5397" y="15589"/>
                  </a:cubicBezTo>
                  <a:cubicBezTo>
                    <a:pt x="5397" y="15589"/>
                    <a:pt x="5406" y="15593"/>
                    <a:pt x="5914" y="15796"/>
                  </a:cubicBezTo>
                  <a:cubicBezTo>
                    <a:pt x="5857" y="15865"/>
                    <a:pt x="5799" y="15934"/>
                    <a:pt x="5713" y="16037"/>
                  </a:cubicBezTo>
                  <a:lnTo>
                    <a:pt x="5914" y="16279"/>
                  </a:lnTo>
                  <a:cubicBezTo>
                    <a:pt x="6144" y="16072"/>
                    <a:pt x="6374" y="15865"/>
                    <a:pt x="6640" y="15615"/>
                  </a:cubicBezTo>
                  <a:close/>
                  <a:moveTo>
                    <a:pt x="8576" y="13666"/>
                  </a:moveTo>
                  <a:cubicBezTo>
                    <a:pt x="8283" y="13874"/>
                    <a:pt x="8049" y="14082"/>
                    <a:pt x="7777" y="14324"/>
                  </a:cubicBezTo>
                  <a:lnTo>
                    <a:pt x="7931" y="14566"/>
                  </a:lnTo>
                  <a:cubicBezTo>
                    <a:pt x="8224" y="14359"/>
                    <a:pt x="8459" y="14151"/>
                    <a:pt x="8730" y="13909"/>
                  </a:cubicBezTo>
                  <a:close/>
                  <a:moveTo>
                    <a:pt x="11281" y="14769"/>
                  </a:moveTo>
                  <a:lnTo>
                    <a:pt x="10989" y="14682"/>
                  </a:lnTo>
                  <a:lnTo>
                    <a:pt x="10819" y="15785"/>
                  </a:lnTo>
                  <a:lnTo>
                    <a:pt x="11110" y="15872"/>
                  </a:lnTo>
                  <a:close/>
                  <a:moveTo>
                    <a:pt x="11694" y="12070"/>
                  </a:moveTo>
                  <a:lnTo>
                    <a:pt x="11402" y="11983"/>
                  </a:lnTo>
                  <a:lnTo>
                    <a:pt x="11281" y="12825"/>
                  </a:lnTo>
                  <a:lnTo>
                    <a:pt x="11572" y="12883"/>
                  </a:lnTo>
                  <a:close/>
                  <a:moveTo>
                    <a:pt x="12855" y="10474"/>
                  </a:moveTo>
                  <a:cubicBezTo>
                    <a:pt x="12562" y="10612"/>
                    <a:pt x="12327" y="10820"/>
                    <a:pt x="12034" y="11027"/>
                  </a:cubicBezTo>
                  <a:lnTo>
                    <a:pt x="12210" y="11373"/>
                  </a:lnTo>
                  <a:cubicBezTo>
                    <a:pt x="12445" y="11166"/>
                    <a:pt x="12738" y="10958"/>
                    <a:pt x="13009" y="10777"/>
                  </a:cubicBezTo>
                  <a:close/>
                  <a:moveTo>
                    <a:pt x="14339" y="8529"/>
                  </a:moveTo>
                  <a:lnTo>
                    <a:pt x="14222" y="8873"/>
                  </a:lnTo>
                  <a:cubicBezTo>
                    <a:pt x="14222" y="8873"/>
                    <a:pt x="14231" y="8878"/>
                    <a:pt x="14750" y="9217"/>
                  </a:cubicBezTo>
                  <a:cubicBezTo>
                    <a:pt x="14574" y="9354"/>
                    <a:pt x="14398" y="9423"/>
                    <a:pt x="14244" y="9595"/>
                  </a:cubicBezTo>
                  <a:lnTo>
                    <a:pt x="14398" y="9835"/>
                  </a:lnTo>
                  <a:cubicBezTo>
                    <a:pt x="14691" y="9698"/>
                    <a:pt x="14926" y="9491"/>
                    <a:pt x="15212" y="9328"/>
                  </a:cubicBezTo>
                  <a:lnTo>
                    <a:pt x="15160" y="9148"/>
                  </a:lnTo>
                  <a:lnTo>
                    <a:pt x="15204" y="9070"/>
                  </a:lnTo>
                  <a:lnTo>
                    <a:pt x="15102" y="9010"/>
                  </a:lnTo>
                  <a:cubicBezTo>
                    <a:pt x="15102" y="9010"/>
                    <a:pt x="15091" y="9003"/>
                    <a:pt x="14339" y="8529"/>
                  </a:cubicBezTo>
                  <a:close/>
                  <a:moveTo>
                    <a:pt x="12156" y="7078"/>
                  </a:moveTo>
                  <a:lnTo>
                    <a:pt x="12034" y="7426"/>
                  </a:lnTo>
                  <a:lnTo>
                    <a:pt x="12836" y="7978"/>
                  </a:lnTo>
                  <a:lnTo>
                    <a:pt x="13031" y="7629"/>
                  </a:lnTo>
                  <a:close/>
                  <a:moveTo>
                    <a:pt x="9943" y="5627"/>
                  </a:moveTo>
                  <a:lnTo>
                    <a:pt x="9846" y="5888"/>
                  </a:lnTo>
                  <a:lnTo>
                    <a:pt x="10648" y="6439"/>
                  </a:lnTo>
                  <a:lnTo>
                    <a:pt x="10770" y="6178"/>
                  </a:lnTo>
                  <a:close/>
                  <a:moveTo>
                    <a:pt x="17363" y="7687"/>
                  </a:moveTo>
                  <a:cubicBezTo>
                    <a:pt x="17069" y="7828"/>
                    <a:pt x="16776" y="8038"/>
                    <a:pt x="16505" y="8222"/>
                  </a:cubicBezTo>
                  <a:lnTo>
                    <a:pt x="16659" y="8529"/>
                  </a:lnTo>
                  <a:cubicBezTo>
                    <a:pt x="16894" y="8389"/>
                    <a:pt x="17187" y="8178"/>
                    <a:pt x="17465" y="7994"/>
                  </a:cubicBezTo>
                  <a:close/>
                  <a:moveTo>
                    <a:pt x="19722" y="6526"/>
                  </a:moveTo>
                  <a:cubicBezTo>
                    <a:pt x="19374" y="6664"/>
                    <a:pt x="19083" y="6801"/>
                    <a:pt x="18807" y="6981"/>
                  </a:cubicBezTo>
                  <a:lnTo>
                    <a:pt x="18909" y="7281"/>
                  </a:lnTo>
                  <a:cubicBezTo>
                    <a:pt x="19199" y="7144"/>
                    <a:pt x="19490" y="7007"/>
                    <a:pt x="19824" y="6827"/>
                  </a:cubicBezTo>
                  <a:close/>
                  <a:moveTo>
                    <a:pt x="12156" y="1883"/>
                  </a:moveTo>
                  <a:lnTo>
                    <a:pt x="11986" y="2144"/>
                  </a:lnTo>
                  <a:lnTo>
                    <a:pt x="18282" y="7629"/>
                  </a:lnTo>
                  <a:lnTo>
                    <a:pt x="18525" y="7281"/>
                  </a:lnTo>
                  <a:close/>
                  <a:moveTo>
                    <a:pt x="19717" y="2782"/>
                  </a:moveTo>
                  <a:lnTo>
                    <a:pt x="19546" y="3131"/>
                  </a:lnTo>
                  <a:lnTo>
                    <a:pt x="20300" y="3827"/>
                  </a:lnTo>
                  <a:lnTo>
                    <a:pt x="20470" y="3479"/>
                  </a:lnTo>
                  <a:close/>
                  <a:moveTo>
                    <a:pt x="17772" y="983"/>
                  </a:moveTo>
                  <a:lnTo>
                    <a:pt x="17577" y="1244"/>
                  </a:lnTo>
                  <a:lnTo>
                    <a:pt x="18331" y="1941"/>
                  </a:lnTo>
                  <a:lnTo>
                    <a:pt x="18525" y="1679"/>
                  </a:lnTo>
                  <a:close/>
                  <a:moveTo>
                    <a:pt x="18726" y="305"/>
                  </a:moveTo>
                  <a:cubicBezTo>
                    <a:pt x="19692" y="628"/>
                    <a:pt x="20656" y="1220"/>
                    <a:pt x="21600" y="2138"/>
                  </a:cubicBezTo>
                  <a:lnTo>
                    <a:pt x="16517" y="19589"/>
                  </a:lnTo>
                  <a:cubicBezTo>
                    <a:pt x="15810" y="19802"/>
                    <a:pt x="15084" y="19986"/>
                    <a:pt x="14351" y="20148"/>
                  </a:cubicBezTo>
                  <a:cubicBezTo>
                    <a:pt x="14351" y="20147"/>
                    <a:pt x="14360" y="20094"/>
                    <a:pt x="16087" y="9487"/>
                  </a:cubicBezTo>
                  <a:cubicBezTo>
                    <a:pt x="16087" y="9487"/>
                    <a:pt x="16080" y="9486"/>
                    <a:pt x="15740" y="9418"/>
                  </a:cubicBezTo>
                  <a:cubicBezTo>
                    <a:pt x="15740" y="9418"/>
                    <a:pt x="15730" y="9478"/>
                    <a:pt x="14004" y="20286"/>
                  </a:cubicBezTo>
                  <a:cubicBezTo>
                    <a:pt x="12789" y="20494"/>
                    <a:pt x="11631" y="20701"/>
                    <a:pt x="10416" y="20840"/>
                  </a:cubicBezTo>
                  <a:cubicBezTo>
                    <a:pt x="10416" y="20840"/>
                    <a:pt x="10416" y="20838"/>
                    <a:pt x="10416" y="20814"/>
                  </a:cubicBezTo>
                  <a:lnTo>
                    <a:pt x="10416" y="20632"/>
                  </a:lnTo>
                  <a:cubicBezTo>
                    <a:pt x="10416" y="20632"/>
                    <a:pt x="10414" y="20632"/>
                    <a:pt x="10380" y="20632"/>
                  </a:cubicBezTo>
                  <a:lnTo>
                    <a:pt x="10127" y="20632"/>
                  </a:lnTo>
                  <a:cubicBezTo>
                    <a:pt x="10127" y="20632"/>
                    <a:pt x="10126" y="20634"/>
                    <a:pt x="10119" y="20667"/>
                  </a:cubicBezTo>
                  <a:lnTo>
                    <a:pt x="10069" y="20909"/>
                  </a:lnTo>
                  <a:cubicBezTo>
                    <a:pt x="8854" y="21047"/>
                    <a:pt x="7638" y="21186"/>
                    <a:pt x="6481" y="21255"/>
                  </a:cubicBezTo>
                  <a:cubicBezTo>
                    <a:pt x="6481" y="21255"/>
                    <a:pt x="6487" y="21219"/>
                    <a:pt x="7523" y="15025"/>
                  </a:cubicBezTo>
                  <a:cubicBezTo>
                    <a:pt x="7523" y="15025"/>
                    <a:pt x="7521" y="15024"/>
                    <a:pt x="7486" y="15016"/>
                  </a:cubicBezTo>
                  <a:lnTo>
                    <a:pt x="7233" y="14956"/>
                  </a:lnTo>
                  <a:cubicBezTo>
                    <a:pt x="7233" y="14956"/>
                    <a:pt x="7227" y="14991"/>
                    <a:pt x="6134" y="21255"/>
                  </a:cubicBezTo>
                  <a:cubicBezTo>
                    <a:pt x="3877" y="21463"/>
                    <a:pt x="1794" y="21463"/>
                    <a:pt x="347" y="21532"/>
                  </a:cubicBezTo>
                  <a:lnTo>
                    <a:pt x="694" y="21186"/>
                  </a:lnTo>
                  <a:cubicBezTo>
                    <a:pt x="694" y="21186"/>
                    <a:pt x="693" y="21184"/>
                    <a:pt x="665" y="21151"/>
                  </a:cubicBezTo>
                  <a:lnTo>
                    <a:pt x="463" y="20909"/>
                  </a:lnTo>
                  <a:cubicBezTo>
                    <a:pt x="289" y="21117"/>
                    <a:pt x="116" y="21255"/>
                    <a:pt x="0" y="21394"/>
                  </a:cubicBezTo>
                  <a:cubicBezTo>
                    <a:pt x="347" y="20286"/>
                    <a:pt x="810" y="18971"/>
                    <a:pt x="1389" y="17517"/>
                  </a:cubicBezTo>
                  <a:cubicBezTo>
                    <a:pt x="1389" y="17517"/>
                    <a:pt x="1413" y="17529"/>
                    <a:pt x="3703" y="18694"/>
                  </a:cubicBezTo>
                  <a:cubicBezTo>
                    <a:pt x="3703" y="18694"/>
                    <a:pt x="3704" y="18692"/>
                    <a:pt x="3718" y="18651"/>
                  </a:cubicBezTo>
                  <a:lnTo>
                    <a:pt x="3819" y="18348"/>
                  </a:lnTo>
                  <a:cubicBezTo>
                    <a:pt x="3819" y="18348"/>
                    <a:pt x="3795" y="18335"/>
                    <a:pt x="1505" y="17171"/>
                  </a:cubicBezTo>
                  <a:cubicBezTo>
                    <a:pt x="2604" y="14540"/>
                    <a:pt x="4166" y="11495"/>
                    <a:pt x="6018" y="8656"/>
                  </a:cubicBezTo>
                  <a:cubicBezTo>
                    <a:pt x="6018" y="8656"/>
                    <a:pt x="6043" y="8676"/>
                    <a:pt x="10474" y="12118"/>
                  </a:cubicBezTo>
                  <a:cubicBezTo>
                    <a:pt x="10242" y="12325"/>
                    <a:pt x="10069" y="12464"/>
                    <a:pt x="9895" y="12602"/>
                  </a:cubicBezTo>
                  <a:cubicBezTo>
                    <a:pt x="9895" y="12602"/>
                    <a:pt x="9896" y="12604"/>
                    <a:pt x="9917" y="12637"/>
                  </a:cubicBezTo>
                  <a:lnTo>
                    <a:pt x="10069" y="12879"/>
                  </a:lnTo>
                  <a:cubicBezTo>
                    <a:pt x="10300" y="12671"/>
                    <a:pt x="10590" y="12533"/>
                    <a:pt x="10821" y="12325"/>
                  </a:cubicBezTo>
                  <a:cubicBezTo>
                    <a:pt x="10821" y="12325"/>
                    <a:pt x="10820" y="12324"/>
                    <a:pt x="10814" y="12308"/>
                  </a:cubicBezTo>
                  <a:lnTo>
                    <a:pt x="10763" y="12187"/>
                  </a:lnTo>
                  <a:cubicBezTo>
                    <a:pt x="10763" y="12187"/>
                    <a:pt x="10764" y="12185"/>
                    <a:pt x="10778" y="12161"/>
                  </a:cubicBezTo>
                  <a:lnTo>
                    <a:pt x="10879" y="11979"/>
                  </a:lnTo>
                  <a:cubicBezTo>
                    <a:pt x="10879" y="11979"/>
                    <a:pt x="10850" y="11957"/>
                    <a:pt x="6192" y="8379"/>
                  </a:cubicBezTo>
                  <a:cubicBezTo>
                    <a:pt x="9266" y="3750"/>
                    <a:pt x="13086" y="-68"/>
                    <a:pt x="16974" y="1"/>
                  </a:cubicBezTo>
                  <a:cubicBezTo>
                    <a:pt x="17557" y="11"/>
                    <a:pt x="18142" y="109"/>
                    <a:pt x="18726" y="305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 rot="3063783" flipH="1">
              <a:off x="8027269" y="551953"/>
              <a:ext cx="1098552" cy="585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 rot="15200418">
              <a:off x="8524157" y="5314455"/>
              <a:ext cx="1457326" cy="795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529" extrusionOk="0">
                  <a:moveTo>
                    <a:pt x="2094" y="15311"/>
                  </a:moveTo>
                  <a:lnTo>
                    <a:pt x="1259" y="14886"/>
                  </a:lnTo>
                  <a:lnTo>
                    <a:pt x="1171" y="15251"/>
                  </a:lnTo>
                  <a:lnTo>
                    <a:pt x="2006" y="15676"/>
                  </a:lnTo>
                  <a:close/>
                  <a:moveTo>
                    <a:pt x="4492" y="16349"/>
                  </a:moveTo>
                  <a:lnTo>
                    <a:pt x="4356" y="16033"/>
                  </a:lnTo>
                  <a:cubicBezTo>
                    <a:pt x="4252" y="16105"/>
                    <a:pt x="4200" y="16177"/>
                    <a:pt x="4148" y="16250"/>
                  </a:cubicBezTo>
                  <a:cubicBezTo>
                    <a:pt x="4148" y="16250"/>
                    <a:pt x="4138" y="16245"/>
                    <a:pt x="3421" y="15889"/>
                  </a:cubicBezTo>
                  <a:cubicBezTo>
                    <a:pt x="3421" y="15889"/>
                    <a:pt x="3420" y="15898"/>
                    <a:pt x="3369" y="16322"/>
                  </a:cubicBezTo>
                  <a:cubicBezTo>
                    <a:pt x="3369" y="16322"/>
                    <a:pt x="3376" y="16325"/>
                    <a:pt x="3836" y="16538"/>
                  </a:cubicBezTo>
                  <a:cubicBezTo>
                    <a:pt x="3785" y="16610"/>
                    <a:pt x="3733" y="16683"/>
                    <a:pt x="3655" y="16791"/>
                  </a:cubicBezTo>
                  <a:lnTo>
                    <a:pt x="3836" y="17043"/>
                  </a:lnTo>
                  <a:cubicBezTo>
                    <a:pt x="4044" y="16827"/>
                    <a:pt x="4252" y="16610"/>
                    <a:pt x="4492" y="16349"/>
                  </a:cubicBezTo>
                  <a:close/>
                  <a:moveTo>
                    <a:pt x="6382" y="14562"/>
                  </a:moveTo>
                  <a:lnTo>
                    <a:pt x="6243" y="14309"/>
                  </a:lnTo>
                  <a:cubicBezTo>
                    <a:pt x="5978" y="14526"/>
                    <a:pt x="5766" y="14743"/>
                    <a:pt x="5521" y="14997"/>
                  </a:cubicBezTo>
                  <a:lnTo>
                    <a:pt x="5660" y="15251"/>
                  </a:lnTo>
                  <a:cubicBezTo>
                    <a:pt x="5925" y="15033"/>
                    <a:pt x="6137" y="14816"/>
                    <a:pt x="6382" y="14562"/>
                  </a:cubicBezTo>
                  <a:close/>
                  <a:moveTo>
                    <a:pt x="8226" y="6469"/>
                  </a:moveTo>
                  <a:lnTo>
                    <a:pt x="7479" y="5891"/>
                  </a:lnTo>
                  <a:lnTo>
                    <a:pt x="7391" y="6165"/>
                  </a:lnTo>
                  <a:lnTo>
                    <a:pt x="8116" y="6742"/>
                  </a:lnTo>
                  <a:close/>
                  <a:moveTo>
                    <a:pt x="8952" y="13488"/>
                  </a:moveTo>
                  <a:lnTo>
                    <a:pt x="9062" y="12637"/>
                  </a:lnTo>
                  <a:lnTo>
                    <a:pt x="8798" y="12546"/>
                  </a:lnTo>
                  <a:lnTo>
                    <a:pt x="8688" y="13427"/>
                  </a:lnTo>
                  <a:close/>
                  <a:moveTo>
                    <a:pt x="10270" y="7988"/>
                  </a:moveTo>
                  <a:lnTo>
                    <a:pt x="9479" y="7411"/>
                  </a:lnTo>
                  <a:lnTo>
                    <a:pt x="9369" y="7775"/>
                  </a:lnTo>
                  <a:lnTo>
                    <a:pt x="10095" y="8353"/>
                  </a:lnTo>
                  <a:close/>
                  <a:moveTo>
                    <a:pt x="8534" y="16618"/>
                  </a:moveTo>
                  <a:lnTo>
                    <a:pt x="8688" y="15463"/>
                  </a:lnTo>
                  <a:lnTo>
                    <a:pt x="8424" y="15372"/>
                  </a:lnTo>
                  <a:lnTo>
                    <a:pt x="8270" y="16527"/>
                  </a:lnTo>
                  <a:close/>
                  <a:moveTo>
                    <a:pt x="8160" y="19718"/>
                  </a:moveTo>
                  <a:lnTo>
                    <a:pt x="8336" y="18502"/>
                  </a:lnTo>
                  <a:lnTo>
                    <a:pt x="8007" y="18502"/>
                  </a:lnTo>
                  <a:lnTo>
                    <a:pt x="7919" y="19657"/>
                  </a:lnTo>
                  <a:close/>
                  <a:moveTo>
                    <a:pt x="10251" y="11283"/>
                  </a:moveTo>
                  <a:lnTo>
                    <a:pt x="10111" y="10966"/>
                  </a:lnTo>
                  <a:cubicBezTo>
                    <a:pt x="9846" y="11111"/>
                    <a:pt x="9634" y="11328"/>
                    <a:pt x="9369" y="11546"/>
                  </a:cubicBezTo>
                  <a:lnTo>
                    <a:pt x="9528" y="11908"/>
                  </a:lnTo>
                  <a:cubicBezTo>
                    <a:pt x="9740" y="11691"/>
                    <a:pt x="10005" y="11473"/>
                    <a:pt x="10251" y="11283"/>
                  </a:cubicBezTo>
                  <a:close/>
                  <a:moveTo>
                    <a:pt x="12242" y="9767"/>
                  </a:moveTo>
                  <a:lnTo>
                    <a:pt x="12196" y="9578"/>
                  </a:lnTo>
                  <a:lnTo>
                    <a:pt x="12235" y="9497"/>
                  </a:lnTo>
                  <a:lnTo>
                    <a:pt x="12143" y="9434"/>
                  </a:lnTo>
                  <a:cubicBezTo>
                    <a:pt x="12142" y="9434"/>
                    <a:pt x="12133" y="9427"/>
                    <a:pt x="11453" y="8930"/>
                  </a:cubicBezTo>
                  <a:lnTo>
                    <a:pt x="11347" y="9290"/>
                  </a:lnTo>
                  <a:cubicBezTo>
                    <a:pt x="11348" y="9290"/>
                    <a:pt x="11355" y="9295"/>
                    <a:pt x="11825" y="9650"/>
                  </a:cubicBezTo>
                  <a:cubicBezTo>
                    <a:pt x="11665" y="9794"/>
                    <a:pt x="11506" y="9866"/>
                    <a:pt x="11367" y="10046"/>
                  </a:cubicBezTo>
                  <a:lnTo>
                    <a:pt x="11506" y="10297"/>
                  </a:lnTo>
                  <a:cubicBezTo>
                    <a:pt x="11772" y="10153"/>
                    <a:pt x="11984" y="9938"/>
                    <a:pt x="12242" y="9767"/>
                  </a:cubicBezTo>
                  <a:close/>
                  <a:moveTo>
                    <a:pt x="15238" y="1758"/>
                  </a:moveTo>
                  <a:lnTo>
                    <a:pt x="14556" y="1029"/>
                  </a:lnTo>
                  <a:lnTo>
                    <a:pt x="14381" y="1303"/>
                  </a:lnTo>
                  <a:lnTo>
                    <a:pt x="15062" y="2032"/>
                  </a:lnTo>
                  <a:close/>
                  <a:moveTo>
                    <a:pt x="14279" y="8370"/>
                  </a:moveTo>
                  <a:lnTo>
                    <a:pt x="14187" y="8049"/>
                  </a:lnTo>
                  <a:cubicBezTo>
                    <a:pt x="13922" y="8196"/>
                    <a:pt x="13657" y="8416"/>
                    <a:pt x="13411" y="8609"/>
                  </a:cubicBezTo>
                  <a:lnTo>
                    <a:pt x="13551" y="8930"/>
                  </a:lnTo>
                  <a:cubicBezTo>
                    <a:pt x="13763" y="8783"/>
                    <a:pt x="14028" y="8563"/>
                    <a:pt x="14279" y="8370"/>
                  </a:cubicBezTo>
                  <a:close/>
                  <a:moveTo>
                    <a:pt x="15238" y="7623"/>
                  </a:moveTo>
                  <a:lnTo>
                    <a:pt x="9479" y="1971"/>
                  </a:lnTo>
                  <a:lnTo>
                    <a:pt x="9325" y="2245"/>
                  </a:lnTo>
                  <a:lnTo>
                    <a:pt x="15018" y="7988"/>
                  </a:lnTo>
                  <a:close/>
                  <a:moveTo>
                    <a:pt x="16996" y="3642"/>
                  </a:moveTo>
                  <a:lnTo>
                    <a:pt x="16315" y="2913"/>
                  </a:lnTo>
                  <a:lnTo>
                    <a:pt x="16161" y="3278"/>
                  </a:lnTo>
                  <a:lnTo>
                    <a:pt x="16842" y="4007"/>
                  </a:lnTo>
                  <a:close/>
                  <a:moveTo>
                    <a:pt x="16412" y="7147"/>
                  </a:moveTo>
                  <a:lnTo>
                    <a:pt x="16320" y="6833"/>
                  </a:lnTo>
                  <a:cubicBezTo>
                    <a:pt x="16005" y="6977"/>
                    <a:pt x="15742" y="7120"/>
                    <a:pt x="15493" y="7309"/>
                  </a:cubicBezTo>
                  <a:lnTo>
                    <a:pt x="15585" y="7623"/>
                  </a:lnTo>
                  <a:cubicBezTo>
                    <a:pt x="15847" y="7480"/>
                    <a:pt x="16110" y="7336"/>
                    <a:pt x="16412" y="7147"/>
                  </a:cubicBezTo>
                  <a:close/>
                  <a:moveTo>
                    <a:pt x="16644" y="9355"/>
                  </a:moveTo>
                  <a:lnTo>
                    <a:pt x="16798" y="8201"/>
                  </a:lnTo>
                  <a:lnTo>
                    <a:pt x="16535" y="8140"/>
                  </a:lnTo>
                  <a:lnTo>
                    <a:pt x="16381" y="9295"/>
                  </a:lnTo>
                  <a:close/>
                  <a:moveTo>
                    <a:pt x="16227" y="12485"/>
                  </a:moveTo>
                  <a:lnTo>
                    <a:pt x="16381" y="11331"/>
                  </a:lnTo>
                  <a:lnTo>
                    <a:pt x="16117" y="11239"/>
                  </a:lnTo>
                  <a:lnTo>
                    <a:pt x="15963" y="12394"/>
                  </a:lnTo>
                  <a:close/>
                  <a:moveTo>
                    <a:pt x="15853" y="15585"/>
                  </a:moveTo>
                  <a:lnTo>
                    <a:pt x="16007" y="14430"/>
                  </a:lnTo>
                  <a:lnTo>
                    <a:pt x="15699" y="14369"/>
                  </a:lnTo>
                  <a:lnTo>
                    <a:pt x="15546" y="15524"/>
                  </a:lnTo>
                  <a:close/>
                  <a:moveTo>
                    <a:pt x="15436" y="18715"/>
                  </a:moveTo>
                  <a:lnTo>
                    <a:pt x="15589" y="17560"/>
                  </a:lnTo>
                  <a:lnTo>
                    <a:pt x="15326" y="17469"/>
                  </a:lnTo>
                  <a:lnTo>
                    <a:pt x="15172" y="18654"/>
                  </a:lnTo>
                  <a:close/>
                  <a:moveTo>
                    <a:pt x="18566" y="6119"/>
                  </a:moveTo>
                  <a:lnTo>
                    <a:pt x="18474" y="5800"/>
                  </a:lnTo>
                  <a:cubicBezTo>
                    <a:pt x="18211" y="5946"/>
                    <a:pt x="17949" y="6019"/>
                    <a:pt x="17647" y="6210"/>
                  </a:cubicBezTo>
                  <a:lnTo>
                    <a:pt x="17739" y="6529"/>
                  </a:lnTo>
                  <a:cubicBezTo>
                    <a:pt x="18001" y="6383"/>
                    <a:pt x="18264" y="6311"/>
                    <a:pt x="18566" y="6119"/>
                  </a:cubicBezTo>
                  <a:close/>
                  <a:moveTo>
                    <a:pt x="18842" y="5587"/>
                  </a:moveTo>
                  <a:lnTo>
                    <a:pt x="18161" y="4858"/>
                  </a:lnTo>
                  <a:lnTo>
                    <a:pt x="18007" y="5162"/>
                  </a:lnTo>
                  <a:lnTo>
                    <a:pt x="18667" y="5891"/>
                  </a:lnTo>
                  <a:close/>
                  <a:moveTo>
                    <a:pt x="21201" y="13077"/>
                  </a:moveTo>
                  <a:cubicBezTo>
                    <a:pt x="20802" y="14934"/>
                    <a:pt x="19887" y="16420"/>
                    <a:pt x="18631" y="17615"/>
                  </a:cubicBezTo>
                  <a:cubicBezTo>
                    <a:pt x="18631" y="17615"/>
                    <a:pt x="18640" y="17553"/>
                    <a:pt x="20201" y="6527"/>
                  </a:cubicBezTo>
                  <a:cubicBezTo>
                    <a:pt x="20200" y="6527"/>
                    <a:pt x="20194" y="6525"/>
                    <a:pt x="19887" y="6454"/>
                  </a:cubicBezTo>
                  <a:lnTo>
                    <a:pt x="18317" y="17905"/>
                  </a:lnTo>
                  <a:cubicBezTo>
                    <a:pt x="16486" y="19427"/>
                    <a:pt x="14027" y="20442"/>
                    <a:pt x="11464" y="21094"/>
                  </a:cubicBezTo>
                  <a:cubicBezTo>
                    <a:pt x="11464" y="21094"/>
                    <a:pt x="11472" y="21038"/>
                    <a:pt x="13033" y="9933"/>
                  </a:cubicBezTo>
                  <a:cubicBezTo>
                    <a:pt x="13033" y="9933"/>
                    <a:pt x="13027" y="9931"/>
                    <a:pt x="12719" y="9860"/>
                  </a:cubicBezTo>
                  <a:cubicBezTo>
                    <a:pt x="12719" y="9861"/>
                    <a:pt x="12711" y="9923"/>
                    <a:pt x="11150" y="21239"/>
                  </a:cubicBezTo>
                  <a:lnTo>
                    <a:pt x="9528" y="21529"/>
                  </a:lnTo>
                  <a:lnTo>
                    <a:pt x="4740" y="19548"/>
                  </a:lnTo>
                  <a:cubicBezTo>
                    <a:pt x="4873" y="18625"/>
                    <a:pt x="5051" y="17389"/>
                    <a:pt x="5291" y="15731"/>
                  </a:cubicBezTo>
                  <a:cubicBezTo>
                    <a:pt x="5290" y="15731"/>
                    <a:pt x="5289" y="15730"/>
                    <a:pt x="5258" y="15722"/>
                  </a:cubicBezTo>
                  <a:lnTo>
                    <a:pt x="5029" y="15659"/>
                  </a:lnTo>
                  <a:cubicBezTo>
                    <a:pt x="5029" y="15659"/>
                    <a:pt x="5023" y="15695"/>
                    <a:pt x="4460" y="19432"/>
                  </a:cubicBezTo>
                  <a:lnTo>
                    <a:pt x="2347" y="18558"/>
                  </a:lnTo>
                  <a:cubicBezTo>
                    <a:pt x="2449" y="18447"/>
                    <a:pt x="2552" y="18323"/>
                    <a:pt x="2661" y="18175"/>
                  </a:cubicBezTo>
                  <a:lnTo>
                    <a:pt x="2476" y="17925"/>
                  </a:lnTo>
                  <a:lnTo>
                    <a:pt x="2032" y="18428"/>
                  </a:lnTo>
                  <a:lnTo>
                    <a:pt x="0" y="17587"/>
                  </a:lnTo>
                  <a:cubicBezTo>
                    <a:pt x="978" y="14921"/>
                    <a:pt x="2336" y="11894"/>
                    <a:pt x="3930" y="9063"/>
                  </a:cubicBezTo>
                  <a:cubicBezTo>
                    <a:pt x="3931" y="9063"/>
                    <a:pt x="3962" y="9092"/>
                    <a:pt x="7959" y="12687"/>
                  </a:cubicBezTo>
                  <a:cubicBezTo>
                    <a:pt x="7749" y="12904"/>
                    <a:pt x="7592" y="13049"/>
                    <a:pt x="7435" y="13194"/>
                  </a:cubicBezTo>
                  <a:cubicBezTo>
                    <a:pt x="7436" y="13194"/>
                    <a:pt x="7437" y="13196"/>
                    <a:pt x="7455" y="13231"/>
                  </a:cubicBezTo>
                  <a:lnTo>
                    <a:pt x="7592" y="13484"/>
                  </a:lnTo>
                  <a:cubicBezTo>
                    <a:pt x="7802" y="13267"/>
                    <a:pt x="8063" y="13122"/>
                    <a:pt x="8273" y="12904"/>
                  </a:cubicBezTo>
                  <a:cubicBezTo>
                    <a:pt x="8273" y="12904"/>
                    <a:pt x="8272" y="12903"/>
                    <a:pt x="8266" y="12886"/>
                  </a:cubicBezTo>
                  <a:lnTo>
                    <a:pt x="8220" y="12759"/>
                  </a:lnTo>
                  <a:cubicBezTo>
                    <a:pt x="8220" y="12759"/>
                    <a:pt x="8221" y="12758"/>
                    <a:pt x="8233" y="12732"/>
                  </a:cubicBezTo>
                  <a:lnTo>
                    <a:pt x="8325" y="12542"/>
                  </a:lnTo>
                  <a:cubicBezTo>
                    <a:pt x="8325" y="12542"/>
                    <a:pt x="8301" y="12521"/>
                    <a:pt x="4087" y="8773"/>
                  </a:cubicBezTo>
                  <a:cubicBezTo>
                    <a:pt x="6867" y="3926"/>
                    <a:pt x="10320" y="-71"/>
                    <a:pt x="13835" y="1"/>
                  </a:cubicBezTo>
                  <a:cubicBezTo>
                    <a:pt x="15944" y="44"/>
                    <a:pt x="18075" y="1553"/>
                    <a:pt x="20096" y="5222"/>
                  </a:cubicBezTo>
                  <a:cubicBezTo>
                    <a:pt x="19991" y="5222"/>
                    <a:pt x="19939" y="5222"/>
                    <a:pt x="19834" y="5294"/>
                  </a:cubicBezTo>
                  <a:cubicBezTo>
                    <a:pt x="19834" y="5295"/>
                    <a:pt x="19835" y="5296"/>
                    <a:pt x="19847" y="5340"/>
                  </a:cubicBezTo>
                  <a:lnTo>
                    <a:pt x="19939" y="5657"/>
                  </a:lnTo>
                  <a:cubicBezTo>
                    <a:pt x="20044" y="5584"/>
                    <a:pt x="20148" y="5584"/>
                    <a:pt x="20305" y="5512"/>
                  </a:cubicBezTo>
                  <a:cubicBezTo>
                    <a:pt x="20410" y="5802"/>
                    <a:pt x="20567" y="6092"/>
                    <a:pt x="20671" y="6309"/>
                  </a:cubicBezTo>
                  <a:cubicBezTo>
                    <a:pt x="21482" y="8991"/>
                    <a:pt x="21600" y="11219"/>
                    <a:pt x="21201" y="13077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 rot="9239460">
              <a:off x="8705925" y="547986"/>
              <a:ext cx="1147764" cy="1104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5" h="21532" extrusionOk="0">
                  <a:moveTo>
                    <a:pt x="14915" y="1949"/>
                  </a:moveTo>
                  <a:lnTo>
                    <a:pt x="15078" y="1687"/>
                  </a:lnTo>
                  <a:lnTo>
                    <a:pt x="14448" y="987"/>
                  </a:lnTo>
                  <a:lnTo>
                    <a:pt x="14285" y="1250"/>
                  </a:lnTo>
                  <a:close/>
                  <a:moveTo>
                    <a:pt x="16561" y="3844"/>
                  </a:moveTo>
                  <a:lnTo>
                    <a:pt x="16703" y="3494"/>
                  </a:lnTo>
                  <a:lnTo>
                    <a:pt x="16073" y="2795"/>
                  </a:lnTo>
                  <a:lnTo>
                    <a:pt x="15931" y="3144"/>
                  </a:lnTo>
                  <a:close/>
                  <a:moveTo>
                    <a:pt x="18247" y="5651"/>
                  </a:moveTo>
                  <a:lnTo>
                    <a:pt x="18410" y="5360"/>
                  </a:lnTo>
                  <a:lnTo>
                    <a:pt x="17780" y="4660"/>
                  </a:lnTo>
                  <a:lnTo>
                    <a:pt x="17638" y="4952"/>
                  </a:lnTo>
                  <a:close/>
                  <a:moveTo>
                    <a:pt x="17389" y="6263"/>
                  </a:moveTo>
                  <a:cubicBezTo>
                    <a:pt x="17632" y="6123"/>
                    <a:pt x="17875" y="6053"/>
                    <a:pt x="18154" y="5870"/>
                  </a:cubicBezTo>
                  <a:lnTo>
                    <a:pt x="18069" y="5564"/>
                  </a:lnTo>
                  <a:cubicBezTo>
                    <a:pt x="17826" y="5704"/>
                    <a:pt x="17584" y="5774"/>
                    <a:pt x="17305" y="5957"/>
                  </a:cubicBezTo>
                  <a:close/>
                  <a:moveTo>
                    <a:pt x="15398" y="7313"/>
                  </a:moveTo>
                  <a:cubicBezTo>
                    <a:pt x="15641" y="7175"/>
                    <a:pt x="15884" y="7037"/>
                    <a:pt x="16163" y="6856"/>
                  </a:cubicBezTo>
                  <a:lnTo>
                    <a:pt x="16078" y="6555"/>
                  </a:lnTo>
                  <a:cubicBezTo>
                    <a:pt x="15787" y="6693"/>
                    <a:pt x="15544" y="6830"/>
                    <a:pt x="15313" y="7011"/>
                  </a:cubicBezTo>
                  <a:close/>
                  <a:moveTo>
                    <a:pt x="14874" y="7663"/>
                  </a:moveTo>
                  <a:lnTo>
                    <a:pt x="15078" y="7313"/>
                  </a:lnTo>
                  <a:lnTo>
                    <a:pt x="9754" y="1891"/>
                  </a:lnTo>
                  <a:lnTo>
                    <a:pt x="9612" y="2153"/>
                  </a:lnTo>
                  <a:close/>
                  <a:moveTo>
                    <a:pt x="16134" y="8916"/>
                  </a:moveTo>
                  <a:lnTo>
                    <a:pt x="16378" y="8974"/>
                  </a:lnTo>
                  <a:lnTo>
                    <a:pt x="16520" y="7867"/>
                  </a:lnTo>
                  <a:lnTo>
                    <a:pt x="16276" y="7808"/>
                  </a:lnTo>
                  <a:close/>
                  <a:moveTo>
                    <a:pt x="13518" y="8566"/>
                  </a:moveTo>
                  <a:cubicBezTo>
                    <a:pt x="13714" y="8425"/>
                    <a:pt x="13959" y="8214"/>
                    <a:pt x="14192" y="8029"/>
                  </a:cubicBezTo>
                  <a:lnTo>
                    <a:pt x="14106" y="7721"/>
                  </a:lnTo>
                  <a:cubicBezTo>
                    <a:pt x="13861" y="7862"/>
                    <a:pt x="13616" y="8073"/>
                    <a:pt x="13389" y="8258"/>
                  </a:cubicBezTo>
                  <a:close/>
                  <a:moveTo>
                    <a:pt x="8494" y="6467"/>
                  </a:moveTo>
                  <a:lnTo>
                    <a:pt x="8596" y="6205"/>
                  </a:lnTo>
                  <a:lnTo>
                    <a:pt x="7905" y="5651"/>
                  </a:lnTo>
                  <a:lnTo>
                    <a:pt x="7824" y="5914"/>
                  </a:lnTo>
                  <a:close/>
                  <a:moveTo>
                    <a:pt x="10323" y="8012"/>
                  </a:moveTo>
                  <a:lnTo>
                    <a:pt x="10486" y="7663"/>
                  </a:lnTo>
                  <a:lnTo>
                    <a:pt x="9754" y="7109"/>
                  </a:lnTo>
                  <a:lnTo>
                    <a:pt x="9653" y="7458"/>
                  </a:lnTo>
                  <a:close/>
                  <a:moveTo>
                    <a:pt x="15748" y="11889"/>
                  </a:moveTo>
                  <a:lnTo>
                    <a:pt x="15992" y="11977"/>
                  </a:lnTo>
                  <a:lnTo>
                    <a:pt x="16134" y="10869"/>
                  </a:lnTo>
                  <a:lnTo>
                    <a:pt x="15890" y="10782"/>
                  </a:lnTo>
                  <a:close/>
                  <a:moveTo>
                    <a:pt x="11628" y="9878"/>
                  </a:moveTo>
                  <a:cubicBezTo>
                    <a:pt x="11873" y="9740"/>
                    <a:pt x="12069" y="9533"/>
                    <a:pt x="12308" y="9369"/>
                  </a:cubicBezTo>
                  <a:lnTo>
                    <a:pt x="12265" y="9188"/>
                  </a:lnTo>
                  <a:lnTo>
                    <a:pt x="12302" y="9110"/>
                  </a:lnTo>
                  <a:lnTo>
                    <a:pt x="12216" y="9049"/>
                  </a:lnTo>
                  <a:cubicBezTo>
                    <a:pt x="12216" y="9049"/>
                    <a:pt x="12206" y="9042"/>
                    <a:pt x="11579" y="8566"/>
                  </a:cubicBezTo>
                  <a:lnTo>
                    <a:pt x="11481" y="8911"/>
                  </a:lnTo>
                  <a:cubicBezTo>
                    <a:pt x="11481" y="8911"/>
                    <a:pt x="11489" y="8917"/>
                    <a:pt x="11922" y="9257"/>
                  </a:cubicBezTo>
                  <a:cubicBezTo>
                    <a:pt x="11775" y="9395"/>
                    <a:pt x="11628" y="9464"/>
                    <a:pt x="11500" y="9636"/>
                  </a:cubicBezTo>
                  <a:close/>
                  <a:moveTo>
                    <a:pt x="15362" y="14892"/>
                  </a:moveTo>
                  <a:lnTo>
                    <a:pt x="15647" y="14950"/>
                  </a:lnTo>
                  <a:lnTo>
                    <a:pt x="15789" y="13842"/>
                  </a:lnTo>
                  <a:lnTo>
                    <a:pt x="15504" y="13784"/>
                  </a:lnTo>
                  <a:close/>
                  <a:moveTo>
                    <a:pt x="9800" y="11423"/>
                  </a:moveTo>
                  <a:cubicBezTo>
                    <a:pt x="9996" y="11214"/>
                    <a:pt x="10241" y="11006"/>
                    <a:pt x="10467" y="10823"/>
                  </a:cubicBezTo>
                  <a:lnTo>
                    <a:pt x="10339" y="10519"/>
                  </a:lnTo>
                  <a:cubicBezTo>
                    <a:pt x="10094" y="10658"/>
                    <a:pt x="9898" y="10867"/>
                    <a:pt x="9653" y="11075"/>
                  </a:cubicBezTo>
                  <a:close/>
                  <a:moveTo>
                    <a:pt x="9023" y="12880"/>
                  </a:moveTo>
                  <a:lnTo>
                    <a:pt x="9266" y="12939"/>
                  </a:lnTo>
                  <a:lnTo>
                    <a:pt x="9368" y="12122"/>
                  </a:lnTo>
                  <a:lnTo>
                    <a:pt x="9124" y="12035"/>
                  </a:lnTo>
                  <a:close/>
                  <a:moveTo>
                    <a:pt x="15017" y="17894"/>
                  </a:moveTo>
                  <a:lnTo>
                    <a:pt x="15261" y="17952"/>
                  </a:lnTo>
                  <a:lnTo>
                    <a:pt x="15403" y="16845"/>
                  </a:lnTo>
                  <a:lnTo>
                    <a:pt x="15159" y="16757"/>
                  </a:lnTo>
                  <a:close/>
                  <a:moveTo>
                    <a:pt x="8637" y="15854"/>
                  </a:moveTo>
                  <a:lnTo>
                    <a:pt x="8880" y="15941"/>
                  </a:lnTo>
                  <a:lnTo>
                    <a:pt x="9023" y="14833"/>
                  </a:lnTo>
                  <a:lnTo>
                    <a:pt x="8779" y="14746"/>
                  </a:lnTo>
                  <a:close/>
                  <a:moveTo>
                    <a:pt x="6223" y="14629"/>
                  </a:moveTo>
                  <a:cubicBezTo>
                    <a:pt x="6468" y="14421"/>
                    <a:pt x="6664" y="14212"/>
                    <a:pt x="6891" y="13969"/>
                  </a:cubicBezTo>
                  <a:lnTo>
                    <a:pt x="6762" y="13726"/>
                  </a:lnTo>
                  <a:cubicBezTo>
                    <a:pt x="6517" y="13934"/>
                    <a:pt x="6321" y="14143"/>
                    <a:pt x="6095" y="14386"/>
                  </a:cubicBezTo>
                  <a:close/>
                  <a:moveTo>
                    <a:pt x="8311" y="18856"/>
                  </a:moveTo>
                  <a:lnTo>
                    <a:pt x="8535" y="18914"/>
                  </a:lnTo>
                  <a:lnTo>
                    <a:pt x="8698" y="17748"/>
                  </a:lnTo>
                  <a:lnTo>
                    <a:pt x="8393" y="17748"/>
                  </a:lnTo>
                  <a:close/>
                  <a:moveTo>
                    <a:pt x="4538" y="16349"/>
                  </a:moveTo>
                  <a:cubicBezTo>
                    <a:pt x="4730" y="16141"/>
                    <a:pt x="4922" y="15934"/>
                    <a:pt x="5144" y="15683"/>
                  </a:cubicBezTo>
                  <a:lnTo>
                    <a:pt x="5018" y="15380"/>
                  </a:lnTo>
                  <a:cubicBezTo>
                    <a:pt x="4922" y="15449"/>
                    <a:pt x="4874" y="15518"/>
                    <a:pt x="4826" y="15588"/>
                  </a:cubicBezTo>
                  <a:cubicBezTo>
                    <a:pt x="4826" y="15588"/>
                    <a:pt x="4817" y="15583"/>
                    <a:pt x="4153" y="15241"/>
                  </a:cubicBezTo>
                  <a:cubicBezTo>
                    <a:pt x="4153" y="15242"/>
                    <a:pt x="4152" y="15250"/>
                    <a:pt x="4105" y="15657"/>
                  </a:cubicBezTo>
                  <a:cubicBezTo>
                    <a:pt x="4106" y="15657"/>
                    <a:pt x="4112" y="15660"/>
                    <a:pt x="4538" y="15864"/>
                  </a:cubicBezTo>
                  <a:cubicBezTo>
                    <a:pt x="4490" y="15934"/>
                    <a:pt x="4442" y="16003"/>
                    <a:pt x="4370" y="16107"/>
                  </a:cubicBezTo>
                  <a:close/>
                  <a:moveTo>
                    <a:pt x="2074" y="14629"/>
                  </a:moveTo>
                  <a:lnTo>
                    <a:pt x="2846" y="15037"/>
                  </a:lnTo>
                  <a:lnTo>
                    <a:pt x="2927" y="14688"/>
                  </a:lnTo>
                  <a:lnTo>
                    <a:pt x="2155" y="14279"/>
                  </a:lnTo>
                  <a:close/>
                  <a:moveTo>
                    <a:pt x="2838" y="18156"/>
                  </a:moveTo>
                  <a:cubicBezTo>
                    <a:pt x="3035" y="17950"/>
                    <a:pt x="3231" y="17744"/>
                    <a:pt x="3451" y="17435"/>
                  </a:cubicBezTo>
                  <a:lnTo>
                    <a:pt x="3280" y="17194"/>
                  </a:lnTo>
                  <a:cubicBezTo>
                    <a:pt x="3084" y="17469"/>
                    <a:pt x="2888" y="17675"/>
                    <a:pt x="2667" y="17916"/>
                  </a:cubicBezTo>
                  <a:close/>
                  <a:moveTo>
                    <a:pt x="1190" y="20109"/>
                  </a:moveTo>
                  <a:cubicBezTo>
                    <a:pt x="1383" y="19830"/>
                    <a:pt x="1576" y="19620"/>
                    <a:pt x="1769" y="19340"/>
                  </a:cubicBezTo>
                  <a:lnTo>
                    <a:pt x="1624" y="19060"/>
                  </a:lnTo>
                  <a:cubicBezTo>
                    <a:pt x="1383" y="19340"/>
                    <a:pt x="1190" y="19550"/>
                    <a:pt x="997" y="19760"/>
                  </a:cubicBezTo>
                  <a:close/>
                  <a:moveTo>
                    <a:pt x="2137" y="21532"/>
                  </a:moveTo>
                  <a:lnTo>
                    <a:pt x="0" y="20036"/>
                  </a:lnTo>
                  <a:cubicBezTo>
                    <a:pt x="215" y="19279"/>
                    <a:pt x="468" y="18460"/>
                    <a:pt x="755" y="17593"/>
                  </a:cubicBezTo>
                  <a:cubicBezTo>
                    <a:pt x="756" y="17593"/>
                    <a:pt x="776" y="17605"/>
                    <a:pt x="2690" y="18775"/>
                  </a:cubicBezTo>
                  <a:cubicBezTo>
                    <a:pt x="2690" y="18775"/>
                    <a:pt x="2691" y="18772"/>
                    <a:pt x="2702" y="18731"/>
                  </a:cubicBezTo>
                  <a:lnTo>
                    <a:pt x="2787" y="18427"/>
                  </a:lnTo>
                  <a:cubicBezTo>
                    <a:pt x="2786" y="18427"/>
                    <a:pt x="2767" y="18415"/>
                    <a:pt x="852" y="17245"/>
                  </a:cubicBezTo>
                  <a:cubicBezTo>
                    <a:pt x="1771" y="14603"/>
                    <a:pt x="3077" y="11544"/>
                    <a:pt x="4624" y="8694"/>
                  </a:cubicBezTo>
                  <a:cubicBezTo>
                    <a:pt x="4625" y="8694"/>
                    <a:pt x="4651" y="8719"/>
                    <a:pt x="8348" y="12170"/>
                  </a:cubicBezTo>
                  <a:cubicBezTo>
                    <a:pt x="8155" y="12379"/>
                    <a:pt x="8010" y="12518"/>
                    <a:pt x="7865" y="12657"/>
                  </a:cubicBezTo>
                  <a:cubicBezTo>
                    <a:pt x="7865" y="12657"/>
                    <a:pt x="7866" y="12659"/>
                    <a:pt x="7883" y="12692"/>
                  </a:cubicBezTo>
                  <a:lnTo>
                    <a:pt x="8010" y="12935"/>
                  </a:lnTo>
                  <a:cubicBezTo>
                    <a:pt x="8203" y="12726"/>
                    <a:pt x="8445" y="12587"/>
                    <a:pt x="8639" y="12379"/>
                  </a:cubicBezTo>
                  <a:cubicBezTo>
                    <a:pt x="8639" y="12379"/>
                    <a:pt x="8638" y="12377"/>
                    <a:pt x="8633" y="12361"/>
                  </a:cubicBezTo>
                  <a:lnTo>
                    <a:pt x="8590" y="12240"/>
                  </a:lnTo>
                  <a:cubicBezTo>
                    <a:pt x="8590" y="12240"/>
                    <a:pt x="8591" y="12238"/>
                    <a:pt x="8602" y="12214"/>
                  </a:cubicBezTo>
                  <a:lnTo>
                    <a:pt x="8687" y="12031"/>
                  </a:lnTo>
                  <a:cubicBezTo>
                    <a:pt x="8687" y="12031"/>
                    <a:pt x="8667" y="12013"/>
                    <a:pt x="4770" y="8416"/>
                  </a:cubicBezTo>
                  <a:cubicBezTo>
                    <a:pt x="7339" y="3767"/>
                    <a:pt x="10532" y="-68"/>
                    <a:pt x="13781" y="1"/>
                  </a:cubicBezTo>
                  <a:cubicBezTo>
                    <a:pt x="15731" y="43"/>
                    <a:pt x="17701" y="1490"/>
                    <a:pt x="19569" y="5009"/>
                  </a:cubicBezTo>
                  <a:cubicBezTo>
                    <a:pt x="19472" y="5009"/>
                    <a:pt x="19424" y="5009"/>
                    <a:pt x="19327" y="5079"/>
                  </a:cubicBezTo>
                  <a:cubicBezTo>
                    <a:pt x="19327" y="5079"/>
                    <a:pt x="19327" y="5081"/>
                    <a:pt x="19339" y="5122"/>
                  </a:cubicBezTo>
                  <a:lnTo>
                    <a:pt x="19424" y="5426"/>
                  </a:lnTo>
                  <a:cubicBezTo>
                    <a:pt x="19520" y="5357"/>
                    <a:pt x="19617" y="5357"/>
                    <a:pt x="19762" y="5287"/>
                  </a:cubicBezTo>
                  <a:cubicBezTo>
                    <a:pt x="19859" y="5565"/>
                    <a:pt x="20004" y="5844"/>
                    <a:pt x="20101" y="6052"/>
                  </a:cubicBezTo>
                  <a:cubicBezTo>
                    <a:pt x="21600" y="11197"/>
                    <a:pt x="20536" y="14603"/>
                    <a:pt x="18215" y="16898"/>
                  </a:cubicBezTo>
                  <a:cubicBezTo>
                    <a:pt x="18215" y="16897"/>
                    <a:pt x="18222" y="16846"/>
                    <a:pt x="19665" y="6261"/>
                  </a:cubicBezTo>
                  <a:cubicBezTo>
                    <a:pt x="19665" y="6261"/>
                    <a:pt x="19660" y="6259"/>
                    <a:pt x="19375" y="6191"/>
                  </a:cubicBezTo>
                  <a:lnTo>
                    <a:pt x="17924" y="17176"/>
                  </a:lnTo>
                  <a:cubicBezTo>
                    <a:pt x="16232" y="18636"/>
                    <a:pt x="13959" y="19609"/>
                    <a:pt x="11589" y="20235"/>
                  </a:cubicBezTo>
                  <a:cubicBezTo>
                    <a:pt x="11589" y="20234"/>
                    <a:pt x="11597" y="20173"/>
                    <a:pt x="13040" y="9528"/>
                  </a:cubicBezTo>
                  <a:cubicBezTo>
                    <a:pt x="13040" y="9528"/>
                    <a:pt x="13033" y="9527"/>
                    <a:pt x="12749" y="9459"/>
                  </a:cubicBezTo>
                  <a:cubicBezTo>
                    <a:pt x="12749" y="9459"/>
                    <a:pt x="12742" y="9514"/>
                    <a:pt x="11299" y="20374"/>
                  </a:cubicBezTo>
                  <a:cubicBezTo>
                    <a:pt x="10283" y="20582"/>
                    <a:pt x="9316" y="20791"/>
                    <a:pt x="8300" y="20930"/>
                  </a:cubicBezTo>
                  <a:cubicBezTo>
                    <a:pt x="8300" y="20930"/>
                    <a:pt x="8300" y="20928"/>
                    <a:pt x="8300" y="20904"/>
                  </a:cubicBezTo>
                  <a:lnTo>
                    <a:pt x="8300" y="20721"/>
                  </a:lnTo>
                  <a:cubicBezTo>
                    <a:pt x="8300" y="20721"/>
                    <a:pt x="8298" y="20721"/>
                    <a:pt x="8270" y="20721"/>
                  </a:cubicBezTo>
                  <a:lnTo>
                    <a:pt x="8058" y="20721"/>
                  </a:lnTo>
                  <a:cubicBezTo>
                    <a:pt x="8058" y="20721"/>
                    <a:pt x="8058" y="20723"/>
                    <a:pt x="8052" y="20756"/>
                  </a:cubicBezTo>
                  <a:lnTo>
                    <a:pt x="8010" y="20999"/>
                  </a:lnTo>
                  <a:cubicBezTo>
                    <a:pt x="6994" y="21139"/>
                    <a:pt x="5979" y="21278"/>
                    <a:pt x="5011" y="21347"/>
                  </a:cubicBezTo>
                  <a:cubicBezTo>
                    <a:pt x="5011" y="21347"/>
                    <a:pt x="5016" y="21317"/>
                    <a:pt x="5882" y="15090"/>
                  </a:cubicBezTo>
                  <a:cubicBezTo>
                    <a:pt x="5882" y="15090"/>
                    <a:pt x="5880" y="15090"/>
                    <a:pt x="5852" y="15081"/>
                  </a:cubicBezTo>
                  <a:lnTo>
                    <a:pt x="5640" y="15021"/>
                  </a:lnTo>
                  <a:cubicBezTo>
                    <a:pt x="5640" y="15021"/>
                    <a:pt x="5632" y="15073"/>
                    <a:pt x="4721" y="21347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 rot="9147145">
              <a:off x="8885314" y="3148311"/>
              <a:ext cx="561976" cy="53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 rot="10082065">
              <a:off x="462037" y="4591348"/>
              <a:ext cx="346077" cy="530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91" y="6355"/>
                  </a:moveTo>
                  <a:lnTo>
                    <a:pt x="14960" y="6091"/>
                  </a:lnTo>
                  <a:lnTo>
                    <a:pt x="13812" y="5534"/>
                  </a:lnTo>
                  <a:lnTo>
                    <a:pt x="13677" y="5798"/>
                  </a:lnTo>
                  <a:close/>
                  <a:moveTo>
                    <a:pt x="17831" y="7909"/>
                  </a:moveTo>
                  <a:lnTo>
                    <a:pt x="18101" y="7557"/>
                  </a:lnTo>
                  <a:lnTo>
                    <a:pt x="16885" y="7000"/>
                  </a:lnTo>
                  <a:lnTo>
                    <a:pt x="16716" y="7351"/>
                  </a:lnTo>
                  <a:close/>
                  <a:moveTo>
                    <a:pt x="16960" y="11339"/>
                  </a:moveTo>
                  <a:cubicBezTo>
                    <a:pt x="17286" y="11129"/>
                    <a:pt x="17693" y="10919"/>
                    <a:pt x="18070" y="10736"/>
                  </a:cubicBezTo>
                  <a:lnTo>
                    <a:pt x="17856" y="10430"/>
                  </a:lnTo>
                  <a:cubicBezTo>
                    <a:pt x="17449" y="10570"/>
                    <a:pt x="17123" y="10779"/>
                    <a:pt x="16716" y="10989"/>
                  </a:cubicBezTo>
                  <a:close/>
                  <a:moveTo>
                    <a:pt x="15669" y="12805"/>
                  </a:moveTo>
                  <a:lnTo>
                    <a:pt x="16074" y="12863"/>
                  </a:lnTo>
                  <a:lnTo>
                    <a:pt x="16243" y="12042"/>
                  </a:lnTo>
                  <a:lnTo>
                    <a:pt x="15838" y="11954"/>
                  </a:lnTo>
                  <a:close/>
                  <a:moveTo>
                    <a:pt x="11017" y="14564"/>
                  </a:moveTo>
                  <a:cubicBezTo>
                    <a:pt x="11424" y="14354"/>
                    <a:pt x="11750" y="14144"/>
                    <a:pt x="12127" y="13900"/>
                  </a:cubicBezTo>
                  <a:lnTo>
                    <a:pt x="11913" y="13655"/>
                  </a:lnTo>
                  <a:cubicBezTo>
                    <a:pt x="11506" y="13865"/>
                    <a:pt x="11180" y="14074"/>
                    <a:pt x="10803" y="14319"/>
                  </a:cubicBezTo>
                  <a:close/>
                  <a:moveTo>
                    <a:pt x="15433" y="15883"/>
                  </a:moveTo>
                  <a:lnTo>
                    <a:pt x="15669" y="14769"/>
                  </a:lnTo>
                  <a:lnTo>
                    <a:pt x="15264" y="14681"/>
                  </a:lnTo>
                  <a:lnTo>
                    <a:pt x="15028" y="15795"/>
                  </a:lnTo>
                  <a:close/>
                  <a:moveTo>
                    <a:pt x="5403" y="14974"/>
                  </a:moveTo>
                  <a:lnTo>
                    <a:pt x="5538" y="14622"/>
                  </a:lnTo>
                  <a:lnTo>
                    <a:pt x="4255" y="14212"/>
                  </a:lnTo>
                  <a:lnTo>
                    <a:pt x="4120" y="14564"/>
                  </a:lnTo>
                  <a:close/>
                  <a:moveTo>
                    <a:pt x="8215" y="16293"/>
                  </a:moveTo>
                  <a:cubicBezTo>
                    <a:pt x="8535" y="16085"/>
                    <a:pt x="8854" y="15876"/>
                    <a:pt x="9223" y="15623"/>
                  </a:cubicBezTo>
                  <a:lnTo>
                    <a:pt x="9013" y="15319"/>
                  </a:lnTo>
                  <a:cubicBezTo>
                    <a:pt x="8854" y="15388"/>
                    <a:pt x="8774" y="15458"/>
                    <a:pt x="8694" y="15528"/>
                  </a:cubicBezTo>
                  <a:cubicBezTo>
                    <a:pt x="8694" y="15527"/>
                    <a:pt x="8676" y="15522"/>
                    <a:pt x="7577" y="15179"/>
                  </a:cubicBezTo>
                  <a:cubicBezTo>
                    <a:pt x="7577" y="15180"/>
                    <a:pt x="7575" y="15188"/>
                    <a:pt x="7497" y="15597"/>
                  </a:cubicBezTo>
                  <a:cubicBezTo>
                    <a:pt x="7497" y="15597"/>
                    <a:pt x="7512" y="15602"/>
                    <a:pt x="8215" y="15806"/>
                  </a:cubicBezTo>
                  <a:cubicBezTo>
                    <a:pt x="8135" y="15876"/>
                    <a:pt x="8056" y="15945"/>
                    <a:pt x="7936" y="16050"/>
                  </a:cubicBezTo>
                  <a:close/>
                  <a:moveTo>
                    <a:pt x="14487" y="18815"/>
                  </a:moveTo>
                  <a:lnTo>
                    <a:pt x="14859" y="18873"/>
                  </a:lnTo>
                  <a:lnTo>
                    <a:pt x="15129" y="17701"/>
                  </a:lnTo>
                  <a:lnTo>
                    <a:pt x="14622" y="17701"/>
                  </a:lnTo>
                  <a:close/>
                  <a:moveTo>
                    <a:pt x="5391" y="18111"/>
                  </a:moveTo>
                  <a:cubicBezTo>
                    <a:pt x="5717" y="17904"/>
                    <a:pt x="6043" y="17697"/>
                    <a:pt x="6409" y="17386"/>
                  </a:cubicBezTo>
                  <a:lnTo>
                    <a:pt x="6124" y="17144"/>
                  </a:lnTo>
                  <a:cubicBezTo>
                    <a:pt x="5799" y="17420"/>
                    <a:pt x="5473" y="17627"/>
                    <a:pt x="5106" y="17869"/>
                  </a:cubicBezTo>
                  <a:close/>
                  <a:moveTo>
                    <a:pt x="2651" y="20075"/>
                  </a:moveTo>
                  <a:cubicBezTo>
                    <a:pt x="2972" y="19794"/>
                    <a:pt x="3293" y="19583"/>
                    <a:pt x="3613" y="19301"/>
                  </a:cubicBezTo>
                  <a:lnTo>
                    <a:pt x="3373" y="19020"/>
                  </a:lnTo>
                  <a:cubicBezTo>
                    <a:pt x="2972" y="19301"/>
                    <a:pt x="2651" y="19513"/>
                    <a:pt x="2330" y="19724"/>
                  </a:cubicBezTo>
                  <a:close/>
                  <a:moveTo>
                    <a:pt x="482" y="21600"/>
                  </a:moveTo>
                  <a:lnTo>
                    <a:pt x="965" y="21250"/>
                  </a:lnTo>
                  <a:cubicBezTo>
                    <a:pt x="964" y="21250"/>
                    <a:pt x="962" y="21248"/>
                    <a:pt x="924" y="21215"/>
                  </a:cubicBezTo>
                  <a:lnTo>
                    <a:pt x="643" y="20971"/>
                  </a:lnTo>
                  <a:cubicBezTo>
                    <a:pt x="402" y="21180"/>
                    <a:pt x="161" y="21320"/>
                    <a:pt x="0" y="21460"/>
                  </a:cubicBezTo>
                  <a:cubicBezTo>
                    <a:pt x="482" y="20341"/>
                    <a:pt x="1125" y="19013"/>
                    <a:pt x="1929" y="17544"/>
                  </a:cubicBezTo>
                  <a:cubicBezTo>
                    <a:pt x="1929" y="17545"/>
                    <a:pt x="1964" y="17557"/>
                    <a:pt x="5144" y="18733"/>
                  </a:cubicBezTo>
                  <a:cubicBezTo>
                    <a:pt x="5144" y="18733"/>
                    <a:pt x="5145" y="18731"/>
                    <a:pt x="5164" y="18689"/>
                  </a:cubicBezTo>
                  <a:lnTo>
                    <a:pt x="5305" y="18384"/>
                  </a:lnTo>
                  <a:cubicBezTo>
                    <a:pt x="5305" y="18383"/>
                    <a:pt x="5270" y="18371"/>
                    <a:pt x="2090" y="17195"/>
                  </a:cubicBezTo>
                  <a:cubicBezTo>
                    <a:pt x="3617" y="14538"/>
                    <a:pt x="5787" y="11461"/>
                    <a:pt x="8359" y="8594"/>
                  </a:cubicBezTo>
                  <a:cubicBezTo>
                    <a:pt x="8360" y="8594"/>
                    <a:pt x="8406" y="8620"/>
                    <a:pt x="14549" y="12090"/>
                  </a:cubicBezTo>
                  <a:cubicBezTo>
                    <a:pt x="14227" y="12300"/>
                    <a:pt x="13986" y="12440"/>
                    <a:pt x="13745" y="12580"/>
                  </a:cubicBezTo>
                  <a:cubicBezTo>
                    <a:pt x="13745" y="12580"/>
                    <a:pt x="13747" y="12582"/>
                    <a:pt x="13775" y="12615"/>
                  </a:cubicBezTo>
                  <a:lnTo>
                    <a:pt x="13986" y="12860"/>
                  </a:lnTo>
                  <a:cubicBezTo>
                    <a:pt x="14308" y="12650"/>
                    <a:pt x="14709" y="12510"/>
                    <a:pt x="15031" y="12300"/>
                  </a:cubicBezTo>
                  <a:cubicBezTo>
                    <a:pt x="15031" y="12300"/>
                    <a:pt x="15030" y="12299"/>
                    <a:pt x="15021" y="12283"/>
                  </a:cubicBezTo>
                  <a:lnTo>
                    <a:pt x="14951" y="12160"/>
                  </a:lnTo>
                  <a:cubicBezTo>
                    <a:pt x="14951" y="12160"/>
                    <a:pt x="14952" y="12158"/>
                    <a:pt x="14971" y="12134"/>
                  </a:cubicBezTo>
                  <a:lnTo>
                    <a:pt x="15111" y="11951"/>
                  </a:lnTo>
                  <a:cubicBezTo>
                    <a:pt x="15111" y="11950"/>
                    <a:pt x="15060" y="11922"/>
                    <a:pt x="8601" y="8314"/>
                  </a:cubicBezTo>
                  <a:cubicBezTo>
                    <a:pt x="12348" y="4211"/>
                    <a:pt x="16893" y="739"/>
                    <a:pt x="21600" y="0"/>
                  </a:cubicBezTo>
                  <a:lnTo>
                    <a:pt x="20612" y="4049"/>
                  </a:lnTo>
                  <a:lnTo>
                    <a:pt x="16885" y="1752"/>
                  </a:lnTo>
                  <a:lnTo>
                    <a:pt x="16649" y="2016"/>
                  </a:lnTo>
                  <a:lnTo>
                    <a:pt x="20511" y="4462"/>
                  </a:lnTo>
                  <a:lnTo>
                    <a:pt x="16555" y="20667"/>
                  </a:lnTo>
                  <a:cubicBezTo>
                    <a:pt x="15868" y="20771"/>
                    <a:pt x="15175" y="20842"/>
                    <a:pt x="14468" y="20901"/>
                  </a:cubicBezTo>
                  <a:cubicBezTo>
                    <a:pt x="14468" y="20901"/>
                    <a:pt x="14468" y="20899"/>
                    <a:pt x="14468" y="20875"/>
                  </a:cubicBezTo>
                  <a:lnTo>
                    <a:pt x="14468" y="20691"/>
                  </a:lnTo>
                  <a:cubicBezTo>
                    <a:pt x="14468" y="20691"/>
                    <a:pt x="14466" y="20691"/>
                    <a:pt x="14418" y="20691"/>
                  </a:cubicBezTo>
                  <a:lnTo>
                    <a:pt x="14066" y="20691"/>
                  </a:lnTo>
                  <a:cubicBezTo>
                    <a:pt x="14066" y="20691"/>
                    <a:pt x="14066" y="20693"/>
                    <a:pt x="14056" y="20726"/>
                  </a:cubicBezTo>
                  <a:lnTo>
                    <a:pt x="13986" y="20971"/>
                  </a:lnTo>
                  <a:cubicBezTo>
                    <a:pt x="12298" y="21111"/>
                    <a:pt x="10610" y="21250"/>
                    <a:pt x="9003" y="21320"/>
                  </a:cubicBezTo>
                  <a:cubicBezTo>
                    <a:pt x="9003" y="21320"/>
                    <a:pt x="9014" y="21271"/>
                    <a:pt x="10449" y="15027"/>
                  </a:cubicBezTo>
                  <a:cubicBezTo>
                    <a:pt x="10449" y="15027"/>
                    <a:pt x="10447" y="15027"/>
                    <a:pt x="10399" y="15018"/>
                  </a:cubicBezTo>
                  <a:lnTo>
                    <a:pt x="10047" y="14957"/>
                  </a:lnTo>
                  <a:cubicBezTo>
                    <a:pt x="10047" y="14958"/>
                    <a:pt x="10035" y="15009"/>
                    <a:pt x="8520" y="21320"/>
                  </a:cubicBezTo>
                  <a:cubicBezTo>
                    <a:pt x="5385" y="21530"/>
                    <a:pt x="2492" y="21530"/>
                    <a:pt x="482" y="2160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 rot="9000000">
              <a:off x="1506613" y="1092497"/>
              <a:ext cx="563563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 rot="7414567">
              <a:off x="7252569" y="2422030"/>
              <a:ext cx="750889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 rot="900000">
              <a:off x="511251" y="2778423"/>
              <a:ext cx="471489" cy="528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4" h="21592" extrusionOk="0">
                  <a:moveTo>
                    <a:pt x="14106" y="16949"/>
                  </a:moveTo>
                  <a:lnTo>
                    <a:pt x="13941" y="18099"/>
                  </a:lnTo>
                  <a:lnTo>
                    <a:pt x="14224" y="18158"/>
                  </a:lnTo>
                  <a:lnTo>
                    <a:pt x="14390" y="17038"/>
                  </a:lnTo>
                  <a:close/>
                  <a:moveTo>
                    <a:pt x="6234" y="17952"/>
                  </a:moveTo>
                  <a:lnTo>
                    <a:pt x="6140" y="19072"/>
                  </a:lnTo>
                  <a:lnTo>
                    <a:pt x="6400" y="19131"/>
                  </a:lnTo>
                  <a:lnTo>
                    <a:pt x="6589" y="17952"/>
                  </a:lnTo>
                  <a:close/>
                  <a:moveTo>
                    <a:pt x="14508" y="13942"/>
                  </a:moveTo>
                  <a:lnTo>
                    <a:pt x="14343" y="15062"/>
                  </a:lnTo>
                  <a:lnTo>
                    <a:pt x="14674" y="15121"/>
                  </a:lnTo>
                  <a:lnTo>
                    <a:pt x="14839" y="14001"/>
                  </a:lnTo>
                  <a:close/>
                  <a:moveTo>
                    <a:pt x="6683" y="14915"/>
                  </a:moveTo>
                  <a:lnTo>
                    <a:pt x="6518" y="16035"/>
                  </a:lnTo>
                  <a:lnTo>
                    <a:pt x="6802" y="16124"/>
                  </a:lnTo>
                  <a:lnTo>
                    <a:pt x="6967" y="15003"/>
                  </a:lnTo>
                  <a:close/>
                  <a:moveTo>
                    <a:pt x="14957" y="10905"/>
                  </a:moveTo>
                  <a:lnTo>
                    <a:pt x="14792" y="12025"/>
                  </a:lnTo>
                  <a:lnTo>
                    <a:pt x="15075" y="12114"/>
                  </a:lnTo>
                  <a:lnTo>
                    <a:pt x="15241" y="10993"/>
                  </a:lnTo>
                  <a:close/>
                  <a:moveTo>
                    <a:pt x="1302" y="15416"/>
                  </a:moveTo>
                  <a:cubicBezTo>
                    <a:pt x="1302" y="15416"/>
                    <a:pt x="1301" y="15425"/>
                    <a:pt x="1246" y="15836"/>
                  </a:cubicBezTo>
                  <a:cubicBezTo>
                    <a:pt x="1246" y="15836"/>
                    <a:pt x="1254" y="15839"/>
                    <a:pt x="1749" y="16046"/>
                  </a:cubicBezTo>
                  <a:cubicBezTo>
                    <a:pt x="1693" y="16116"/>
                    <a:pt x="1637" y="16186"/>
                    <a:pt x="1554" y="16291"/>
                  </a:cubicBezTo>
                  <a:lnTo>
                    <a:pt x="1749" y="16537"/>
                  </a:lnTo>
                  <a:cubicBezTo>
                    <a:pt x="1973" y="16326"/>
                    <a:pt x="2196" y="16116"/>
                    <a:pt x="2455" y="15863"/>
                  </a:cubicBezTo>
                  <a:lnTo>
                    <a:pt x="2308" y="15556"/>
                  </a:lnTo>
                  <a:cubicBezTo>
                    <a:pt x="2196" y="15626"/>
                    <a:pt x="2140" y="15696"/>
                    <a:pt x="2084" y="15766"/>
                  </a:cubicBezTo>
                  <a:cubicBezTo>
                    <a:pt x="2084" y="15766"/>
                    <a:pt x="2072" y="15761"/>
                    <a:pt x="1302" y="15416"/>
                  </a:cubicBezTo>
                  <a:close/>
                  <a:moveTo>
                    <a:pt x="4338" y="13883"/>
                  </a:moveTo>
                  <a:cubicBezTo>
                    <a:pt x="4052" y="14094"/>
                    <a:pt x="3824" y="14305"/>
                    <a:pt x="3561" y="14551"/>
                  </a:cubicBezTo>
                  <a:lnTo>
                    <a:pt x="3710" y="14797"/>
                  </a:lnTo>
                  <a:cubicBezTo>
                    <a:pt x="3995" y="14586"/>
                    <a:pt x="4224" y="14375"/>
                    <a:pt x="4487" y="14129"/>
                  </a:cubicBezTo>
                  <a:close/>
                  <a:moveTo>
                    <a:pt x="7085" y="12173"/>
                  </a:moveTo>
                  <a:lnTo>
                    <a:pt x="6967" y="13028"/>
                  </a:lnTo>
                  <a:lnTo>
                    <a:pt x="7251" y="13087"/>
                  </a:lnTo>
                  <a:lnTo>
                    <a:pt x="7369" y="12261"/>
                  </a:lnTo>
                  <a:close/>
                  <a:moveTo>
                    <a:pt x="8498" y="10640"/>
                  </a:moveTo>
                  <a:cubicBezTo>
                    <a:pt x="8213" y="10780"/>
                    <a:pt x="7985" y="10991"/>
                    <a:pt x="7700" y="11202"/>
                  </a:cubicBezTo>
                  <a:lnTo>
                    <a:pt x="7871" y="11554"/>
                  </a:lnTo>
                  <a:cubicBezTo>
                    <a:pt x="8099" y="11343"/>
                    <a:pt x="8384" y="11132"/>
                    <a:pt x="8648" y="10947"/>
                  </a:cubicBezTo>
                  <a:close/>
                  <a:moveTo>
                    <a:pt x="15406" y="7898"/>
                  </a:moveTo>
                  <a:lnTo>
                    <a:pt x="15241" y="9018"/>
                  </a:lnTo>
                  <a:lnTo>
                    <a:pt x="15525" y="9077"/>
                  </a:lnTo>
                  <a:lnTo>
                    <a:pt x="15690" y="7957"/>
                  </a:lnTo>
                  <a:close/>
                  <a:moveTo>
                    <a:pt x="12881" y="7809"/>
                  </a:moveTo>
                  <a:cubicBezTo>
                    <a:pt x="12596" y="7952"/>
                    <a:pt x="12311" y="8165"/>
                    <a:pt x="12047" y="8352"/>
                  </a:cubicBezTo>
                  <a:lnTo>
                    <a:pt x="12197" y="8664"/>
                  </a:lnTo>
                  <a:cubicBezTo>
                    <a:pt x="12425" y="8522"/>
                    <a:pt x="12710" y="8308"/>
                    <a:pt x="12981" y="8121"/>
                  </a:cubicBezTo>
                  <a:close/>
                  <a:moveTo>
                    <a:pt x="9942" y="8664"/>
                  </a:moveTo>
                  <a:lnTo>
                    <a:pt x="9827" y="9013"/>
                  </a:lnTo>
                  <a:cubicBezTo>
                    <a:pt x="9828" y="9013"/>
                    <a:pt x="9836" y="9019"/>
                    <a:pt x="10341" y="9362"/>
                  </a:cubicBezTo>
                  <a:cubicBezTo>
                    <a:pt x="10170" y="9502"/>
                    <a:pt x="9999" y="9572"/>
                    <a:pt x="9849" y="9747"/>
                  </a:cubicBezTo>
                  <a:lnTo>
                    <a:pt x="9999" y="9991"/>
                  </a:lnTo>
                  <a:cubicBezTo>
                    <a:pt x="10284" y="9851"/>
                    <a:pt x="10512" y="9642"/>
                    <a:pt x="10790" y="9476"/>
                  </a:cubicBezTo>
                  <a:lnTo>
                    <a:pt x="10740" y="9293"/>
                  </a:lnTo>
                  <a:lnTo>
                    <a:pt x="10782" y="9214"/>
                  </a:lnTo>
                  <a:lnTo>
                    <a:pt x="10683" y="9153"/>
                  </a:lnTo>
                  <a:cubicBezTo>
                    <a:pt x="10682" y="9153"/>
                    <a:pt x="10671" y="9145"/>
                    <a:pt x="9942" y="8664"/>
                  </a:cubicBezTo>
                  <a:close/>
                  <a:moveTo>
                    <a:pt x="15175" y="6630"/>
                  </a:moveTo>
                  <a:cubicBezTo>
                    <a:pt x="14836" y="6769"/>
                    <a:pt x="14554" y="6908"/>
                    <a:pt x="14286" y="7091"/>
                  </a:cubicBezTo>
                  <a:lnTo>
                    <a:pt x="14385" y="7396"/>
                  </a:lnTo>
                  <a:cubicBezTo>
                    <a:pt x="14667" y="7257"/>
                    <a:pt x="14949" y="7118"/>
                    <a:pt x="15274" y="6935"/>
                  </a:cubicBezTo>
                  <a:close/>
                  <a:moveTo>
                    <a:pt x="17492" y="5627"/>
                  </a:moveTo>
                  <a:cubicBezTo>
                    <a:pt x="17210" y="5769"/>
                    <a:pt x="16927" y="5839"/>
                    <a:pt x="16603" y="6025"/>
                  </a:cubicBezTo>
                  <a:lnTo>
                    <a:pt x="16701" y="6335"/>
                  </a:lnTo>
                  <a:cubicBezTo>
                    <a:pt x="16984" y="6193"/>
                    <a:pt x="17266" y="6123"/>
                    <a:pt x="17591" y="5937"/>
                  </a:cubicBezTo>
                  <a:close/>
                  <a:moveTo>
                    <a:pt x="17156" y="4713"/>
                  </a:moveTo>
                  <a:lnTo>
                    <a:pt x="16990" y="5008"/>
                  </a:lnTo>
                  <a:lnTo>
                    <a:pt x="17699" y="5716"/>
                  </a:lnTo>
                  <a:lnTo>
                    <a:pt x="17889" y="5421"/>
                  </a:lnTo>
                  <a:close/>
                  <a:moveTo>
                    <a:pt x="7818" y="7190"/>
                  </a:moveTo>
                  <a:lnTo>
                    <a:pt x="7700" y="7544"/>
                  </a:lnTo>
                  <a:lnTo>
                    <a:pt x="8480" y="8104"/>
                  </a:lnTo>
                  <a:lnTo>
                    <a:pt x="8669" y="7750"/>
                  </a:lnTo>
                  <a:close/>
                  <a:moveTo>
                    <a:pt x="15170" y="2826"/>
                  </a:moveTo>
                  <a:lnTo>
                    <a:pt x="15005" y="3180"/>
                  </a:lnTo>
                  <a:lnTo>
                    <a:pt x="15737" y="3888"/>
                  </a:lnTo>
                  <a:lnTo>
                    <a:pt x="15903" y="3534"/>
                  </a:lnTo>
                  <a:close/>
                  <a:moveTo>
                    <a:pt x="5667" y="5716"/>
                  </a:moveTo>
                  <a:lnTo>
                    <a:pt x="5572" y="5981"/>
                  </a:lnTo>
                  <a:lnTo>
                    <a:pt x="6352" y="6541"/>
                  </a:lnTo>
                  <a:lnTo>
                    <a:pt x="6471" y="6276"/>
                  </a:lnTo>
                  <a:close/>
                  <a:moveTo>
                    <a:pt x="13279" y="998"/>
                  </a:moveTo>
                  <a:lnTo>
                    <a:pt x="13090" y="1264"/>
                  </a:lnTo>
                  <a:lnTo>
                    <a:pt x="13823" y="1971"/>
                  </a:lnTo>
                  <a:lnTo>
                    <a:pt x="14012" y="1706"/>
                  </a:lnTo>
                  <a:close/>
                  <a:moveTo>
                    <a:pt x="7818" y="1912"/>
                  </a:moveTo>
                  <a:lnTo>
                    <a:pt x="7653" y="2178"/>
                  </a:lnTo>
                  <a:lnTo>
                    <a:pt x="13775" y="7750"/>
                  </a:lnTo>
                  <a:lnTo>
                    <a:pt x="14012" y="7396"/>
                  </a:lnTo>
                  <a:close/>
                  <a:moveTo>
                    <a:pt x="11090" y="153"/>
                  </a:moveTo>
                  <a:cubicBezTo>
                    <a:pt x="11559" y="45"/>
                    <a:pt x="12031" y="-8"/>
                    <a:pt x="12503" y="1"/>
                  </a:cubicBezTo>
                  <a:cubicBezTo>
                    <a:pt x="14771" y="43"/>
                    <a:pt x="17063" y="1506"/>
                    <a:pt x="19237" y="5066"/>
                  </a:cubicBezTo>
                  <a:cubicBezTo>
                    <a:pt x="19124" y="5066"/>
                    <a:pt x="19068" y="5066"/>
                    <a:pt x="18955" y="5137"/>
                  </a:cubicBezTo>
                  <a:cubicBezTo>
                    <a:pt x="18955" y="5137"/>
                    <a:pt x="18956" y="5139"/>
                    <a:pt x="18969" y="5181"/>
                  </a:cubicBezTo>
                  <a:lnTo>
                    <a:pt x="19068" y="5488"/>
                  </a:lnTo>
                  <a:cubicBezTo>
                    <a:pt x="19181" y="5418"/>
                    <a:pt x="19293" y="5418"/>
                    <a:pt x="19462" y="5348"/>
                  </a:cubicBezTo>
                  <a:cubicBezTo>
                    <a:pt x="19574" y="5629"/>
                    <a:pt x="19743" y="5910"/>
                    <a:pt x="19856" y="6121"/>
                  </a:cubicBezTo>
                  <a:cubicBezTo>
                    <a:pt x="21600" y="11325"/>
                    <a:pt x="20362" y="14771"/>
                    <a:pt x="17661" y="17091"/>
                  </a:cubicBezTo>
                  <a:cubicBezTo>
                    <a:pt x="17661" y="17091"/>
                    <a:pt x="17672" y="17023"/>
                    <a:pt x="19349" y="6332"/>
                  </a:cubicBezTo>
                  <a:cubicBezTo>
                    <a:pt x="19349" y="6332"/>
                    <a:pt x="19342" y="6331"/>
                    <a:pt x="19012" y="6262"/>
                  </a:cubicBezTo>
                  <a:lnTo>
                    <a:pt x="17324" y="17373"/>
                  </a:lnTo>
                  <a:cubicBezTo>
                    <a:pt x="15354" y="18849"/>
                    <a:pt x="12710" y="19834"/>
                    <a:pt x="9953" y="20467"/>
                  </a:cubicBezTo>
                  <a:cubicBezTo>
                    <a:pt x="9953" y="20467"/>
                    <a:pt x="9963" y="20403"/>
                    <a:pt x="11641" y="9637"/>
                  </a:cubicBezTo>
                  <a:cubicBezTo>
                    <a:pt x="11641" y="9637"/>
                    <a:pt x="11634" y="9636"/>
                    <a:pt x="11303" y="9567"/>
                  </a:cubicBezTo>
                  <a:cubicBezTo>
                    <a:pt x="11303" y="9567"/>
                    <a:pt x="11293" y="9635"/>
                    <a:pt x="9615" y="20608"/>
                  </a:cubicBezTo>
                  <a:cubicBezTo>
                    <a:pt x="8433" y="20818"/>
                    <a:pt x="7308" y="21029"/>
                    <a:pt x="6126" y="21170"/>
                  </a:cubicBezTo>
                  <a:cubicBezTo>
                    <a:pt x="6126" y="21170"/>
                    <a:pt x="6126" y="21168"/>
                    <a:pt x="6126" y="21144"/>
                  </a:cubicBezTo>
                  <a:lnTo>
                    <a:pt x="6126" y="20959"/>
                  </a:lnTo>
                  <a:cubicBezTo>
                    <a:pt x="6126" y="20959"/>
                    <a:pt x="6124" y="20959"/>
                    <a:pt x="6091" y="20959"/>
                  </a:cubicBezTo>
                  <a:lnTo>
                    <a:pt x="5845" y="20959"/>
                  </a:lnTo>
                  <a:cubicBezTo>
                    <a:pt x="5845" y="20959"/>
                    <a:pt x="5845" y="20961"/>
                    <a:pt x="5838" y="20994"/>
                  </a:cubicBezTo>
                  <a:lnTo>
                    <a:pt x="5789" y="21240"/>
                  </a:lnTo>
                  <a:cubicBezTo>
                    <a:pt x="4607" y="21381"/>
                    <a:pt x="3426" y="21522"/>
                    <a:pt x="2300" y="21592"/>
                  </a:cubicBezTo>
                  <a:cubicBezTo>
                    <a:pt x="2300" y="21592"/>
                    <a:pt x="2308" y="21542"/>
                    <a:pt x="3313" y="15263"/>
                  </a:cubicBezTo>
                  <a:cubicBezTo>
                    <a:pt x="3313" y="15263"/>
                    <a:pt x="3311" y="15263"/>
                    <a:pt x="3278" y="15254"/>
                  </a:cubicBezTo>
                  <a:lnTo>
                    <a:pt x="3032" y="15193"/>
                  </a:lnTo>
                  <a:cubicBezTo>
                    <a:pt x="3032" y="15193"/>
                    <a:pt x="3024" y="15241"/>
                    <a:pt x="1997" y="21388"/>
                  </a:cubicBezTo>
                  <a:lnTo>
                    <a:pt x="0" y="12094"/>
                  </a:lnTo>
                  <a:cubicBezTo>
                    <a:pt x="550" y="10968"/>
                    <a:pt x="1180" y="9866"/>
                    <a:pt x="1850" y="8793"/>
                  </a:cubicBezTo>
                  <a:cubicBezTo>
                    <a:pt x="1850" y="8794"/>
                    <a:pt x="1883" y="8820"/>
                    <a:pt x="6183" y="12310"/>
                  </a:cubicBezTo>
                  <a:cubicBezTo>
                    <a:pt x="5958" y="12521"/>
                    <a:pt x="5789" y="12661"/>
                    <a:pt x="5620" y="12802"/>
                  </a:cubicBezTo>
                  <a:cubicBezTo>
                    <a:pt x="5620" y="12802"/>
                    <a:pt x="5621" y="12804"/>
                    <a:pt x="5641" y="12837"/>
                  </a:cubicBezTo>
                  <a:lnTo>
                    <a:pt x="5789" y="13083"/>
                  </a:lnTo>
                  <a:cubicBezTo>
                    <a:pt x="6014" y="12872"/>
                    <a:pt x="6295" y="12731"/>
                    <a:pt x="6520" y="12521"/>
                  </a:cubicBezTo>
                  <a:cubicBezTo>
                    <a:pt x="6520" y="12520"/>
                    <a:pt x="6520" y="12519"/>
                    <a:pt x="6513" y="12503"/>
                  </a:cubicBezTo>
                  <a:lnTo>
                    <a:pt x="6464" y="12380"/>
                  </a:lnTo>
                  <a:cubicBezTo>
                    <a:pt x="6464" y="12380"/>
                    <a:pt x="6465" y="12378"/>
                    <a:pt x="6478" y="12354"/>
                  </a:cubicBezTo>
                  <a:lnTo>
                    <a:pt x="6577" y="12169"/>
                  </a:lnTo>
                  <a:cubicBezTo>
                    <a:pt x="6576" y="12169"/>
                    <a:pt x="6540" y="12140"/>
                    <a:pt x="2019" y="8512"/>
                  </a:cubicBezTo>
                  <a:cubicBezTo>
                    <a:pt x="4634" y="4397"/>
                    <a:pt x="7805" y="913"/>
                    <a:pt x="11090" y="153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 rot="19995333" flipH="1">
              <a:off x="439813" y="1571924"/>
              <a:ext cx="527052" cy="533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4" extrusionOk="0">
                  <a:moveTo>
                    <a:pt x="16944" y="16725"/>
                  </a:moveTo>
                  <a:lnTo>
                    <a:pt x="17210" y="16813"/>
                  </a:lnTo>
                  <a:lnTo>
                    <a:pt x="17055" y="17918"/>
                  </a:lnTo>
                  <a:lnTo>
                    <a:pt x="16789" y="17860"/>
                  </a:lnTo>
                  <a:close/>
                  <a:moveTo>
                    <a:pt x="20813" y="13221"/>
                  </a:moveTo>
                  <a:cubicBezTo>
                    <a:pt x="20275" y="16835"/>
                    <a:pt x="20271" y="16865"/>
                    <a:pt x="20271" y="16866"/>
                  </a:cubicBezTo>
                  <a:cubicBezTo>
                    <a:pt x="20787" y="16398"/>
                    <a:pt x="21246" y="15883"/>
                    <a:pt x="21600" y="15274"/>
                  </a:cubicBezTo>
                  <a:close/>
                  <a:moveTo>
                    <a:pt x="17320" y="13758"/>
                  </a:moveTo>
                  <a:lnTo>
                    <a:pt x="17630" y="13816"/>
                  </a:lnTo>
                  <a:lnTo>
                    <a:pt x="17475" y="14921"/>
                  </a:lnTo>
                  <a:lnTo>
                    <a:pt x="17166" y="14863"/>
                  </a:lnTo>
                  <a:close/>
                  <a:moveTo>
                    <a:pt x="9578" y="17714"/>
                  </a:moveTo>
                  <a:lnTo>
                    <a:pt x="9910" y="17714"/>
                  </a:lnTo>
                  <a:lnTo>
                    <a:pt x="9733" y="18878"/>
                  </a:lnTo>
                  <a:lnTo>
                    <a:pt x="9490" y="18820"/>
                  </a:lnTo>
                  <a:close/>
                  <a:moveTo>
                    <a:pt x="17741" y="10761"/>
                  </a:moveTo>
                  <a:lnTo>
                    <a:pt x="18006" y="10848"/>
                  </a:lnTo>
                  <a:lnTo>
                    <a:pt x="17851" y="11954"/>
                  </a:lnTo>
                  <a:lnTo>
                    <a:pt x="17586" y="11867"/>
                  </a:lnTo>
                  <a:close/>
                  <a:moveTo>
                    <a:pt x="9998" y="14718"/>
                  </a:moveTo>
                  <a:lnTo>
                    <a:pt x="10264" y="14805"/>
                  </a:lnTo>
                  <a:lnTo>
                    <a:pt x="10109" y="15911"/>
                  </a:lnTo>
                  <a:lnTo>
                    <a:pt x="9844" y="15823"/>
                  </a:lnTo>
                  <a:close/>
                  <a:moveTo>
                    <a:pt x="2209" y="19024"/>
                  </a:moveTo>
                  <a:lnTo>
                    <a:pt x="2367" y="19303"/>
                  </a:lnTo>
                  <a:cubicBezTo>
                    <a:pt x="2157" y="19582"/>
                    <a:pt x="1947" y="19792"/>
                    <a:pt x="1736" y="20071"/>
                  </a:cubicBezTo>
                  <a:lnTo>
                    <a:pt x="1526" y="19722"/>
                  </a:lnTo>
                  <a:cubicBezTo>
                    <a:pt x="1736" y="19512"/>
                    <a:pt x="1947" y="19303"/>
                    <a:pt x="2209" y="19024"/>
                  </a:cubicBezTo>
                  <a:close/>
                  <a:moveTo>
                    <a:pt x="18161" y="7793"/>
                  </a:moveTo>
                  <a:lnTo>
                    <a:pt x="18426" y="7852"/>
                  </a:lnTo>
                  <a:lnTo>
                    <a:pt x="18271" y="8957"/>
                  </a:lnTo>
                  <a:lnTo>
                    <a:pt x="18006" y="8899"/>
                  </a:lnTo>
                  <a:close/>
                  <a:moveTo>
                    <a:pt x="4012" y="17162"/>
                  </a:moveTo>
                  <a:lnTo>
                    <a:pt x="4198" y="17402"/>
                  </a:lnTo>
                  <a:cubicBezTo>
                    <a:pt x="3958" y="17710"/>
                    <a:pt x="3745" y="17916"/>
                    <a:pt x="3531" y="18122"/>
                  </a:cubicBezTo>
                  <a:lnTo>
                    <a:pt x="3345" y="17882"/>
                  </a:lnTo>
                  <a:cubicBezTo>
                    <a:pt x="3585" y="17642"/>
                    <a:pt x="3798" y="17436"/>
                    <a:pt x="4012" y="17162"/>
                  </a:cubicBezTo>
                  <a:close/>
                  <a:moveTo>
                    <a:pt x="10374" y="12012"/>
                  </a:moveTo>
                  <a:lnTo>
                    <a:pt x="10640" y="12099"/>
                  </a:lnTo>
                  <a:lnTo>
                    <a:pt x="10529" y="12914"/>
                  </a:lnTo>
                  <a:lnTo>
                    <a:pt x="10264" y="12856"/>
                  </a:lnTo>
                  <a:close/>
                  <a:moveTo>
                    <a:pt x="7803" y="13700"/>
                  </a:moveTo>
                  <a:lnTo>
                    <a:pt x="7943" y="13942"/>
                  </a:lnTo>
                  <a:cubicBezTo>
                    <a:pt x="7697" y="14185"/>
                    <a:pt x="7483" y="14393"/>
                    <a:pt x="7216" y="14601"/>
                  </a:cubicBezTo>
                  <a:lnTo>
                    <a:pt x="7076" y="14359"/>
                  </a:lnTo>
                  <a:cubicBezTo>
                    <a:pt x="7323" y="14116"/>
                    <a:pt x="7537" y="13908"/>
                    <a:pt x="7803" y="13700"/>
                  </a:cubicBezTo>
                  <a:close/>
                  <a:moveTo>
                    <a:pt x="4963" y="15212"/>
                  </a:moveTo>
                  <a:cubicBezTo>
                    <a:pt x="5686" y="15553"/>
                    <a:pt x="5695" y="15558"/>
                    <a:pt x="5695" y="15558"/>
                  </a:cubicBezTo>
                  <a:cubicBezTo>
                    <a:pt x="5747" y="15489"/>
                    <a:pt x="5800" y="15420"/>
                    <a:pt x="5904" y="15351"/>
                  </a:cubicBezTo>
                  <a:lnTo>
                    <a:pt x="6041" y="15653"/>
                  </a:lnTo>
                  <a:cubicBezTo>
                    <a:pt x="5800" y="15903"/>
                    <a:pt x="5590" y="16111"/>
                    <a:pt x="5381" y="16318"/>
                  </a:cubicBezTo>
                  <a:lnTo>
                    <a:pt x="5198" y="16076"/>
                  </a:lnTo>
                  <a:cubicBezTo>
                    <a:pt x="5277" y="15972"/>
                    <a:pt x="5329" y="15903"/>
                    <a:pt x="5381" y="15834"/>
                  </a:cubicBezTo>
                  <a:cubicBezTo>
                    <a:pt x="4918" y="15630"/>
                    <a:pt x="4911" y="15627"/>
                    <a:pt x="4911" y="15627"/>
                  </a:cubicBezTo>
                  <a:cubicBezTo>
                    <a:pt x="4962" y="15221"/>
                    <a:pt x="4963" y="15213"/>
                    <a:pt x="4963" y="15212"/>
                  </a:cubicBezTo>
                  <a:close/>
                  <a:moveTo>
                    <a:pt x="17112" y="6998"/>
                  </a:moveTo>
                  <a:cubicBezTo>
                    <a:pt x="17363" y="6817"/>
                    <a:pt x="17628" y="6680"/>
                    <a:pt x="17945" y="6542"/>
                  </a:cubicBezTo>
                  <a:lnTo>
                    <a:pt x="18037" y="6843"/>
                  </a:lnTo>
                  <a:cubicBezTo>
                    <a:pt x="17733" y="7024"/>
                    <a:pt x="17469" y="7161"/>
                    <a:pt x="17205" y="7299"/>
                  </a:cubicBezTo>
                  <a:close/>
                  <a:moveTo>
                    <a:pt x="11697" y="10499"/>
                  </a:moveTo>
                  <a:lnTo>
                    <a:pt x="11837" y="10803"/>
                  </a:lnTo>
                  <a:cubicBezTo>
                    <a:pt x="11590" y="10985"/>
                    <a:pt x="11323" y="11193"/>
                    <a:pt x="11110" y="11401"/>
                  </a:cubicBezTo>
                  <a:lnTo>
                    <a:pt x="10950" y="11054"/>
                  </a:lnTo>
                  <a:cubicBezTo>
                    <a:pt x="11216" y="10846"/>
                    <a:pt x="11430" y="10638"/>
                    <a:pt x="11697" y="10499"/>
                  </a:cubicBezTo>
                  <a:close/>
                  <a:moveTo>
                    <a:pt x="15798" y="7706"/>
                  </a:moveTo>
                  <a:lnTo>
                    <a:pt x="15891" y="8014"/>
                  </a:lnTo>
                  <a:cubicBezTo>
                    <a:pt x="15638" y="8198"/>
                    <a:pt x="15371" y="8409"/>
                    <a:pt x="15158" y="8550"/>
                  </a:cubicBezTo>
                  <a:lnTo>
                    <a:pt x="15018" y="8242"/>
                  </a:lnTo>
                  <a:cubicBezTo>
                    <a:pt x="15264" y="8058"/>
                    <a:pt x="15531" y="7847"/>
                    <a:pt x="15798" y="7706"/>
                  </a:cubicBezTo>
                  <a:close/>
                  <a:moveTo>
                    <a:pt x="13047" y="8550"/>
                  </a:moveTo>
                  <a:cubicBezTo>
                    <a:pt x="13732" y="9026"/>
                    <a:pt x="13741" y="9032"/>
                    <a:pt x="13741" y="9032"/>
                  </a:cubicBezTo>
                  <a:lnTo>
                    <a:pt x="13834" y="9093"/>
                  </a:lnTo>
                  <a:lnTo>
                    <a:pt x="13794" y="9170"/>
                  </a:lnTo>
                  <a:lnTo>
                    <a:pt x="13841" y="9351"/>
                  </a:lnTo>
                  <a:cubicBezTo>
                    <a:pt x="13581" y="9515"/>
                    <a:pt x="13367" y="9721"/>
                    <a:pt x="13101" y="9859"/>
                  </a:cubicBezTo>
                  <a:lnTo>
                    <a:pt x="12961" y="9618"/>
                  </a:lnTo>
                  <a:cubicBezTo>
                    <a:pt x="13101" y="9446"/>
                    <a:pt x="13261" y="9377"/>
                    <a:pt x="13421" y="9239"/>
                  </a:cubicBezTo>
                  <a:cubicBezTo>
                    <a:pt x="12948" y="8900"/>
                    <a:pt x="12941" y="8894"/>
                    <a:pt x="12940" y="8894"/>
                  </a:cubicBezTo>
                  <a:close/>
                  <a:moveTo>
                    <a:pt x="2787" y="14252"/>
                  </a:moveTo>
                  <a:lnTo>
                    <a:pt x="3628" y="14660"/>
                  </a:lnTo>
                  <a:lnTo>
                    <a:pt x="3539" y="15009"/>
                  </a:lnTo>
                  <a:lnTo>
                    <a:pt x="2699" y="14601"/>
                  </a:lnTo>
                  <a:close/>
                  <a:moveTo>
                    <a:pt x="11060" y="7095"/>
                  </a:moveTo>
                  <a:lnTo>
                    <a:pt x="11857" y="7648"/>
                  </a:lnTo>
                  <a:lnTo>
                    <a:pt x="11680" y="7997"/>
                  </a:lnTo>
                  <a:lnTo>
                    <a:pt x="10950" y="7444"/>
                  </a:lnTo>
                  <a:close/>
                  <a:moveTo>
                    <a:pt x="9047" y="5640"/>
                  </a:moveTo>
                  <a:lnTo>
                    <a:pt x="9799" y="6193"/>
                  </a:lnTo>
                  <a:lnTo>
                    <a:pt x="9689" y="6455"/>
                  </a:lnTo>
                  <a:lnTo>
                    <a:pt x="8959" y="5902"/>
                  </a:lnTo>
                  <a:close/>
                  <a:moveTo>
                    <a:pt x="11060" y="1887"/>
                  </a:moveTo>
                  <a:lnTo>
                    <a:pt x="16856" y="7299"/>
                  </a:lnTo>
                  <a:lnTo>
                    <a:pt x="16635" y="7648"/>
                  </a:lnTo>
                  <a:lnTo>
                    <a:pt x="10905" y="2149"/>
                  </a:lnTo>
                  <a:close/>
                  <a:moveTo>
                    <a:pt x="12812" y="632"/>
                  </a:moveTo>
                  <a:cubicBezTo>
                    <a:pt x="10211" y="1897"/>
                    <a:pt x="7732" y="4920"/>
                    <a:pt x="5634" y="8400"/>
                  </a:cubicBezTo>
                  <a:cubicBezTo>
                    <a:pt x="9871" y="11985"/>
                    <a:pt x="9898" y="12008"/>
                    <a:pt x="9899" y="12008"/>
                  </a:cubicBezTo>
                  <a:lnTo>
                    <a:pt x="9806" y="12190"/>
                  </a:lnTo>
                  <a:cubicBezTo>
                    <a:pt x="9794" y="12215"/>
                    <a:pt x="9793" y="12216"/>
                    <a:pt x="9793" y="12216"/>
                  </a:cubicBezTo>
                  <a:lnTo>
                    <a:pt x="9839" y="12338"/>
                  </a:lnTo>
                  <a:cubicBezTo>
                    <a:pt x="9845" y="12354"/>
                    <a:pt x="9846" y="12355"/>
                    <a:pt x="9846" y="12355"/>
                  </a:cubicBezTo>
                  <a:cubicBezTo>
                    <a:pt x="9635" y="12563"/>
                    <a:pt x="9372" y="12702"/>
                    <a:pt x="9161" y="12910"/>
                  </a:cubicBezTo>
                  <a:lnTo>
                    <a:pt x="9023" y="12667"/>
                  </a:lnTo>
                  <a:cubicBezTo>
                    <a:pt x="9004" y="12634"/>
                    <a:pt x="9003" y="12633"/>
                    <a:pt x="9003" y="12633"/>
                  </a:cubicBezTo>
                  <a:cubicBezTo>
                    <a:pt x="9161" y="12494"/>
                    <a:pt x="9319" y="12355"/>
                    <a:pt x="9530" y="12147"/>
                  </a:cubicBezTo>
                  <a:cubicBezTo>
                    <a:pt x="5500" y="8698"/>
                    <a:pt x="5476" y="8678"/>
                    <a:pt x="5476" y="8677"/>
                  </a:cubicBezTo>
                  <a:cubicBezTo>
                    <a:pt x="3791" y="11522"/>
                    <a:pt x="2369" y="14576"/>
                    <a:pt x="1369" y="17212"/>
                  </a:cubicBezTo>
                  <a:cubicBezTo>
                    <a:pt x="3457" y="18382"/>
                    <a:pt x="3475" y="18392"/>
                    <a:pt x="3475" y="18392"/>
                  </a:cubicBezTo>
                  <a:lnTo>
                    <a:pt x="3383" y="18696"/>
                  </a:lnTo>
                  <a:cubicBezTo>
                    <a:pt x="3370" y="18737"/>
                    <a:pt x="3370" y="18739"/>
                    <a:pt x="3370" y="18739"/>
                  </a:cubicBezTo>
                  <a:cubicBezTo>
                    <a:pt x="1281" y="17569"/>
                    <a:pt x="1264" y="17559"/>
                    <a:pt x="1264" y="17559"/>
                  </a:cubicBezTo>
                  <a:cubicBezTo>
                    <a:pt x="737" y="19017"/>
                    <a:pt x="316" y="20335"/>
                    <a:pt x="0" y="21445"/>
                  </a:cubicBezTo>
                  <a:cubicBezTo>
                    <a:pt x="105" y="21306"/>
                    <a:pt x="263" y="21168"/>
                    <a:pt x="421" y="20960"/>
                  </a:cubicBezTo>
                  <a:lnTo>
                    <a:pt x="605" y="21202"/>
                  </a:lnTo>
                  <a:cubicBezTo>
                    <a:pt x="631" y="21236"/>
                    <a:pt x="632" y="21237"/>
                    <a:pt x="632" y="21237"/>
                  </a:cubicBezTo>
                  <a:lnTo>
                    <a:pt x="316" y="21584"/>
                  </a:lnTo>
                  <a:cubicBezTo>
                    <a:pt x="1632" y="21515"/>
                    <a:pt x="3528" y="21515"/>
                    <a:pt x="5581" y="21306"/>
                  </a:cubicBezTo>
                  <a:cubicBezTo>
                    <a:pt x="6575" y="15031"/>
                    <a:pt x="6581" y="14992"/>
                    <a:pt x="6581" y="14992"/>
                  </a:cubicBezTo>
                  <a:lnTo>
                    <a:pt x="6812" y="15053"/>
                  </a:lnTo>
                  <a:cubicBezTo>
                    <a:pt x="6843" y="15061"/>
                    <a:pt x="6845" y="15061"/>
                    <a:pt x="6845" y="15061"/>
                  </a:cubicBezTo>
                  <a:cubicBezTo>
                    <a:pt x="5903" y="21267"/>
                    <a:pt x="5897" y="21306"/>
                    <a:pt x="5897" y="21306"/>
                  </a:cubicBezTo>
                  <a:cubicBezTo>
                    <a:pt x="6950" y="21237"/>
                    <a:pt x="8056" y="21098"/>
                    <a:pt x="9161" y="20960"/>
                  </a:cubicBezTo>
                  <a:lnTo>
                    <a:pt x="9207" y="20717"/>
                  </a:lnTo>
                  <a:cubicBezTo>
                    <a:pt x="9214" y="20684"/>
                    <a:pt x="9214" y="20682"/>
                    <a:pt x="9214" y="20682"/>
                  </a:cubicBezTo>
                  <a:lnTo>
                    <a:pt x="9444" y="20682"/>
                  </a:lnTo>
                  <a:cubicBezTo>
                    <a:pt x="9475" y="20682"/>
                    <a:pt x="9477" y="20682"/>
                    <a:pt x="9477" y="20682"/>
                  </a:cubicBezTo>
                  <a:lnTo>
                    <a:pt x="9477" y="20864"/>
                  </a:lnTo>
                  <a:cubicBezTo>
                    <a:pt x="9477" y="20889"/>
                    <a:pt x="9477" y="20890"/>
                    <a:pt x="9477" y="20890"/>
                  </a:cubicBezTo>
                  <a:cubicBezTo>
                    <a:pt x="10583" y="20751"/>
                    <a:pt x="11636" y="20543"/>
                    <a:pt x="12742" y="20335"/>
                  </a:cubicBezTo>
                  <a:cubicBezTo>
                    <a:pt x="14312" y="9502"/>
                    <a:pt x="14321" y="9441"/>
                    <a:pt x="14321" y="9441"/>
                  </a:cubicBezTo>
                  <a:cubicBezTo>
                    <a:pt x="14631" y="9509"/>
                    <a:pt x="14637" y="9510"/>
                    <a:pt x="14637" y="9510"/>
                  </a:cubicBezTo>
                  <a:cubicBezTo>
                    <a:pt x="13067" y="20131"/>
                    <a:pt x="13058" y="20196"/>
                    <a:pt x="13058" y="20196"/>
                  </a:cubicBezTo>
                  <a:cubicBezTo>
                    <a:pt x="15638" y="19572"/>
                    <a:pt x="18112" y="18600"/>
                    <a:pt x="19955" y="17143"/>
                  </a:cubicBezTo>
                  <a:lnTo>
                    <a:pt x="20600" y="12665"/>
                  </a:lnTo>
                  <a:lnTo>
                    <a:pt x="16375" y="1636"/>
                  </a:lnTo>
                  <a:lnTo>
                    <a:pt x="15993" y="1247"/>
                  </a:lnTo>
                  <a:lnTo>
                    <a:pt x="16142" y="1028"/>
                  </a:lnTo>
                  <a:lnTo>
                    <a:pt x="15772" y="64"/>
                  </a:lnTo>
                  <a:lnTo>
                    <a:pt x="15444" y="1"/>
                  </a:lnTo>
                  <a:cubicBezTo>
                    <a:pt x="14560" y="-16"/>
                    <a:pt x="13679" y="210"/>
                    <a:pt x="12812" y="632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 rot="13042058">
              <a:off x="3862463" y="833736"/>
              <a:ext cx="565151" cy="53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 rot="19360752">
              <a:off x="4727650" y="351136"/>
              <a:ext cx="563565" cy="53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extrusionOk="0">
                  <a:moveTo>
                    <a:pt x="2021" y="19022"/>
                  </a:moveTo>
                  <a:cubicBezTo>
                    <a:pt x="1781" y="19303"/>
                    <a:pt x="1589" y="19514"/>
                    <a:pt x="1396" y="19725"/>
                  </a:cubicBezTo>
                  <a:lnTo>
                    <a:pt x="1589" y="20077"/>
                  </a:lnTo>
                  <a:cubicBezTo>
                    <a:pt x="1781" y="19796"/>
                    <a:pt x="1973" y="19585"/>
                    <a:pt x="2166" y="19303"/>
                  </a:cubicBezTo>
                  <a:close/>
                  <a:moveTo>
                    <a:pt x="3670" y="17147"/>
                  </a:moveTo>
                  <a:cubicBezTo>
                    <a:pt x="3475" y="17424"/>
                    <a:pt x="3280" y="17631"/>
                    <a:pt x="3060" y="17872"/>
                  </a:cubicBezTo>
                  <a:lnTo>
                    <a:pt x="3231" y="18114"/>
                  </a:lnTo>
                  <a:cubicBezTo>
                    <a:pt x="3426" y="17907"/>
                    <a:pt x="3622" y="17700"/>
                    <a:pt x="3841" y="17389"/>
                  </a:cubicBezTo>
                  <a:close/>
                  <a:moveTo>
                    <a:pt x="3319" y="14628"/>
                  </a:moveTo>
                  <a:lnTo>
                    <a:pt x="2550" y="14218"/>
                  </a:lnTo>
                  <a:lnTo>
                    <a:pt x="2469" y="14570"/>
                  </a:lnTo>
                  <a:lnTo>
                    <a:pt x="3238" y="14980"/>
                  </a:lnTo>
                  <a:close/>
                  <a:moveTo>
                    <a:pt x="5402" y="15324"/>
                  </a:moveTo>
                  <a:cubicBezTo>
                    <a:pt x="5306" y="15394"/>
                    <a:pt x="5258" y="15463"/>
                    <a:pt x="5211" y="15533"/>
                  </a:cubicBezTo>
                  <a:cubicBezTo>
                    <a:pt x="5210" y="15533"/>
                    <a:pt x="5199" y="15527"/>
                    <a:pt x="4541" y="15185"/>
                  </a:cubicBezTo>
                  <a:cubicBezTo>
                    <a:pt x="4541" y="15185"/>
                    <a:pt x="4539" y="15196"/>
                    <a:pt x="4493" y="15602"/>
                  </a:cubicBezTo>
                  <a:cubicBezTo>
                    <a:pt x="4493" y="15602"/>
                    <a:pt x="4502" y="15607"/>
                    <a:pt x="4924" y="15811"/>
                  </a:cubicBezTo>
                  <a:cubicBezTo>
                    <a:pt x="4876" y="15881"/>
                    <a:pt x="4828" y="15950"/>
                    <a:pt x="4756" y="16054"/>
                  </a:cubicBezTo>
                  <a:lnTo>
                    <a:pt x="4923" y="16298"/>
                  </a:lnTo>
                  <a:cubicBezTo>
                    <a:pt x="5115" y="16089"/>
                    <a:pt x="5306" y="15881"/>
                    <a:pt x="5527" y="15628"/>
                  </a:cubicBezTo>
                  <a:close/>
                  <a:moveTo>
                    <a:pt x="9067" y="17704"/>
                  </a:moveTo>
                  <a:lnTo>
                    <a:pt x="8763" y="17704"/>
                  </a:lnTo>
                  <a:lnTo>
                    <a:pt x="8682" y="18817"/>
                  </a:lnTo>
                  <a:lnTo>
                    <a:pt x="8905" y="18876"/>
                  </a:lnTo>
                  <a:close/>
                  <a:moveTo>
                    <a:pt x="7139" y="13662"/>
                  </a:moveTo>
                  <a:cubicBezTo>
                    <a:pt x="6895" y="13871"/>
                    <a:pt x="6700" y="14081"/>
                    <a:pt x="6474" y="14325"/>
                  </a:cubicBezTo>
                  <a:lnTo>
                    <a:pt x="6603" y="14570"/>
                  </a:lnTo>
                  <a:cubicBezTo>
                    <a:pt x="6847" y="14360"/>
                    <a:pt x="7042" y="14151"/>
                    <a:pt x="7268" y="13906"/>
                  </a:cubicBezTo>
                  <a:close/>
                  <a:moveTo>
                    <a:pt x="9391" y="14775"/>
                  </a:moveTo>
                  <a:lnTo>
                    <a:pt x="9148" y="14687"/>
                  </a:lnTo>
                  <a:lnTo>
                    <a:pt x="9006" y="15800"/>
                  </a:lnTo>
                  <a:lnTo>
                    <a:pt x="9249" y="15888"/>
                  </a:lnTo>
                  <a:close/>
                  <a:moveTo>
                    <a:pt x="9735" y="12050"/>
                  </a:moveTo>
                  <a:lnTo>
                    <a:pt x="9492" y="11963"/>
                  </a:lnTo>
                  <a:lnTo>
                    <a:pt x="9391" y="12812"/>
                  </a:lnTo>
                  <a:lnTo>
                    <a:pt x="9634" y="12871"/>
                  </a:lnTo>
                  <a:close/>
                  <a:moveTo>
                    <a:pt x="15746" y="16796"/>
                  </a:moveTo>
                  <a:lnTo>
                    <a:pt x="15503" y="16708"/>
                  </a:lnTo>
                  <a:lnTo>
                    <a:pt x="15361" y="17850"/>
                  </a:lnTo>
                  <a:lnTo>
                    <a:pt x="15604" y="17909"/>
                  </a:lnTo>
                  <a:close/>
                  <a:moveTo>
                    <a:pt x="10701" y="10439"/>
                  </a:moveTo>
                  <a:cubicBezTo>
                    <a:pt x="10457" y="10579"/>
                    <a:pt x="10262" y="10789"/>
                    <a:pt x="10018" y="10998"/>
                  </a:cubicBezTo>
                  <a:lnTo>
                    <a:pt x="10165" y="11348"/>
                  </a:lnTo>
                  <a:cubicBezTo>
                    <a:pt x="10360" y="11138"/>
                    <a:pt x="10604" y="10928"/>
                    <a:pt x="10830" y="10745"/>
                  </a:cubicBezTo>
                  <a:close/>
                  <a:moveTo>
                    <a:pt x="8966" y="6104"/>
                  </a:moveTo>
                  <a:lnTo>
                    <a:pt x="8278" y="5548"/>
                  </a:lnTo>
                  <a:lnTo>
                    <a:pt x="8197" y="5811"/>
                  </a:lnTo>
                  <a:lnTo>
                    <a:pt x="8865" y="6368"/>
                  </a:lnTo>
                  <a:close/>
                  <a:moveTo>
                    <a:pt x="16130" y="13779"/>
                  </a:moveTo>
                  <a:lnTo>
                    <a:pt x="15847" y="13720"/>
                  </a:lnTo>
                  <a:lnTo>
                    <a:pt x="15705" y="14833"/>
                  </a:lnTo>
                  <a:lnTo>
                    <a:pt x="15988" y="14892"/>
                  </a:lnTo>
                  <a:close/>
                  <a:moveTo>
                    <a:pt x="10848" y="7569"/>
                  </a:moveTo>
                  <a:lnTo>
                    <a:pt x="10119" y="7012"/>
                  </a:lnTo>
                  <a:lnTo>
                    <a:pt x="10018" y="7364"/>
                  </a:lnTo>
                  <a:lnTo>
                    <a:pt x="10686" y="7920"/>
                  </a:lnTo>
                  <a:close/>
                  <a:moveTo>
                    <a:pt x="12657" y="9023"/>
                  </a:moveTo>
                  <a:lnTo>
                    <a:pt x="12572" y="8962"/>
                  </a:lnTo>
                  <a:cubicBezTo>
                    <a:pt x="12572" y="8962"/>
                    <a:pt x="12561" y="8954"/>
                    <a:pt x="11937" y="8477"/>
                  </a:cubicBezTo>
                  <a:lnTo>
                    <a:pt x="11840" y="8824"/>
                  </a:lnTo>
                  <a:cubicBezTo>
                    <a:pt x="11840" y="8824"/>
                    <a:pt x="11848" y="8831"/>
                    <a:pt x="12279" y="9171"/>
                  </a:cubicBezTo>
                  <a:cubicBezTo>
                    <a:pt x="12132" y="9309"/>
                    <a:pt x="11986" y="9379"/>
                    <a:pt x="11858" y="9552"/>
                  </a:cubicBezTo>
                  <a:lnTo>
                    <a:pt x="11986" y="9795"/>
                  </a:lnTo>
                  <a:cubicBezTo>
                    <a:pt x="12230" y="9656"/>
                    <a:pt x="12425" y="9448"/>
                    <a:pt x="12663" y="9283"/>
                  </a:cubicBezTo>
                  <a:lnTo>
                    <a:pt x="12621" y="9101"/>
                  </a:lnTo>
                  <a:close/>
                  <a:moveTo>
                    <a:pt x="16474" y="10791"/>
                  </a:moveTo>
                  <a:lnTo>
                    <a:pt x="16231" y="10703"/>
                  </a:lnTo>
                  <a:lnTo>
                    <a:pt x="16090" y="11816"/>
                  </a:lnTo>
                  <a:lnTo>
                    <a:pt x="16333" y="11904"/>
                  </a:lnTo>
                  <a:close/>
                  <a:moveTo>
                    <a:pt x="14454" y="7627"/>
                  </a:moveTo>
                  <a:cubicBezTo>
                    <a:pt x="14210" y="7769"/>
                    <a:pt x="13966" y="7981"/>
                    <a:pt x="13740" y="8167"/>
                  </a:cubicBezTo>
                  <a:lnTo>
                    <a:pt x="13868" y="8477"/>
                  </a:lnTo>
                  <a:cubicBezTo>
                    <a:pt x="14063" y="8335"/>
                    <a:pt x="14307" y="8123"/>
                    <a:pt x="14539" y="7937"/>
                  </a:cubicBezTo>
                  <a:close/>
                  <a:moveTo>
                    <a:pt x="15422" y="7217"/>
                  </a:moveTo>
                  <a:lnTo>
                    <a:pt x="10119" y="1769"/>
                  </a:lnTo>
                  <a:lnTo>
                    <a:pt x="9978" y="2032"/>
                  </a:lnTo>
                  <a:lnTo>
                    <a:pt x="15219" y="7569"/>
                  </a:lnTo>
                  <a:close/>
                  <a:moveTo>
                    <a:pt x="16859" y="7774"/>
                  </a:moveTo>
                  <a:lnTo>
                    <a:pt x="16616" y="7715"/>
                  </a:lnTo>
                  <a:lnTo>
                    <a:pt x="16474" y="8828"/>
                  </a:lnTo>
                  <a:lnTo>
                    <a:pt x="16717" y="8887"/>
                  </a:lnTo>
                  <a:close/>
                  <a:moveTo>
                    <a:pt x="16418" y="6456"/>
                  </a:moveTo>
                  <a:cubicBezTo>
                    <a:pt x="16128" y="6594"/>
                    <a:pt x="15886" y="6733"/>
                    <a:pt x="15657" y="6914"/>
                  </a:cubicBezTo>
                  <a:lnTo>
                    <a:pt x="15741" y="7217"/>
                  </a:lnTo>
                  <a:cubicBezTo>
                    <a:pt x="15983" y="7079"/>
                    <a:pt x="16225" y="6940"/>
                    <a:pt x="16503" y="6758"/>
                  </a:cubicBezTo>
                  <a:close/>
                  <a:moveTo>
                    <a:pt x="18401" y="5460"/>
                  </a:moveTo>
                  <a:cubicBezTo>
                    <a:pt x="18160" y="5600"/>
                    <a:pt x="17918" y="5671"/>
                    <a:pt x="17640" y="5855"/>
                  </a:cubicBezTo>
                  <a:lnTo>
                    <a:pt x="17725" y="6163"/>
                  </a:lnTo>
                  <a:cubicBezTo>
                    <a:pt x="17966" y="6022"/>
                    <a:pt x="18208" y="5952"/>
                    <a:pt x="18486" y="5767"/>
                  </a:cubicBezTo>
                  <a:close/>
                  <a:moveTo>
                    <a:pt x="19891" y="6902"/>
                  </a:moveTo>
                  <a:lnTo>
                    <a:pt x="20894" y="8008"/>
                  </a:lnTo>
                  <a:cubicBezTo>
                    <a:pt x="21600" y="12049"/>
                    <a:pt x="20538" y="14864"/>
                    <a:pt x="18546" y="16849"/>
                  </a:cubicBezTo>
                  <a:cubicBezTo>
                    <a:pt x="18546" y="16849"/>
                    <a:pt x="18557" y="16767"/>
                    <a:pt x="19891" y="6902"/>
                  </a:cubicBezTo>
                  <a:close/>
                  <a:moveTo>
                    <a:pt x="13637" y="0"/>
                  </a:moveTo>
                  <a:lnTo>
                    <a:pt x="14642" y="1109"/>
                  </a:lnTo>
                  <a:lnTo>
                    <a:pt x="14632" y="1124"/>
                  </a:lnTo>
                  <a:lnTo>
                    <a:pt x="15260" y="1827"/>
                  </a:lnTo>
                  <a:lnTo>
                    <a:pt x="15273" y="1806"/>
                  </a:lnTo>
                  <a:lnTo>
                    <a:pt x="16305" y="2945"/>
                  </a:lnTo>
                  <a:lnTo>
                    <a:pt x="16272" y="3028"/>
                  </a:lnTo>
                  <a:lnTo>
                    <a:pt x="16899" y="3731"/>
                  </a:lnTo>
                  <a:lnTo>
                    <a:pt x="16936" y="3641"/>
                  </a:lnTo>
                  <a:lnTo>
                    <a:pt x="17991" y="4805"/>
                  </a:lnTo>
                  <a:lnTo>
                    <a:pt x="17972" y="4845"/>
                  </a:lnTo>
                  <a:lnTo>
                    <a:pt x="18579" y="5548"/>
                  </a:lnTo>
                  <a:lnTo>
                    <a:pt x="18611" y="5489"/>
                  </a:lnTo>
                  <a:lnTo>
                    <a:pt x="19633" y="6617"/>
                  </a:lnTo>
                  <a:lnTo>
                    <a:pt x="18257" y="17129"/>
                  </a:lnTo>
                  <a:cubicBezTo>
                    <a:pt x="16571" y="18596"/>
                    <a:pt x="14307" y="19574"/>
                    <a:pt x="11947" y="20203"/>
                  </a:cubicBezTo>
                  <a:cubicBezTo>
                    <a:pt x="11947" y="20202"/>
                    <a:pt x="11957" y="20126"/>
                    <a:pt x="13392" y="9444"/>
                  </a:cubicBezTo>
                  <a:cubicBezTo>
                    <a:pt x="13392" y="9444"/>
                    <a:pt x="13383" y="9442"/>
                    <a:pt x="13103" y="9374"/>
                  </a:cubicBezTo>
                  <a:cubicBezTo>
                    <a:pt x="13103" y="9374"/>
                    <a:pt x="13095" y="9434"/>
                    <a:pt x="11658" y="20342"/>
                  </a:cubicBezTo>
                  <a:cubicBezTo>
                    <a:pt x="10646" y="20552"/>
                    <a:pt x="9683" y="20762"/>
                    <a:pt x="8671" y="20901"/>
                  </a:cubicBezTo>
                  <a:cubicBezTo>
                    <a:pt x="8671" y="20901"/>
                    <a:pt x="8671" y="20899"/>
                    <a:pt x="8671" y="20875"/>
                  </a:cubicBezTo>
                  <a:lnTo>
                    <a:pt x="8671" y="20692"/>
                  </a:lnTo>
                  <a:cubicBezTo>
                    <a:pt x="8671" y="20692"/>
                    <a:pt x="8669" y="20692"/>
                    <a:pt x="8641" y="20692"/>
                  </a:cubicBezTo>
                  <a:lnTo>
                    <a:pt x="8430" y="20692"/>
                  </a:lnTo>
                  <a:cubicBezTo>
                    <a:pt x="8430" y="20692"/>
                    <a:pt x="8430" y="20694"/>
                    <a:pt x="8424" y="20727"/>
                  </a:cubicBezTo>
                  <a:lnTo>
                    <a:pt x="8382" y="20971"/>
                  </a:lnTo>
                  <a:cubicBezTo>
                    <a:pt x="7370" y="21111"/>
                    <a:pt x="6359" y="21251"/>
                    <a:pt x="5395" y="21321"/>
                  </a:cubicBezTo>
                  <a:cubicBezTo>
                    <a:pt x="5395" y="21320"/>
                    <a:pt x="5404" y="21260"/>
                    <a:pt x="6262" y="15033"/>
                  </a:cubicBezTo>
                  <a:cubicBezTo>
                    <a:pt x="6262" y="15033"/>
                    <a:pt x="6261" y="15032"/>
                    <a:pt x="6232" y="15024"/>
                  </a:cubicBezTo>
                  <a:lnTo>
                    <a:pt x="6022" y="14963"/>
                  </a:lnTo>
                  <a:cubicBezTo>
                    <a:pt x="6021" y="14963"/>
                    <a:pt x="6014" y="15016"/>
                    <a:pt x="5106" y="21321"/>
                  </a:cubicBezTo>
                  <a:cubicBezTo>
                    <a:pt x="3228" y="21530"/>
                    <a:pt x="1493" y="21530"/>
                    <a:pt x="289" y="21600"/>
                  </a:cubicBezTo>
                  <a:lnTo>
                    <a:pt x="578" y="21251"/>
                  </a:lnTo>
                  <a:cubicBezTo>
                    <a:pt x="578" y="21251"/>
                    <a:pt x="577" y="21249"/>
                    <a:pt x="554" y="21216"/>
                  </a:cubicBezTo>
                  <a:lnTo>
                    <a:pt x="385" y="20971"/>
                  </a:lnTo>
                  <a:cubicBezTo>
                    <a:pt x="241" y="21181"/>
                    <a:pt x="96" y="21321"/>
                    <a:pt x="0" y="21460"/>
                  </a:cubicBezTo>
                  <a:cubicBezTo>
                    <a:pt x="289" y="20342"/>
                    <a:pt x="674" y="19015"/>
                    <a:pt x="1156" y="17548"/>
                  </a:cubicBezTo>
                  <a:cubicBezTo>
                    <a:pt x="1156" y="17548"/>
                    <a:pt x="1175" y="17559"/>
                    <a:pt x="3083" y="18736"/>
                  </a:cubicBezTo>
                  <a:cubicBezTo>
                    <a:pt x="3083" y="18735"/>
                    <a:pt x="3084" y="18733"/>
                    <a:pt x="3095" y="18692"/>
                  </a:cubicBezTo>
                  <a:lnTo>
                    <a:pt x="3179" y="18386"/>
                  </a:lnTo>
                  <a:cubicBezTo>
                    <a:pt x="3179" y="18386"/>
                    <a:pt x="3159" y="18374"/>
                    <a:pt x="1252" y="17199"/>
                  </a:cubicBezTo>
                  <a:cubicBezTo>
                    <a:pt x="2168" y="14544"/>
                    <a:pt x="3468" y="11470"/>
                    <a:pt x="5010" y="8605"/>
                  </a:cubicBezTo>
                  <a:cubicBezTo>
                    <a:pt x="5010" y="8605"/>
                    <a:pt x="5034" y="8628"/>
                    <a:pt x="8719" y="12099"/>
                  </a:cubicBezTo>
                  <a:cubicBezTo>
                    <a:pt x="8527" y="12308"/>
                    <a:pt x="8382" y="12448"/>
                    <a:pt x="8237" y="12588"/>
                  </a:cubicBezTo>
                  <a:cubicBezTo>
                    <a:pt x="8238" y="12588"/>
                    <a:pt x="8238" y="12589"/>
                    <a:pt x="8256" y="12622"/>
                  </a:cubicBezTo>
                  <a:lnTo>
                    <a:pt x="8382" y="12867"/>
                  </a:lnTo>
                  <a:cubicBezTo>
                    <a:pt x="8575" y="12657"/>
                    <a:pt x="8816" y="12518"/>
                    <a:pt x="9008" y="12308"/>
                  </a:cubicBezTo>
                  <a:cubicBezTo>
                    <a:pt x="9008" y="12308"/>
                    <a:pt x="9008" y="12307"/>
                    <a:pt x="9002" y="12291"/>
                  </a:cubicBezTo>
                  <a:lnTo>
                    <a:pt x="8960" y="12168"/>
                  </a:lnTo>
                  <a:cubicBezTo>
                    <a:pt x="8960" y="12168"/>
                    <a:pt x="8961" y="12166"/>
                    <a:pt x="8972" y="12142"/>
                  </a:cubicBezTo>
                  <a:lnTo>
                    <a:pt x="9056" y="11959"/>
                  </a:lnTo>
                  <a:cubicBezTo>
                    <a:pt x="9056" y="11958"/>
                    <a:pt x="9022" y="11927"/>
                    <a:pt x="5154" y="8326"/>
                  </a:cubicBezTo>
                  <a:cubicBezTo>
                    <a:pt x="7582" y="3894"/>
                    <a:pt x="10568" y="199"/>
                    <a:pt x="13637" y="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 rot="8300299">
              <a:off x="3767214" y="262235"/>
              <a:ext cx="423863" cy="482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1" h="21526" extrusionOk="0">
                  <a:moveTo>
                    <a:pt x="16482" y="5469"/>
                  </a:moveTo>
                  <a:lnTo>
                    <a:pt x="17270" y="6242"/>
                  </a:lnTo>
                  <a:lnTo>
                    <a:pt x="17480" y="5920"/>
                  </a:lnTo>
                  <a:lnTo>
                    <a:pt x="16666" y="5147"/>
                  </a:lnTo>
                  <a:close/>
                  <a:moveTo>
                    <a:pt x="14278" y="3473"/>
                  </a:moveTo>
                  <a:lnTo>
                    <a:pt x="15091" y="4246"/>
                  </a:lnTo>
                  <a:lnTo>
                    <a:pt x="15275" y="3860"/>
                  </a:lnTo>
                  <a:lnTo>
                    <a:pt x="14462" y="3087"/>
                  </a:lnTo>
                  <a:close/>
                  <a:moveTo>
                    <a:pt x="12152" y="1380"/>
                  </a:moveTo>
                  <a:lnTo>
                    <a:pt x="12966" y="2153"/>
                  </a:lnTo>
                  <a:lnTo>
                    <a:pt x="13176" y="1863"/>
                  </a:lnTo>
                  <a:lnTo>
                    <a:pt x="12362" y="1091"/>
                  </a:lnTo>
                  <a:close/>
                  <a:moveTo>
                    <a:pt x="16162" y="6918"/>
                  </a:moveTo>
                  <a:cubicBezTo>
                    <a:pt x="16475" y="6764"/>
                    <a:pt x="16789" y="6686"/>
                    <a:pt x="17149" y="6484"/>
                  </a:cubicBezTo>
                  <a:lnTo>
                    <a:pt x="17039" y="6145"/>
                  </a:lnTo>
                  <a:cubicBezTo>
                    <a:pt x="16726" y="6300"/>
                    <a:pt x="16412" y="6377"/>
                    <a:pt x="16052" y="6580"/>
                  </a:cubicBezTo>
                  <a:close/>
                  <a:moveTo>
                    <a:pt x="13590" y="8077"/>
                  </a:moveTo>
                  <a:cubicBezTo>
                    <a:pt x="13903" y="7925"/>
                    <a:pt x="14217" y="7773"/>
                    <a:pt x="14577" y="7573"/>
                  </a:cubicBezTo>
                  <a:lnTo>
                    <a:pt x="14467" y="7240"/>
                  </a:lnTo>
                  <a:cubicBezTo>
                    <a:pt x="14091" y="7392"/>
                    <a:pt x="13778" y="7545"/>
                    <a:pt x="13480" y="7744"/>
                  </a:cubicBezTo>
                  <a:close/>
                  <a:moveTo>
                    <a:pt x="14540" y="9848"/>
                  </a:moveTo>
                  <a:lnTo>
                    <a:pt x="14855" y="9912"/>
                  </a:lnTo>
                  <a:lnTo>
                    <a:pt x="15039" y="8689"/>
                  </a:lnTo>
                  <a:lnTo>
                    <a:pt x="14724" y="8625"/>
                  </a:lnTo>
                  <a:close/>
                  <a:moveTo>
                    <a:pt x="6116" y="2378"/>
                  </a:moveTo>
                  <a:lnTo>
                    <a:pt x="12913" y="8464"/>
                  </a:lnTo>
                  <a:lnTo>
                    <a:pt x="13176" y="8077"/>
                  </a:lnTo>
                  <a:lnTo>
                    <a:pt x="6300" y="2089"/>
                  </a:lnTo>
                  <a:close/>
                  <a:moveTo>
                    <a:pt x="11161" y="9462"/>
                  </a:moveTo>
                  <a:cubicBezTo>
                    <a:pt x="11414" y="9306"/>
                    <a:pt x="11731" y="9073"/>
                    <a:pt x="12031" y="8868"/>
                  </a:cubicBezTo>
                  <a:lnTo>
                    <a:pt x="11921" y="8528"/>
                  </a:lnTo>
                  <a:cubicBezTo>
                    <a:pt x="11604" y="8684"/>
                    <a:pt x="11288" y="8917"/>
                    <a:pt x="10995" y="9121"/>
                  </a:cubicBezTo>
                  <a:close/>
                  <a:moveTo>
                    <a:pt x="14042" y="13132"/>
                  </a:moveTo>
                  <a:lnTo>
                    <a:pt x="14357" y="13229"/>
                  </a:lnTo>
                  <a:lnTo>
                    <a:pt x="14540" y="12005"/>
                  </a:lnTo>
                  <a:lnTo>
                    <a:pt x="14225" y="11909"/>
                  </a:lnTo>
                  <a:close/>
                  <a:moveTo>
                    <a:pt x="8720" y="10911"/>
                  </a:moveTo>
                  <a:cubicBezTo>
                    <a:pt x="9037" y="10758"/>
                    <a:pt x="9290" y="10529"/>
                    <a:pt x="9599" y="10348"/>
                  </a:cubicBezTo>
                  <a:lnTo>
                    <a:pt x="9543" y="10148"/>
                  </a:lnTo>
                  <a:lnTo>
                    <a:pt x="9591" y="10062"/>
                  </a:lnTo>
                  <a:lnTo>
                    <a:pt x="9480" y="9996"/>
                  </a:lnTo>
                  <a:cubicBezTo>
                    <a:pt x="9480" y="9995"/>
                    <a:pt x="9467" y="9987"/>
                    <a:pt x="8657" y="9462"/>
                  </a:cubicBezTo>
                  <a:lnTo>
                    <a:pt x="8530" y="9843"/>
                  </a:lnTo>
                  <a:cubicBezTo>
                    <a:pt x="8531" y="9843"/>
                    <a:pt x="8541" y="9850"/>
                    <a:pt x="9100" y="10224"/>
                  </a:cubicBezTo>
                  <a:cubicBezTo>
                    <a:pt x="8910" y="10377"/>
                    <a:pt x="8720" y="10453"/>
                    <a:pt x="8554" y="10644"/>
                  </a:cubicBezTo>
                  <a:close/>
                  <a:moveTo>
                    <a:pt x="6168" y="8238"/>
                  </a:moveTo>
                  <a:lnTo>
                    <a:pt x="7034" y="8850"/>
                  </a:lnTo>
                  <a:lnTo>
                    <a:pt x="7244" y="8464"/>
                  </a:lnTo>
                  <a:lnTo>
                    <a:pt x="6300" y="7852"/>
                  </a:lnTo>
                  <a:close/>
                  <a:moveTo>
                    <a:pt x="13543" y="16448"/>
                  </a:moveTo>
                  <a:lnTo>
                    <a:pt x="13910" y="16513"/>
                  </a:lnTo>
                  <a:lnTo>
                    <a:pt x="14094" y="15289"/>
                  </a:lnTo>
                  <a:lnTo>
                    <a:pt x="13727" y="15225"/>
                  </a:lnTo>
                  <a:close/>
                  <a:moveTo>
                    <a:pt x="3806" y="6532"/>
                  </a:moveTo>
                  <a:lnTo>
                    <a:pt x="4672" y="7144"/>
                  </a:lnTo>
                  <a:lnTo>
                    <a:pt x="4804" y="6854"/>
                  </a:lnTo>
                  <a:lnTo>
                    <a:pt x="3911" y="6242"/>
                  </a:lnTo>
                  <a:close/>
                  <a:moveTo>
                    <a:pt x="13097" y="19765"/>
                  </a:moveTo>
                  <a:lnTo>
                    <a:pt x="13412" y="19829"/>
                  </a:lnTo>
                  <a:lnTo>
                    <a:pt x="13596" y="18606"/>
                  </a:lnTo>
                  <a:lnTo>
                    <a:pt x="13281" y="18509"/>
                  </a:lnTo>
                  <a:close/>
                  <a:moveTo>
                    <a:pt x="6358" y="12617"/>
                  </a:moveTo>
                  <a:cubicBezTo>
                    <a:pt x="6611" y="12387"/>
                    <a:pt x="6928" y="12156"/>
                    <a:pt x="7221" y="11955"/>
                  </a:cubicBezTo>
                  <a:lnTo>
                    <a:pt x="7055" y="11619"/>
                  </a:lnTo>
                  <a:cubicBezTo>
                    <a:pt x="6738" y="11772"/>
                    <a:pt x="6485" y="12003"/>
                    <a:pt x="6168" y="12233"/>
                  </a:cubicBezTo>
                  <a:close/>
                  <a:moveTo>
                    <a:pt x="5355" y="14227"/>
                  </a:moveTo>
                  <a:lnTo>
                    <a:pt x="5670" y="14291"/>
                  </a:lnTo>
                  <a:lnTo>
                    <a:pt x="5801" y="13390"/>
                  </a:lnTo>
                  <a:lnTo>
                    <a:pt x="5486" y="13293"/>
                  </a:lnTo>
                  <a:close/>
                  <a:moveTo>
                    <a:pt x="4199" y="13688"/>
                  </a:moveTo>
                  <a:lnTo>
                    <a:pt x="2586" y="11927"/>
                  </a:lnTo>
                  <a:cubicBezTo>
                    <a:pt x="3116" y="12351"/>
                    <a:pt x="3743" y="12851"/>
                    <a:pt x="4484" y="13442"/>
                  </a:cubicBezTo>
                  <a:close/>
                  <a:moveTo>
                    <a:pt x="11379" y="21526"/>
                  </a:moveTo>
                  <a:lnTo>
                    <a:pt x="9180" y="19126"/>
                  </a:lnTo>
                  <a:cubicBezTo>
                    <a:pt x="9457" y="17377"/>
                    <a:pt x="9885" y="14682"/>
                    <a:pt x="10543" y="10524"/>
                  </a:cubicBezTo>
                  <a:cubicBezTo>
                    <a:pt x="10543" y="10524"/>
                    <a:pt x="10535" y="10523"/>
                    <a:pt x="10169" y="10448"/>
                  </a:cubicBezTo>
                  <a:cubicBezTo>
                    <a:pt x="10168" y="10448"/>
                    <a:pt x="10161" y="10498"/>
                    <a:pt x="8872" y="18789"/>
                  </a:cubicBezTo>
                  <a:lnTo>
                    <a:pt x="4461" y="13974"/>
                  </a:lnTo>
                  <a:cubicBezTo>
                    <a:pt x="4599" y="13880"/>
                    <a:pt x="4736" y="13786"/>
                    <a:pt x="4859" y="13673"/>
                  </a:cubicBezTo>
                  <a:cubicBezTo>
                    <a:pt x="4859" y="13673"/>
                    <a:pt x="4858" y="13671"/>
                    <a:pt x="4851" y="13654"/>
                  </a:cubicBezTo>
                  <a:lnTo>
                    <a:pt x="4796" y="13519"/>
                  </a:lnTo>
                  <a:cubicBezTo>
                    <a:pt x="4796" y="13519"/>
                    <a:pt x="4798" y="13517"/>
                    <a:pt x="4812" y="13490"/>
                  </a:cubicBezTo>
                  <a:lnTo>
                    <a:pt x="4921" y="13289"/>
                  </a:lnTo>
                  <a:cubicBezTo>
                    <a:pt x="4921" y="13289"/>
                    <a:pt x="4883" y="13259"/>
                    <a:pt x="994" y="10189"/>
                  </a:cubicBezTo>
                  <a:lnTo>
                    <a:pt x="0" y="9105"/>
                  </a:lnTo>
                  <a:cubicBezTo>
                    <a:pt x="3287" y="4051"/>
                    <a:pt x="7358" y="-74"/>
                    <a:pt x="11501" y="1"/>
                  </a:cubicBezTo>
                  <a:cubicBezTo>
                    <a:pt x="14019" y="47"/>
                    <a:pt x="16564" y="1646"/>
                    <a:pt x="18976" y="5533"/>
                  </a:cubicBezTo>
                  <a:cubicBezTo>
                    <a:pt x="18851" y="5533"/>
                    <a:pt x="18789" y="5533"/>
                    <a:pt x="18664" y="5610"/>
                  </a:cubicBezTo>
                  <a:cubicBezTo>
                    <a:pt x="18664" y="5610"/>
                    <a:pt x="18665" y="5613"/>
                    <a:pt x="18680" y="5658"/>
                  </a:cubicBezTo>
                  <a:lnTo>
                    <a:pt x="18789" y="5994"/>
                  </a:lnTo>
                  <a:cubicBezTo>
                    <a:pt x="18914" y="5917"/>
                    <a:pt x="19039" y="5917"/>
                    <a:pt x="19226" y="5840"/>
                  </a:cubicBezTo>
                  <a:cubicBezTo>
                    <a:pt x="19351" y="6147"/>
                    <a:pt x="19539" y="6455"/>
                    <a:pt x="19664" y="6685"/>
                  </a:cubicBezTo>
                  <a:cubicBezTo>
                    <a:pt x="21600" y="12367"/>
                    <a:pt x="20226" y="16130"/>
                    <a:pt x="17227" y="18664"/>
                  </a:cubicBezTo>
                  <a:cubicBezTo>
                    <a:pt x="17227" y="18664"/>
                    <a:pt x="17239" y="18591"/>
                    <a:pt x="19101" y="6915"/>
                  </a:cubicBezTo>
                  <a:cubicBezTo>
                    <a:pt x="19101" y="6915"/>
                    <a:pt x="19093" y="6914"/>
                    <a:pt x="18727" y="6838"/>
                  </a:cubicBezTo>
                  <a:lnTo>
                    <a:pt x="16853" y="18971"/>
                  </a:lnTo>
                  <a:cubicBezTo>
                    <a:pt x="15328" y="20096"/>
                    <a:pt x="13439" y="20959"/>
                    <a:pt x="11379" y="21526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 rot="8557941" flipH="1">
              <a:off x="2882975" y="162222"/>
              <a:ext cx="531815" cy="53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9604" y="6439"/>
                  </a:moveTo>
                  <a:lnTo>
                    <a:pt x="8881" y="5888"/>
                  </a:lnTo>
                  <a:lnTo>
                    <a:pt x="8968" y="5627"/>
                  </a:lnTo>
                  <a:lnTo>
                    <a:pt x="9714" y="6178"/>
                  </a:lnTo>
                  <a:close/>
                  <a:moveTo>
                    <a:pt x="3508" y="14972"/>
                  </a:moveTo>
                  <a:lnTo>
                    <a:pt x="2675" y="14566"/>
                  </a:lnTo>
                  <a:lnTo>
                    <a:pt x="2763" y="14218"/>
                  </a:lnTo>
                  <a:lnTo>
                    <a:pt x="3596" y="14624"/>
                  </a:lnTo>
                  <a:close/>
                  <a:moveTo>
                    <a:pt x="16533" y="1941"/>
                  </a:moveTo>
                  <a:lnTo>
                    <a:pt x="15854" y="1244"/>
                  </a:lnTo>
                  <a:lnTo>
                    <a:pt x="16029" y="983"/>
                  </a:lnTo>
                  <a:lnTo>
                    <a:pt x="16709" y="1679"/>
                  </a:lnTo>
                  <a:close/>
                  <a:moveTo>
                    <a:pt x="11578" y="7978"/>
                  </a:moveTo>
                  <a:lnTo>
                    <a:pt x="10854" y="7426"/>
                  </a:lnTo>
                  <a:lnTo>
                    <a:pt x="10964" y="7078"/>
                  </a:lnTo>
                  <a:lnTo>
                    <a:pt x="11753" y="7629"/>
                  </a:lnTo>
                  <a:close/>
                  <a:moveTo>
                    <a:pt x="3501" y="18078"/>
                  </a:moveTo>
                  <a:lnTo>
                    <a:pt x="3316" y="17839"/>
                  </a:lnTo>
                  <a:cubicBezTo>
                    <a:pt x="3554" y="17599"/>
                    <a:pt x="3765" y="17394"/>
                    <a:pt x="3977" y="17120"/>
                  </a:cubicBezTo>
                  <a:lnTo>
                    <a:pt x="4162" y="17360"/>
                  </a:lnTo>
                  <a:cubicBezTo>
                    <a:pt x="3924" y="17668"/>
                    <a:pt x="3712" y="17873"/>
                    <a:pt x="3501" y="18078"/>
                  </a:cubicBezTo>
                  <a:close/>
                  <a:moveTo>
                    <a:pt x="5334" y="16279"/>
                  </a:moveTo>
                  <a:lnTo>
                    <a:pt x="5153" y="16037"/>
                  </a:lnTo>
                  <a:cubicBezTo>
                    <a:pt x="5231" y="15934"/>
                    <a:pt x="5283" y="15865"/>
                    <a:pt x="5334" y="15796"/>
                  </a:cubicBezTo>
                  <a:cubicBezTo>
                    <a:pt x="4878" y="15594"/>
                    <a:pt x="4868" y="15589"/>
                    <a:pt x="4868" y="15589"/>
                  </a:cubicBezTo>
                  <a:cubicBezTo>
                    <a:pt x="4919" y="15184"/>
                    <a:pt x="4920" y="15176"/>
                    <a:pt x="4920" y="15176"/>
                  </a:cubicBezTo>
                  <a:lnTo>
                    <a:pt x="5555" y="15477"/>
                  </a:lnTo>
                  <a:cubicBezTo>
                    <a:pt x="5642" y="15519"/>
                    <a:pt x="5645" y="15520"/>
                    <a:pt x="5645" y="15520"/>
                  </a:cubicBezTo>
                  <a:cubicBezTo>
                    <a:pt x="5697" y="15451"/>
                    <a:pt x="5749" y="15382"/>
                    <a:pt x="5853" y="15314"/>
                  </a:cubicBezTo>
                  <a:lnTo>
                    <a:pt x="5989" y="15615"/>
                  </a:lnTo>
                  <a:cubicBezTo>
                    <a:pt x="5749" y="15865"/>
                    <a:pt x="5542" y="16072"/>
                    <a:pt x="5334" y="16279"/>
                  </a:cubicBezTo>
                  <a:close/>
                  <a:moveTo>
                    <a:pt x="1721" y="20023"/>
                  </a:moveTo>
                  <a:lnTo>
                    <a:pt x="1513" y="19674"/>
                  </a:lnTo>
                  <a:cubicBezTo>
                    <a:pt x="1721" y="19465"/>
                    <a:pt x="1930" y="19256"/>
                    <a:pt x="2190" y="18978"/>
                  </a:cubicBezTo>
                  <a:lnTo>
                    <a:pt x="2346" y="19256"/>
                  </a:lnTo>
                  <a:cubicBezTo>
                    <a:pt x="2138" y="19535"/>
                    <a:pt x="1930" y="19744"/>
                    <a:pt x="1721" y="20023"/>
                  </a:cubicBezTo>
                  <a:close/>
                  <a:moveTo>
                    <a:pt x="7874" y="13909"/>
                  </a:moveTo>
                  <a:cubicBezTo>
                    <a:pt x="7630" y="14151"/>
                    <a:pt x="7418" y="14359"/>
                    <a:pt x="7154" y="14566"/>
                  </a:cubicBezTo>
                  <a:lnTo>
                    <a:pt x="7015" y="14324"/>
                  </a:lnTo>
                  <a:cubicBezTo>
                    <a:pt x="7259" y="14082"/>
                    <a:pt x="7471" y="13874"/>
                    <a:pt x="7735" y="13666"/>
                  </a:cubicBezTo>
                  <a:close/>
                  <a:moveTo>
                    <a:pt x="18310" y="3827"/>
                  </a:moveTo>
                  <a:lnTo>
                    <a:pt x="17630" y="3131"/>
                  </a:lnTo>
                  <a:lnTo>
                    <a:pt x="17783" y="2782"/>
                  </a:lnTo>
                  <a:lnTo>
                    <a:pt x="18463" y="3479"/>
                  </a:lnTo>
                  <a:close/>
                  <a:moveTo>
                    <a:pt x="11733" y="10777"/>
                  </a:moveTo>
                  <a:cubicBezTo>
                    <a:pt x="11489" y="10958"/>
                    <a:pt x="11224" y="11166"/>
                    <a:pt x="11013" y="11373"/>
                  </a:cubicBezTo>
                  <a:lnTo>
                    <a:pt x="10854" y="11027"/>
                  </a:lnTo>
                  <a:cubicBezTo>
                    <a:pt x="11119" y="10820"/>
                    <a:pt x="11330" y="10612"/>
                    <a:pt x="11595" y="10474"/>
                  </a:cubicBezTo>
                  <a:close/>
                  <a:moveTo>
                    <a:pt x="13720" y="9328"/>
                  </a:moveTo>
                  <a:cubicBezTo>
                    <a:pt x="13462" y="9491"/>
                    <a:pt x="13251" y="9698"/>
                    <a:pt x="12986" y="9835"/>
                  </a:cubicBezTo>
                  <a:lnTo>
                    <a:pt x="12848" y="9595"/>
                  </a:lnTo>
                  <a:cubicBezTo>
                    <a:pt x="12986" y="9423"/>
                    <a:pt x="13145" y="9354"/>
                    <a:pt x="13304" y="9216"/>
                  </a:cubicBezTo>
                  <a:cubicBezTo>
                    <a:pt x="12839" y="8881"/>
                    <a:pt x="12828" y="8873"/>
                    <a:pt x="12828" y="8873"/>
                  </a:cubicBezTo>
                  <a:lnTo>
                    <a:pt x="12933" y="8529"/>
                  </a:lnTo>
                  <a:cubicBezTo>
                    <a:pt x="13611" y="9003"/>
                    <a:pt x="13621" y="9010"/>
                    <a:pt x="13621" y="9010"/>
                  </a:cubicBezTo>
                  <a:lnTo>
                    <a:pt x="13714" y="9070"/>
                  </a:lnTo>
                  <a:lnTo>
                    <a:pt x="13674" y="9148"/>
                  </a:lnTo>
                  <a:close/>
                  <a:moveTo>
                    <a:pt x="10438" y="12883"/>
                  </a:moveTo>
                  <a:lnTo>
                    <a:pt x="10174" y="12825"/>
                  </a:lnTo>
                  <a:lnTo>
                    <a:pt x="10284" y="11983"/>
                  </a:lnTo>
                  <a:lnTo>
                    <a:pt x="10547" y="12070"/>
                  </a:lnTo>
                  <a:close/>
                  <a:moveTo>
                    <a:pt x="15753" y="7994"/>
                  </a:moveTo>
                  <a:cubicBezTo>
                    <a:pt x="15502" y="8178"/>
                    <a:pt x="15237" y="8389"/>
                    <a:pt x="15026" y="8529"/>
                  </a:cubicBezTo>
                  <a:lnTo>
                    <a:pt x="14887" y="8222"/>
                  </a:lnTo>
                  <a:cubicBezTo>
                    <a:pt x="15131" y="8038"/>
                    <a:pt x="15396" y="7828"/>
                    <a:pt x="15660" y="7687"/>
                  </a:cubicBezTo>
                  <a:close/>
                  <a:moveTo>
                    <a:pt x="16490" y="7629"/>
                  </a:moveTo>
                  <a:lnTo>
                    <a:pt x="10810" y="2144"/>
                  </a:lnTo>
                  <a:lnTo>
                    <a:pt x="10964" y="1883"/>
                  </a:lnTo>
                  <a:lnTo>
                    <a:pt x="16709" y="7281"/>
                  </a:lnTo>
                  <a:close/>
                  <a:moveTo>
                    <a:pt x="17880" y="6827"/>
                  </a:moveTo>
                  <a:cubicBezTo>
                    <a:pt x="17579" y="7007"/>
                    <a:pt x="17317" y="7144"/>
                    <a:pt x="17055" y="7281"/>
                  </a:cubicBezTo>
                  <a:lnTo>
                    <a:pt x="16963" y="6981"/>
                  </a:lnTo>
                  <a:cubicBezTo>
                    <a:pt x="17212" y="6801"/>
                    <a:pt x="17474" y="6664"/>
                    <a:pt x="17788" y="6526"/>
                  </a:cubicBezTo>
                  <a:close/>
                  <a:moveTo>
                    <a:pt x="20130" y="5627"/>
                  </a:moveTo>
                  <a:lnTo>
                    <a:pt x="19472" y="4930"/>
                  </a:lnTo>
                  <a:lnTo>
                    <a:pt x="19625" y="4640"/>
                  </a:lnTo>
                  <a:lnTo>
                    <a:pt x="20305" y="5336"/>
                  </a:lnTo>
                  <a:close/>
                  <a:moveTo>
                    <a:pt x="10021" y="15872"/>
                  </a:moveTo>
                  <a:lnTo>
                    <a:pt x="9758" y="15785"/>
                  </a:lnTo>
                  <a:lnTo>
                    <a:pt x="9911" y="14682"/>
                  </a:lnTo>
                  <a:lnTo>
                    <a:pt x="10174" y="14769"/>
                  </a:lnTo>
                  <a:close/>
                  <a:moveTo>
                    <a:pt x="20029" y="5844"/>
                  </a:moveTo>
                  <a:cubicBezTo>
                    <a:pt x="19728" y="6027"/>
                    <a:pt x="19466" y="6097"/>
                    <a:pt x="19204" y="6236"/>
                  </a:cubicBezTo>
                  <a:lnTo>
                    <a:pt x="19112" y="5931"/>
                  </a:lnTo>
                  <a:cubicBezTo>
                    <a:pt x="19413" y="5749"/>
                    <a:pt x="19675" y="5679"/>
                    <a:pt x="19937" y="5540"/>
                  </a:cubicBezTo>
                  <a:close/>
                  <a:moveTo>
                    <a:pt x="5846" y="21251"/>
                  </a:moveTo>
                  <a:lnTo>
                    <a:pt x="13624" y="13389"/>
                  </a:lnTo>
                  <a:cubicBezTo>
                    <a:pt x="14191" y="9452"/>
                    <a:pt x="14196" y="9418"/>
                    <a:pt x="14196" y="9418"/>
                  </a:cubicBezTo>
                  <a:cubicBezTo>
                    <a:pt x="14503" y="9486"/>
                    <a:pt x="14509" y="9487"/>
                    <a:pt x="14510" y="9487"/>
                  </a:cubicBezTo>
                  <a:cubicBezTo>
                    <a:pt x="14313" y="10825"/>
                    <a:pt x="14141" y="11995"/>
                    <a:pt x="13991" y="13018"/>
                  </a:cubicBezTo>
                  <a:lnTo>
                    <a:pt x="18045" y="8921"/>
                  </a:lnTo>
                  <a:lnTo>
                    <a:pt x="17849" y="8877"/>
                  </a:lnTo>
                  <a:lnTo>
                    <a:pt x="18003" y="7774"/>
                  </a:lnTo>
                  <a:lnTo>
                    <a:pt x="18266" y="7832"/>
                  </a:lnTo>
                  <a:lnTo>
                    <a:pt x="18126" y="8839"/>
                  </a:lnTo>
                  <a:lnTo>
                    <a:pt x="21600" y="5327"/>
                  </a:lnTo>
                  <a:lnTo>
                    <a:pt x="21399" y="5403"/>
                  </a:lnTo>
                  <a:lnTo>
                    <a:pt x="21308" y="5100"/>
                  </a:lnTo>
                  <a:cubicBezTo>
                    <a:pt x="21295" y="5059"/>
                    <a:pt x="21295" y="5057"/>
                    <a:pt x="21295" y="5057"/>
                  </a:cubicBezTo>
                  <a:cubicBezTo>
                    <a:pt x="21399" y="4987"/>
                    <a:pt x="21451" y="4987"/>
                    <a:pt x="21556" y="4987"/>
                  </a:cubicBezTo>
                  <a:cubicBezTo>
                    <a:pt x="19540" y="1483"/>
                    <a:pt x="17414" y="42"/>
                    <a:pt x="15310" y="1"/>
                  </a:cubicBezTo>
                  <a:cubicBezTo>
                    <a:pt x="11803" y="-68"/>
                    <a:pt x="8357" y="3750"/>
                    <a:pt x="5585" y="8379"/>
                  </a:cubicBezTo>
                  <a:cubicBezTo>
                    <a:pt x="9781" y="11953"/>
                    <a:pt x="9812" y="11979"/>
                    <a:pt x="9812" y="11979"/>
                  </a:cubicBezTo>
                  <a:lnTo>
                    <a:pt x="9721" y="12161"/>
                  </a:lnTo>
                  <a:cubicBezTo>
                    <a:pt x="9709" y="12185"/>
                    <a:pt x="9708" y="12187"/>
                    <a:pt x="9708" y="12187"/>
                  </a:cubicBezTo>
                  <a:lnTo>
                    <a:pt x="9754" y="12308"/>
                  </a:lnTo>
                  <a:cubicBezTo>
                    <a:pt x="9760" y="12324"/>
                    <a:pt x="9760" y="12325"/>
                    <a:pt x="9760" y="12325"/>
                  </a:cubicBezTo>
                  <a:cubicBezTo>
                    <a:pt x="9551" y="12533"/>
                    <a:pt x="9290" y="12671"/>
                    <a:pt x="9082" y="12879"/>
                  </a:cubicBezTo>
                  <a:lnTo>
                    <a:pt x="8945" y="12637"/>
                  </a:lnTo>
                  <a:cubicBezTo>
                    <a:pt x="8926" y="12604"/>
                    <a:pt x="8925" y="12602"/>
                    <a:pt x="8925" y="12602"/>
                  </a:cubicBezTo>
                  <a:cubicBezTo>
                    <a:pt x="9082" y="12464"/>
                    <a:pt x="9238" y="12325"/>
                    <a:pt x="9447" y="12118"/>
                  </a:cubicBezTo>
                  <a:cubicBezTo>
                    <a:pt x="5458" y="8682"/>
                    <a:pt x="5428" y="8657"/>
                    <a:pt x="5428" y="8656"/>
                  </a:cubicBezTo>
                  <a:cubicBezTo>
                    <a:pt x="3758" y="11495"/>
                    <a:pt x="2349" y="14540"/>
                    <a:pt x="1357" y="17171"/>
                  </a:cubicBezTo>
                  <a:cubicBezTo>
                    <a:pt x="3419" y="18333"/>
                    <a:pt x="3444" y="18348"/>
                    <a:pt x="3445" y="18348"/>
                  </a:cubicBezTo>
                  <a:lnTo>
                    <a:pt x="3353" y="18651"/>
                  </a:lnTo>
                  <a:cubicBezTo>
                    <a:pt x="3341" y="18691"/>
                    <a:pt x="3340" y="18694"/>
                    <a:pt x="3340" y="18694"/>
                  </a:cubicBezTo>
                  <a:cubicBezTo>
                    <a:pt x="1270" y="17527"/>
                    <a:pt x="1253" y="17517"/>
                    <a:pt x="1253" y="17517"/>
                  </a:cubicBezTo>
                  <a:cubicBezTo>
                    <a:pt x="731" y="18971"/>
                    <a:pt x="313" y="20286"/>
                    <a:pt x="0" y="21394"/>
                  </a:cubicBezTo>
                  <a:cubicBezTo>
                    <a:pt x="104" y="21255"/>
                    <a:pt x="261" y="21117"/>
                    <a:pt x="418" y="20909"/>
                  </a:cubicBezTo>
                  <a:lnTo>
                    <a:pt x="600" y="21151"/>
                  </a:lnTo>
                  <a:cubicBezTo>
                    <a:pt x="625" y="21184"/>
                    <a:pt x="626" y="21186"/>
                    <a:pt x="626" y="21186"/>
                  </a:cubicBezTo>
                  <a:lnTo>
                    <a:pt x="313" y="21532"/>
                  </a:lnTo>
                  <a:cubicBezTo>
                    <a:pt x="1618" y="21463"/>
                    <a:pt x="3497" y="21463"/>
                    <a:pt x="5532" y="21255"/>
                  </a:cubicBezTo>
                  <a:cubicBezTo>
                    <a:pt x="6516" y="15006"/>
                    <a:pt x="6524" y="14956"/>
                    <a:pt x="6524" y="14956"/>
                  </a:cubicBezTo>
                  <a:lnTo>
                    <a:pt x="6752" y="15016"/>
                  </a:lnTo>
                  <a:cubicBezTo>
                    <a:pt x="6783" y="15024"/>
                    <a:pt x="6785" y="15025"/>
                    <a:pt x="6785" y="15025"/>
                  </a:cubicBezTo>
                  <a:cubicBezTo>
                    <a:pt x="5928" y="20710"/>
                    <a:pt x="5853" y="21207"/>
                    <a:pt x="5846" y="2125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 rot="2242059">
              <a:off x="1401838" y="408286"/>
              <a:ext cx="561976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 rot="3063783" flipH="1">
              <a:off x="6137351" y="6021685"/>
              <a:ext cx="709613" cy="379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 rot="6570207" flipH="1">
              <a:off x="6659638" y="6556674"/>
              <a:ext cx="1006476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32" extrusionOk="0">
                  <a:moveTo>
                    <a:pt x="2319" y="17409"/>
                  </a:moveTo>
                  <a:lnTo>
                    <a:pt x="2131" y="17168"/>
                  </a:lnTo>
                  <a:cubicBezTo>
                    <a:pt x="1915" y="17443"/>
                    <a:pt x="1699" y="17649"/>
                    <a:pt x="1456" y="17889"/>
                  </a:cubicBezTo>
                  <a:lnTo>
                    <a:pt x="1645" y="18129"/>
                  </a:lnTo>
                  <a:cubicBezTo>
                    <a:pt x="1861" y="17923"/>
                    <a:pt x="2077" y="17717"/>
                    <a:pt x="2319" y="17409"/>
                  </a:cubicBezTo>
                  <a:close/>
                  <a:moveTo>
                    <a:pt x="4184" y="15659"/>
                  </a:moveTo>
                  <a:lnTo>
                    <a:pt x="4045" y="15357"/>
                  </a:lnTo>
                  <a:cubicBezTo>
                    <a:pt x="3939" y="15426"/>
                    <a:pt x="3886" y="15495"/>
                    <a:pt x="3833" y="15564"/>
                  </a:cubicBezTo>
                  <a:cubicBezTo>
                    <a:pt x="3833" y="15564"/>
                    <a:pt x="3822" y="15559"/>
                    <a:pt x="3093" y="15218"/>
                  </a:cubicBezTo>
                  <a:cubicBezTo>
                    <a:pt x="3093" y="15219"/>
                    <a:pt x="3092" y="15227"/>
                    <a:pt x="3040" y="15633"/>
                  </a:cubicBezTo>
                  <a:cubicBezTo>
                    <a:pt x="3040" y="15633"/>
                    <a:pt x="3050" y="15638"/>
                    <a:pt x="3516" y="15840"/>
                  </a:cubicBezTo>
                  <a:cubicBezTo>
                    <a:pt x="3463" y="15910"/>
                    <a:pt x="3410" y="15979"/>
                    <a:pt x="3331" y="16082"/>
                  </a:cubicBezTo>
                  <a:lnTo>
                    <a:pt x="3516" y="16324"/>
                  </a:lnTo>
                  <a:cubicBezTo>
                    <a:pt x="3728" y="16117"/>
                    <a:pt x="3939" y="15910"/>
                    <a:pt x="4184" y="15659"/>
                  </a:cubicBezTo>
                  <a:close/>
                  <a:moveTo>
                    <a:pt x="7985" y="6196"/>
                  </a:moveTo>
                  <a:lnTo>
                    <a:pt x="7224" y="5643"/>
                  </a:lnTo>
                  <a:lnTo>
                    <a:pt x="7135" y="5905"/>
                  </a:lnTo>
                  <a:lnTo>
                    <a:pt x="7873" y="6458"/>
                  </a:lnTo>
                  <a:close/>
                  <a:moveTo>
                    <a:pt x="6108" y="13948"/>
                  </a:moveTo>
                  <a:lnTo>
                    <a:pt x="5966" y="13705"/>
                  </a:lnTo>
                  <a:cubicBezTo>
                    <a:pt x="5696" y="13913"/>
                    <a:pt x="5480" y="14121"/>
                    <a:pt x="5231" y="14364"/>
                  </a:cubicBezTo>
                  <a:lnTo>
                    <a:pt x="5372" y="14607"/>
                  </a:lnTo>
                  <a:cubicBezTo>
                    <a:pt x="5642" y="14399"/>
                    <a:pt x="5858" y="14191"/>
                    <a:pt x="6108" y="13948"/>
                  </a:cubicBezTo>
                  <a:close/>
                  <a:moveTo>
                    <a:pt x="10066" y="7651"/>
                  </a:moveTo>
                  <a:lnTo>
                    <a:pt x="9261" y="7098"/>
                  </a:lnTo>
                  <a:lnTo>
                    <a:pt x="9149" y="7447"/>
                  </a:lnTo>
                  <a:lnTo>
                    <a:pt x="9887" y="8000"/>
                  </a:lnTo>
                  <a:close/>
                  <a:moveTo>
                    <a:pt x="8724" y="12919"/>
                  </a:moveTo>
                  <a:lnTo>
                    <a:pt x="8835" y="12104"/>
                  </a:lnTo>
                  <a:lnTo>
                    <a:pt x="8567" y="12017"/>
                  </a:lnTo>
                  <a:lnTo>
                    <a:pt x="8455" y="12861"/>
                  </a:lnTo>
                  <a:close/>
                  <a:moveTo>
                    <a:pt x="8298" y="15917"/>
                  </a:moveTo>
                  <a:lnTo>
                    <a:pt x="8455" y="14811"/>
                  </a:lnTo>
                  <a:lnTo>
                    <a:pt x="8186" y="14724"/>
                  </a:lnTo>
                  <a:lnTo>
                    <a:pt x="8030" y="15830"/>
                  </a:lnTo>
                  <a:close/>
                  <a:moveTo>
                    <a:pt x="10046" y="10807"/>
                  </a:moveTo>
                  <a:lnTo>
                    <a:pt x="9904" y="10503"/>
                  </a:lnTo>
                  <a:cubicBezTo>
                    <a:pt x="9634" y="10642"/>
                    <a:pt x="9418" y="10850"/>
                    <a:pt x="9149" y="11058"/>
                  </a:cubicBezTo>
                  <a:lnTo>
                    <a:pt x="9311" y="11406"/>
                  </a:lnTo>
                  <a:cubicBezTo>
                    <a:pt x="9526" y="11197"/>
                    <a:pt x="9796" y="10989"/>
                    <a:pt x="10046" y="10807"/>
                  </a:cubicBezTo>
                  <a:close/>
                  <a:moveTo>
                    <a:pt x="7918" y="18886"/>
                  </a:moveTo>
                  <a:lnTo>
                    <a:pt x="8097" y="17721"/>
                  </a:lnTo>
                  <a:lnTo>
                    <a:pt x="7761" y="17721"/>
                  </a:lnTo>
                  <a:lnTo>
                    <a:pt x="7672" y="18827"/>
                  </a:lnTo>
                  <a:close/>
                  <a:moveTo>
                    <a:pt x="12073" y="9355"/>
                  </a:moveTo>
                  <a:lnTo>
                    <a:pt x="12026" y="9174"/>
                  </a:lnTo>
                  <a:lnTo>
                    <a:pt x="12066" y="9096"/>
                  </a:lnTo>
                  <a:lnTo>
                    <a:pt x="11972" y="9036"/>
                  </a:lnTo>
                  <a:cubicBezTo>
                    <a:pt x="11972" y="9036"/>
                    <a:pt x="11961" y="9028"/>
                    <a:pt x="11270" y="8553"/>
                  </a:cubicBezTo>
                  <a:lnTo>
                    <a:pt x="11163" y="8898"/>
                  </a:lnTo>
                  <a:cubicBezTo>
                    <a:pt x="11163" y="8898"/>
                    <a:pt x="11170" y="8903"/>
                    <a:pt x="11648" y="9243"/>
                  </a:cubicBezTo>
                  <a:cubicBezTo>
                    <a:pt x="11486" y="9380"/>
                    <a:pt x="11324" y="9449"/>
                    <a:pt x="11183" y="9622"/>
                  </a:cubicBezTo>
                  <a:lnTo>
                    <a:pt x="11324" y="9863"/>
                  </a:lnTo>
                  <a:cubicBezTo>
                    <a:pt x="11594" y="9725"/>
                    <a:pt x="11810" y="9518"/>
                    <a:pt x="12073" y="9355"/>
                  </a:cubicBezTo>
                  <a:close/>
                  <a:moveTo>
                    <a:pt x="15123" y="1684"/>
                  </a:moveTo>
                  <a:lnTo>
                    <a:pt x="14429" y="986"/>
                  </a:lnTo>
                  <a:lnTo>
                    <a:pt x="14250" y="1248"/>
                  </a:lnTo>
                  <a:lnTo>
                    <a:pt x="14944" y="1946"/>
                  </a:lnTo>
                  <a:close/>
                  <a:moveTo>
                    <a:pt x="14147" y="8017"/>
                  </a:moveTo>
                  <a:lnTo>
                    <a:pt x="14053" y="7709"/>
                  </a:lnTo>
                  <a:cubicBezTo>
                    <a:pt x="13783" y="7850"/>
                    <a:pt x="13513" y="8061"/>
                    <a:pt x="13264" y="8245"/>
                  </a:cubicBezTo>
                  <a:lnTo>
                    <a:pt x="13405" y="8553"/>
                  </a:lnTo>
                  <a:cubicBezTo>
                    <a:pt x="13621" y="8413"/>
                    <a:pt x="13891" y="8201"/>
                    <a:pt x="14147" y="8017"/>
                  </a:cubicBezTo>
                  <a:close/>
                  <a:moveTo>
                    <a:pt x="15123" y="7302"/>
                  </a:moveTo>
                  <a:lnTo>
                    <a:pt x="9261" y="1888"/>
                  </a:lnTo>
                  <a:lnTo>
                    <a:pt x="9104" y="2150"/>
                  </a:lnTo>
                  <a:lnTo>
                    <a:pt x="14899" y="7651"/>
                  </a:lnTo>
                  <a:close/>
                  <a:moveTo>
                    <a:pt x="16913" y="3489"/>
                  </a:moveTo>
                  <a:lnTo>
                    <a:pt x="16219" y="2790"/>
                  </a:lnTo>
                  <a:lnTo>
                    <a:pt x="16063" y="3140"/>
                  </a:lnTo>
                  <a:lnTo>
                    <a:pt x="16756" y="3838"/>
                  </a:lnTo>
                  <a:close/>
                  <a:moveTo>
                    <a:pt x="16318" y="6846"/>
                  </a:moveTo>
                  <a:lnTo>
                    <a:pt x="16224" y="6545"/>
                  </a:lnTo>
                  <a:cubicBezTo>
                    <a:pt x="15904" y="6682"/>
                    <a:pt x="15636" y="6820"/>
                    <a:pt x="15383" y="7001"/>
                  </a:cubicBezTo>
                  <a:lnTo>
                    <a:pt x="15476" y="7302"/>
                  </a:lnTo>
                  <a:cubicBezTo>
                    <a:pt x="15743" y="7164"/>
                    <a:pt x="16011" y="7026"/>
                    <a:pt x="16318" y="6846"/>
                  </a:cubicBezTo>
                  <a:close/>
                  <a:moveTo>
                    <a:pt x="16555" y="8961"/>
                  </a:moveTo>
                  <a:lnTo>
                    <a:pt x="16712" y="7855"/>
                  </a:lnTo>
                  <a:lnTo>
                    <a:pt x="16443" y="7796"/>
                  </a:lnTo>
                  <a:lnTo>
                    <a:pt x="16287" y="8902"/>
                  </a:lnTo>
                  <a:close/>
                  <a:moveTo>
                    <a:pt x="16130" y="11959"/>
                  </a:moveTo>
                  <a:lnTo>
                    <a:pt x="16287" y="10853"/>
                  </a:lnTo>
                  <a:lnTo>
                    <a:pt x="16018" y="10765"/>
                  </a:lnTo>
                  <a:lnTo>
                    <a:pt x="15861" y="11871"/>
                  </a:lnTo>
                  <a:close/>
                  <a:moveTo>
                    <a:pt x="15750" y="14927"/>
                  </a:moveTo>
                  <a:lnTo>
                    <a:pt x="15906" y="13821"/>
                  </a:lnTo>
                  <a:lnTo>
                    <a:pt x="15593" y="13763"/>
                  </a:lnTo>
                  <a:lnTo>
                    <a:pt x="15436" y="14869"/>
                  </a:lnTo>
                  <a:close/>
                  <a:moveTo>
                    <a:pt x="18511" y="5861"/>
                  </a:moveTo>
                  <a:lnTo>
                    <a:pt x="18417" y="5555"/>
                  </a:lnTo>
                  <a:cubicBezTo>
                    <a:pt x="18150" y="5695"/>
                    <a:pt x="17883" y="5765"/>
                    <a:pt x="17575" y="5948"/>
                  </a:cubicBezTo>
                  <a:lnTo>
                    <a:pt x="17669" y="6254"/>
                  </a:lnTo>
                  <a:cubicBezTo>
                    <a:pt x="17936" y="6114"/>
                    <a:pt x="18203" y="6044"/>
                    <a:pt x="18511" y="5861"/>
                  </a:cubicBezTo>
                  <a:close/>
                  <a:moveTo>
                    <a:pt x="15324" y="17925"/>
                  </a:moveTo>
                  <a:lnTo>
                    <a:pt x="15481" y="16819"/>
                  </a:lnTo>
                  <a:lnTo>
                    <a:pt x="15213" y="16732"/>
                  </a:lnTo>
                  <a:lnTo>
                    <a:pt x="15056" y="17867"/>
                  </a:lnTo>
                  <a:close/>
                  <a:moveTo>
                    <a:pt x="18793" y="5352"/>
                  </a:moveTo>
                  <a:lnTo>
                    <a:pt x="18099" y="4653"/>
                  </a:lnTo>
                  <a:lnTo>
                    <a:pt x="17942" y="4944"/>
                  </a:lnTo>
                  <a:lnTo>
                    <a:pt x="18614" y="5643"/>
                  </a:lnTo>
                  <a:close/>
                  <a:moveTo>
                    <a:pt x="21194" y="12525"/>
                  </a:moveTo>
                  <a:cubicBezTo>
                    <a:pt x="20788" y="14304"/>
                    <a:pt x="19856" y="15727"/>
                    <a:pt x="18578" y="16872"/>
                  </a:cubicBezTo>
                  <a:cubicBezTo>
                    <a:pt x="18578" y="16872"/>
                    <a:pt x="18586" y="16812"/>
                    <a:pt x="20175" y="6251"/>
                  </a:cubicBezTo>
                  <a:cubicBezTo>
                    <a:pt x="20175" y="6251"/>
                    <a:pt x="20169" y="6250"/>
                    <a:pt x="19856" y="6182"/>
                  </a:cubicBezTo>
                  <a:lnTo>
                    <a:pt x="18258" y="17150"/>
                  </a:lnTo>
                  <a:cubicBezTo>
                    <a:pt x="16394" y="18608"/>
                    <a:pt x="13891" y="19579"/>
                    <a:pt x="11281" y="20204"/>
                  </a:cubicBezTo>
                  <a:cubicBezTo>
                    <a:pt x="11281" y="20204"/>
                    <a:pt x="11290" y="20146"/>
                    <a:pt x="12879" y="9514"/>
                  </a:cubicBezTo>
                  <a:cubicBezTo>
                    <a:pt x="12879" y="9514"/>
                    <a:pt x="12872" y="9512"/>
                    <a:pt x="12559" y="9444"/>
                  </a:cubicBezTo>
                  <a:cubicBezTo>
                    <a:pt x="12559" y="9445"/>
                    <a:pt x="12551" y="9500"/>
                    <a:pt x="10961" y="20343"/>
                  </a:cubicBezTo>
                  <a:cubicBezTo>
                    <a:pt x="9843" y="20551"/>
                    <a:pt x="8778" y="20760"/>
                    <a:pt x="7659" y="20898"/>
                  </a:cubicBezTo>
                  <a:cubicBezTo>
                    <a:pt x="7659" y="20898"/>
                    <a:pt x="7659" y="20896"/>
                    <a:pt x="7659" y="20872"/>
                  </a:cubicBezTo>
                  <a:lnTo>
                    <a:pt x="7659" y="20690"/>
                  </a:lnTo>
                  <a:cubicBezTo>
                    <a:pt x="7659" y="20690"/>
                    <a:pt x="7657" y="20690"/>
                    <a:pt x="7626" y="20690"/>
                  </a:cubicBezTo>
                  <a:lnTo>
                    <a:pt x="7393" y="20690"/>
                  </a:lnTo>
                  <a:cubicBezTo>
                    <a:pt x="7393" y="20690"/>
                    <a:pt x="7393" y="20692"/>
                    <a:pt x="7386" y="20725"/>
                  </a:cubicBezTo>
                  <a:lnTo>
                    <a:pt x="7340" y="20968"/>
                  </a:lnTo>
                  <a:cubicBezTo>
                    <a:pt x="6221" y="21107"/>
                    <a:pt x="5103" y="21245"/>
                    <a:pt x="4038" y="21315"/>
                  </a:cubicBezTo>
                  <a:cubicBezTo>
                    <a:pt x="4038" y="21314"/>
                    <a:pt x="4045" y="21265"/>
                    <a:pt x="4996" y="15067"/>
                  </a:cubicBezTo>
                  <a:cubicBezTo>
                    <a:pt x="4996" y="15067"/>
                    <a:pt x="4994" y="15067"/>
                    <a:pt x="4963" y="15059"/>
                  </a:cubicBezTo>
                  <a:lnTo>
                    <a:pt x="4730" y="14998"/>
                  </a:lnTo>
                  <a:cubicBezTo>
                    <a:pt x="4730" y="14998"/>
                    <a:pt x="4722" y="15049"/>
                    <a:pt x="3718" y="21315"/>
                  </a:cubicBezTo>
                  <a:cubicBezTo>
                    <a:pt x="2373" y="21450"/>
                    <a:pt x="1095" y="21497"/>
                    <a:pt x="0" y="21532"/>
                  </a:cubicBezTo>
                  <a:lnTo>
                    <a:pt x="853" y="18399"/>
                  </a:lnTo>
                  <a:cubicBezTo>
                    <a:pt x="1039" y="18501"/>
                    <a:pt x="1247" y="18617"/>
                    <a:pt x="1481" y="18746"/>
                  </a:cubicBezTo>
                  <a:cubicBezTo>
                    <a:pt x="1481" y="18746"/>
                    <a:pt x="1482" y="18744"/>
                    <a:pt x="1495" y="18703"/>
                  </a:cubicBezTo>
                  <a:lnTo>
                    <a:pt x="1588" y="18399"/>
                  </a:lnTo>
                  <a:cubicBezTo>
                    <a:pt x="1588" y="18399"/>
                    <a:pt x="1578" y="18394"/>
                    <a:pt x="949" y="18046"/>
                  </a:cubicBezTo>
                  <a:lnTo>
                    <a:pt x="3384" y="9104"/>
                  </a:lnTo>
                  <a:cubicBezTo>
                    <a:pt x="3450" y="8953"/>
                    <a:pt x="3530" y="8817"/>
                    <a:pt x="3612" y="8681"/>
                  </a:cubicBezTo>
                  <a:cubicBezTo>
                    <a:pt x="3612" y="8681"/>
                    <a:pt x="3643" y="8708"/>
                    <a:pt x="7713" y="12152"/>
                  </a:cubicBezTo>
                  <a:cubicBezTo>
                    <a:pt x="7500" y="12360"/>
                    <a:pt x="7340" y="12499"/>
                    <a:pt x="7180" y="12638"/>
                  </a:cubicBezTo>
                  <a:cubicBezTo>
                    <a:pt x="7180" y="12638"/>
                    <a:pt x="7181" y="12640"/>
                    <a:pt x="7200" y="12672"/>
                  </a:cubicBezTo>
                  <a:lnTo>
                    <a:pt x="7340" y="12915"/>
                  </a:lnTo>
                  <a:cubicBezTo>
                    <a:pt x="7553" y="12707"/>
                    <a:pt x="7819" y="12568"/>
                    <a:pt x="8032" y="12360"/>
                  </a:cubicBezTo>
                  <a:cubicBezTo>
                    <a:pt x="8032" y="12360"/>
                    <a:pt x="8032" y="12359"/>
                    <a:pt x="8025" y="12343"/>
                  </a:cubicBezTo>
                  <a:lnTo>
                    <a:pt x="7979" y="12221"/>
                  </a:lnTo>
                  <a:cubicBezTo>
                    <a:pt x="7979" y="12221"/>
                    <a:pt x="7980" y="12220"/>
                    <a:pt x="7992" y="12195"/>
                  </a:cubicBezTo>
                  <a:lnTo>
                    <a:pt x="8085" y="12013"/>
                  </a:lnTo>
                  <a:cubicBezTo>
                    <a:pt x="8085" y="12013"/>
                    <a:pt x="8050" y="11983"/>
                    <a:pt x="3771" y="8403"/>
                  </a:cubicBezTo>
                  <a:cubicBezTo>
                    <a:pt x="6601" y="3761"/>
                    <a:pt x="10117" y="-68"/>
                    <a:pt x="13695" y="1"/>
                  </a:cubicBezTo>
                  <a:cubicBezTo>
                    <a:pt x="15842" y="43"/>
                    <a:pt x="18012" y="1487"/>
                    <a:pt x="20069" y="5002"/>
                  </a:cubicBezTo>
                  <a:cubicBezTo>
                    <a:pt x="19962" y="5002"/>
                    <a:pt x="19909" y="5002"/>
                    <a:pt x="19803" y="5071"/>
                  </a:cubicBezTo>
                  <a:cubicBezTo>
                    <a:pt x="19803" y="5071"/>
                    <a:pt x="19803" y="5074"/>
                    <a:pt x="19816" y="5114"/>
                  </a:cubicBezTo>
                  <a:lnTo>
                    <a:pt x="19909" y="5418"/>
                  </a:lnTo>
                  <a:cubicBezTo>
                    <a:pt x="20016" y="5349"/>
                    <a:pt x="20122" y="5349"/>
                    <a:pt x="20282" y="5279"/>
                  </a:cubicBezTo>
                  <a:cubicBezTo>
                    <a:pt x="20388" y="5557"/>
                    <a:pt x="20548" y="5835"/>
                    <a:pt x="20655" y="6043"/>
                  </a:cubicBezTo>
                  <a:cubicBezTo>
                    <a:pt x="21480" y="8611"/>
                    <a:pt x="21600" y="10746"/>
                    <a:pt x="21194" y="12525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 rot="17520289" flipH="1">
              <a:off x="7539114" y="6153448"/>
              <a:ext cx="898526" cy="479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61" name="Shape 361"/>
            <p:cNvSpPr/>
            <p:nvPr/>
          </p:nvSpPr>
          <p:spPr>
            <a:xfrm rot="11218091">
              <a:off x="8412239" y="1683047"/>
              <a:ext cx="563563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 rot="18086561">
              <a:off x="2668662" y="1746549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 rot="2700000">
              <a:off x="5157070" y="683717"/>
              <a:ext cx="752475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 rot="3158362">
              <a:off x="7733582" y="1237755"/>
              <a:ext cx="750888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 rot="288768">
              <a:off x="6761239" y="1073448"/>
              <a:ext cx="1171576" cy="110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 rot="7855726">
              <a:off x="4058519" y="1439367"/>
              <a:ext cx="1096964" cy="58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 rot="11792620" flipH="1">
              <a:off x="1071639" y="5551786"/>
              <a:ext cx="822326" cy="781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 rot="13042058">
              <a:off x="8328100" y="2346623"/>
              <a:ext cx="563564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 rot="19360752">
              <a:off x="7667700" y="340023"/>
              <a:ext cx="563565" cy="53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extrusionOk="0">
                  <a:moveTo>
                    <a:pt x="2021" y="19022"/>
                  </a:moveTo>
                  <a:cubicBezTo>
                    <a:pt x="1781" y="19303"/>
                    <a:pt x="1589" y="19514"/>
                    <a:pt x="1396" y="19725"/>
                  </a:cubicBezTo>
                  <a:lnTo>
                    <a:pt x="1589" y="20077"/>
                  </a:lnTo>
                  <a:cubicBezTo>
                    <a:pt x="1781" y="19796"/>
                    <a:pt x="1973" y="19585"/>
                    <a:pt x="2166" y="19303"/>
                  </a:cubicBezTo>
                  <a:close/>
                  <a:moveTo>
                    <a:pt x="3670" y="17147"/>
                  </a:moveTo>
                  <a:cubicBezTo>
                    <a:pt x="3475" y="17424"/>
                    <a:pt x="3280" y="17631"/>
                    <a:pt x="3060" y="17872"/>
                  </a:cubicBezTo>
                  <a:lnTo>
                    <a:pt x="3231" y="18114"/>
                  </a:lnTo>
                  <a:cubicBezTo>
                    <a:pt x="3426" y="17907"/>
                    <a:pt x="3622" y="17700"/>
                    <a:pt x="3841" y="17389"/>
                  </a:cubicBezTo>
                  <a:close/>
                  <a:moveTo>
                    <a:pt x="3319" y="14628"/>
                  </a:moveTo>
                  <a:lnTo>
                    <a:pt x="2550" y="14218"/>
                  </a:lnTo>
                  <a:lnTo>
                    <a:pt x="2469" y="14570"/>
                  </a:lnTo>
                  <a:lnTo>
                    <a:pt x="3238" y="14980"/>
                  </a:lnTo>
                  <a:close/>
                  <a:moveTo>
                    <a:pt x="5402" y="15324"/>
                  </a:moveTo>
                  <a:cubicBezTo>
                    <a:pt x="5306" y="15394"/>
                    <a:pt x="5258" y="15463"/>
                    <a:pt x="5211" y="15533"/>
                  </a:cubicBezTo>
                  <a:cubicBezTo>
                    <a:pt x="5210" y="15533"/>
                    <a:pt x="5199" y="15527"/>
                    <a:pt x="4541" y="15185"/>
                  </a:cubicBezTo>
                  <a:cubicBezTo>
                    <a:pt x="4541" y="15185"/>
                    <a:pt x="4539" y="15196"/>
                    <a:pt x="4493" y="15602"/>
                  </a:cubicBezTo>
                  <a:cubicBezTo>
                    <a:pt x="4493" y="15602"/>
                    <a:pt x="4502" y="15607"/>
                    <a:pt x="4924" y="15811"/>
                  </a:cubicBezTo>
                  <a:cubicBezTo>
                    <a:pt x="4876" y="15881"/>
                    <a:pt x="4828" y="15950"/>
                    <a:pt x="4756" y="16054"/>
                  </a:cubicBezTo>
                  <a:lnTo>
                    <a:pt x="4923" y="16298"/>
                  </a:lnTo>
                  <a:cubicBezTo>
                    <a:pt x="5115" y="16089"/>
                    <a:pt x="5306" y="15881"/>
                    <a:pt x="5527" y="15628"/>
                  </a:cubicBezTo>
                  <a:close/>
                  <a:moveTo>
                    <a:pt x="9067" y="17704"/>
                  </a:moveTo>
                  <a:lnTo>
                    <a:pt x="8763" y="17704"/>
                  </a:lnTo>
                  <a:lnTo>
                    <a:pt x="8682" y="18817"/>
                  </a:lnTo>
                  <a:lnTo>
                    <a:pt x="8905" y="18876"/>
                  </a:lnTo>
                  <a:close/>
                  <a:moveTo>
                    <a:pt x="7139" y="13662"/>
                  </a:moveTo>
                  <a:cubicBezTo>
                    <a:pt x="6895" y="13871"/>
                    <a:pt x="6700" y="14081"/>
                    <a:pt x="6474" y="14325"/>
                  </a:cubicBezTo>
                  <a:lnTo>
                    <a:pt x="6603" y="14570"/>
                  </a:lnTo>
                  <a:cubicBezTo>
                    <a:pt x="6847" y="14360"/>
                    <a:pt x="7042" y="14151"/>
                    <a:pt x="7268" y="13906"/>
                  </a:cubicBezTo>
                  <a:close/>
                  <a:moveTo>
                    <a:pt x="9391" y="14775"/>
                  </a:moveTo>
                  <a:lnTo>
                    <a:pt x="9148" y="14687"/>
                  </a:lnTo>
                  <a:lnTo>
                    <a:pt x="9006" y="15800"/>
                  </a:lnTo>
                  <a:lnTo>
                    <a:pt x="9249" y="15888"/>
                  </a:lnTo>
                  <a:close/>
                  <a:moveTo>
                    <a:pt x="9735" y="12050"/>
                  </a:moveTo>
                  <a:lnTo>
                    <a:pt x="9492" y="11963"/>
                  </a:lnTo>
                  <a:lnTo>
                    <a:pt x="9391" y="12812"/>
                  </a:lnTo>
                  <a:lnTo>
                    <a:pt x="9634" y="12871"/>
                  </a:lnTo>
                  <a:close/>
                  <a:moveTo>
                    <a:pt x="15746" y="16796"/>
                  </a:moveTo>
                  <a:lnTo>
                    <a:pt x="15503" y="16708"/>
                  </a:lnTo>
                  <a:lnTo>
                    <a:pt x="15361" y="17850"/>
                  </a:lnTo>
                  <a:lnTo>
                    <a:pt x="15604" y="17909"/>
                  </a:lnTo>
                  <a:close/>
                  <a:moveTo>
                    <a:pt x="10701" y="10439"/>
                  </a:moveTo>
                  <a:cubicBezTo>
                    <a:pt x="10457" y="10579"/>
                    <a:pt x="10262" y="10789"/>
                    <a:pt x="10018" y="10998"/>
                  </a:cubicBezTo>
                  <a:lnTo>
                    <a:pt x="10165" y="11348"/>
                  </a:lnTo>
                  <a:cubicBezTo>
                    <a:pt x="10360" y="11138"/>
                    <a:pt x="10604" y="10928"/>
                    <a:pt x="10830" y="10745"/>
                  </a:cubicBezTo>
                  <a:close/>
                  <a:moveTo>
                    <a:pt x="8966" y="6104"/>
                  </a:moveTo>
                  <a:lnTo>
                    <a:pt x="8278" y="5548"/>
                  </a:lnTo>
                  <a:lnTo>
                    <a:pt x="8197" y="5811"/>
                  </a:lnTo>
                  <a:lnTo>
                    <a:pt x="8865" y="6368"/>
                  </a:lnTo>
                  <a:close/>
                  <a:moveTo>
                    <a:pt x="16130" y="13779"/>
                  </a:moveTo>
                  <a:lnTo>
                    <a:pt x="15847" y="13720"/>
                  </a:lnTo>
                  <a:lnTo>
                    <a:pt x="15705" y="14833"/>
                  </a:lnTo>
                  <a:lnTo>
                    <a:pt x="15988" y="14892"/>
                  </a:lnTo>
                  <a:close/>
                  <a:moveTo>
                    <a:pt x="10848" y="7569"/>
                  </a:moveTo>
                  <a:lnTo>
                    <a:pt x="10119" y="7012"/>
                  </a:lnTo>
                  <a:lnTo>
                    <a:pt x="10018" y="7364"/>
                  </a:lnTo>
                  <a:lnTo>
                    <a:pt x="10686" y="7920"/>
                  </a:lnTo>
                  <a:close/>
                  <a:moveTo>
                    <a:pt x="12657" y="9023"/>
                  </a:moveTo>
                  <a:lnTo>
                    <a:pt x="12572" y="8962"/>
                  </a:lnTo>
                  <a:cubicBezTo>
                    <a:pt x="12572" y="8962"/>
                    <a:pt x="12561" y="8954"/>
                    <a:pt x="11937" y="8477"/>
                  </a:cubicBezTo>
                  <a:lnTo>
                    <a:pt x="11840" y="8824"/>
                  </a:lnTo>
                  <a:cubicBezTo>
                    <a:pt x="11840" y="8824"/>
                    <a:pt x="11848" y="8831"/>
                    <a:pt x="12279" y="9171"/>
                  </a:cubicBezTo>
                  <a:cubicBezTo>
                    <a:pt x="12132" y="9309"/>
                    <a:pt x="11986" y="9379"/>
                    <a:pt x="11858" y="9552"/>
                  </a:cubicBezTo>
                  <a:lnTo>
                    <a:pt x="11986" y="9795"/>
                  </a:lnTo>
                  <a:cubicBezTo>
                    <a:pt x="12230" y="9656"/>
                    <a:pt x="12425" y="9448"/>
                    <a:pt x="12663" y="9283"/>
                  </a:cubicBezTo>
                  <a:lnTo>
                    <a:pt x="12621" y="9101"/>
                  </a:lnTo>
                  <a:close/>
                  <a:moveTo>
                    <a:pt x="16474" y="10791"/>
                  </a:moveTo>
                  <a:lnTo>
                    <a:pt x="16231" y="10703"/>
                  </a:lnTo>
                  <a:lnTo>
                    <a:pt x="16090" y="11816"/>
                  </a:lnTo>
                  <a:lnTo>
                    <a:pt x="16333" y="11904"/>
                  </a:lnTo>
                  <a:close/>
                  <a:moveTo>
                    <a:pt x="14454" y="7627"/>
                  </a:moveTo>
                  <a:cubicBezTo>
                    <a:pt x="14210" y="7769"/>
                    <a:pt x="13966" y="7981"/>
                    <a:pt x="13740" y="8167"/>
                  </a:cubicBezTo>
                  <a:lnTo>
                    <a:pt x="13868" y="8477"/>
                  </a:lnTo>
                  <a:cubicBezTo>
                    <a:pt x="14063" y="8335"/>
                    <a:pt x="14307" y="8123"/>
                    <a:pt x="14539" y="7937"/>
                  </a:cubicBezTo>
                  <a:close/>
                  <a:moveTo>
                    <a:pt x="15422" y="7217"/>
                  </a:moveTo>
                  <a:lnTo>
                    <a:pt x="10119" y="1769"/>
                  </a:lnTo>
                  <a:lnTo>
                    <a:pt x="9978" y="2032"/>
                  </a:lnTo>
                  <a:lnTo>
                    <a:pt x="15219" y="7569"/>
                  </a:lnTo>
                  <a:close/>
                  <a:moveTo>
                    <a:pt x="16859" y="7774"/>
                  </a:moveTo>
                  <a:lnTo>
                    <a:pt x="16616" y="7715"/>
                  </a:lnTo>
                  <a:lnTo>
                    <a:pt x="16474" y="8828"/>
                  </a:lnTo>
                  <a:lnTo>
                    <a:pt x="16717" y="8887"/>
                  </a:lnTo>
                  <a:close/>
                  <a:moveTo>
                    <a:pt x="16418" y="6456"/>
                  </a:moveTo>
                  <a:cubicBezTo>
                    <a:pt x="16128" y="6594"/>
                    <a:pt x="15886" y="6733"/>
                    <a:pt x="15657" y="6914"/>
                  </a:cubicBezTo>
                  <a:lnTo>
                    <a:pt x="15741" y="7217"/>
                  </a:lnTo>
                  <a:cubicBezTo>
                    <a:pt x="15983" y="7079"/>
                    <a:pt x="16225" y="6940"/>
                    <a:pt x="16503" y="6758"/>
                  </a:cubicBezTo>
                  <a:close/>
                  <a:moveTo>
                    <a:pt x="18401" y="5460"/>
                  </a:moveTo>
                  <a:cubicBezTo>
                    <a:pt x="18160" y="5600"/>
                    <a:pt x="17918" y="5671"/>
                    <a:pt x="17640" y="5855"/>
                  </a:cubicBezTo>
                  <a:lnTo>
                    <a:pt x="17725" y="6163"/>
                  </a:lnTo>
                  <a:cubicBezTo>
                    <a:pt x="17966" y="6022"/>
                    <a:pt x="18208" y="5952"/>
                    <a:pt x="18486" y="5767"/>
                  </a:cubicBezTo>
                  <a:close/>
                  <a:moveTo>
                    <a:pt x="19891" y="6902"/>
                  </a:moveTo>
                  <a:lnTo>
                    <a:pt x="20894" y="8008"/>
                  </a:lnTo>
                  <a:cubicBezTo>
                    <a:pt x="21600" y="12049"/>
                    <a:pt x="20538" y="14864"/>
                    <a:pt x="18546" y="16849"/>
                  </a:cubicBezTo>
                  <a:cubicBezTo>
                    <a:pt x="18546" y="16849"/>
                    <a:pt x="18557" y="16767"/>
                    <a:pt x="19891" y="6902"/>
                  </a:cubicBezTo>
                  <a:close/>
                  <a:moveTo>
                    <a:pt x="13637" y="0"/>
                  </a:moveTo>
                  <a:lnTo>
                    <a:pt x="14642" y="1109"/>
                  </a:lnTo>
                  <a:lnTo>
                    <a:pt x="14632" y="1124"/>
                  </a:lnTo>
                  <a:lnTo>
                    <a:pt x="15260" y="1827"/>
                  </a:lnTo>
                  <a:lnTo>
                    <a:pt x="15273" y="1806"/>
                  </a:lnTo>
                  <a:lnTo>
                    <a:pt x="16305" y="2945"/>
                  </a:lnTo>
                  <a:lnTo>
                    <a:pt x="16272" y="3028"/>
                  </a:lnTo>
                  <a:lnTo>
                    <a:pt x="16899" y="3731"/>
                  </a:lnTo>
                  <a:lnTo>
                    <a:pt x="16936" y="3641"/>
                  </a:lnTo>
                  <a:lnTo>
                    <a:pt x="17991" y="4805"/>
                  </a:lnTo>
                  <a:lnTo>
                    <a:pt x="17972" y="4845"/>
                  </a:lnTo>
                  <a:lnTo>
                    <a:pt x="18579" y="5548"/>
                  </a:lnTo>
                  <a:lnTo>
                    <a:pt x="18611" y="5489"/>
                  </a:lnTo>
                  <a:lnTo>
                    <a:pt x="19633" y="6617"/>
                  </a:lnTo>
                  <a:lnTo>
                    <a:pt x="18257" y="17129"/>
                  </a:lnTo>
                  <a:cubicBezTo>
                    <a:pt x="16571" y="18596"/>
                    <a:pt x="14307" y="19574"/>
                    <a:pt x="11947" y="20203"/>
                  </a:cubicBezTo>
                  <a:cubicBezTo>
                    <a:pt x="11947" y="20202"/>
                    <a:pt x="11957" y="20126"/>
                    <a:pt x="13392" y="9444"/>
                  </a:cubicBezTo>
                  <a:cubicBezTo>
                    <a:pt x="13392" y="9444"/>
                    <a:pt x="13383" y="9442"/>
                    <a:pt x="13103" y="9374"/>
                  </a:cubicBezTo>
                  <a:cubicBezTo>
                    <a:pt x="13103" y="9374"/>
                    <a:pt x="13095" y="9434"/>
                    <a:pt x="11658" y="20342"/>
                  </a:cubicBezTo>
                  <a:cubicBezTo>
                    <a:pt x="10646" y="20552"/>
                    <a:pt x="9683" y="20762"/>
                    <a:pt x="8671" y="20901"/>
                  </a:cubicBezTo>
                  <a:cubicBezTo>
                    <a:pt x="8671" y="20901"/>
                    <a:pt x="8671" y="20899"/>
                    <a:pt x="8671" y="20875"/>
                  </a:cubicBezTo>
                  <a:lnTo>
                    <a:pt x="8671" y="20692"/>
                  </a:lnTo>
                  <a:cubicBezTo>
                    <a:pt x="8671" y="20692"/>
                    <a:pt x="8669" y="20692"/>
                    <a:pt x="8641" y="20692"/>
                  </a:cubicBezTo>
                  <a:lnTo>
                    <a:pt x="8430" y="20692"/>
                  </a:lnTo>
                  <a:cubicBezTo>
                    <a:pt x="8430" y="20692"/>
                    <a:pt x="8430" y="20694"/>
                    <a:pt x="8424" y="20727"/>
                  </a:cubicBezTo>
                  <a:lnTo>
                    <a:pt x="8382" y="20971"/>
                  </a:lnTo>
                  <a:cubicBezTo>
                    <a:pt x="7370" y="21111"/>
                    <a:pt x="6359" y="21251"/>
                    <a:pt x="5395" y="21321"/>
                  </a:cubicBezTo>
                  <a:cubicBezTo>
                    <a:pt x="5395" y="21320"/>
                    <a:pt x="5404" y="21260"/>
                    <a:pt x="6262" y="15033"/>
                  </a:cubicBezTo>
                  <a:cubicBezTo>
                    <a:pt x="6262" y="15033"/>
                    <a:pt x="6261" y="15032"/>
                    <a:pt x="6232" y="15024"/>
                  </a:cubicBezTo>
                  <a:lnTo>
                    <a:pt x="6022" y="14963"/>
                  </a:lnTo>
                  <a:cubicBezTo>
                    <a:pt x="6021" y="14963"/>
                    <a:pt x="6014" y="15016"/>
                    <a:pt x="5106" y="21321"/>
                  </a:cubicBezTo>
                  <a:cubicBezTo>
                    <a:pt x="3228" y="21530"/>
                    <a:pt x="1493" y="21530"/>
                    <a:pt x="289" y="21600"/>
                  </a:cubicBezTo>
                  <a:lnTo>
                    <a:pt x="578" y="21251"/>
                  </a:lnTo>
                  <a:cubicBezTo>
                    <a:pt x="578" y="21251"/>
                    <a:pt x="577" y="21249"/>
                    <a:pt x="554" y="21216"/>
                  </a:cubicBezTo>
                  <a:lnTo>
                    <a:pt x="385" y="20971"/>
                  </a:lnTo>
                  <a:cubicBezTo>
                    <a:pt x="241" y="21181"/>
                    <a:pt x="96" y="21321"/>
                    <a:pt x="0" y="21460"/>
                  </a:cubicBezTo>
                  <a:cubicBezTo>
                    <a:pt x="289" y="20342"/>
                    <a:pt x="674" y="19015"/>
                    <a:pt x="1156" y="17548"/>
                  </a:cubicBezTo>
                  <a:cubicBezTo>
                    <a:pt x="1156" y="17548"/>
                    <a:pt x="1175" y="17559"/>
                    <a:pt x="3083" y="18736"/>
                  </a:cubicBezTo>
                  <a:cubicBezTo>
                    <a:pt x="3083" y="18735"/>
                    <a:pt x="3084" y="18733"/>
                    <a:pt x="3095" y="18692"/>
                  </a:cubicBezTo>
                  <a:lnTo>
                    <a:pt x="3179" y="18386"/>
                  </a:lnTo>
                  <a:cubicBezTo>
                    <a:pt x="3179" y="18386"/>
                    <a:pt x="3159" y="18374"/>
                    <a:pt x="1252" y="17199"/>
                  </a:cubicBezTo>
                  <a:cubicBezTo>
                    <a:pt x="2168" y="14544"/>
                    <a:pt x="3468" y="11470"/>
                    <a:pt x="5010" y="8605"/>
                  </a:cubicBezTo>
                  <a:cubicBezTo>
                    <a:pt x="5010" y="8605"/>
                    <a:pt x="5034" y="8628"/>
                    <a:pt x="8719" y="12099"/>
                  </a:cubicBezTo>
                  <a:cubicBezTo>
                    <a:pt x="8527" y="12308"/>
                    <a:pt x="8382" y="12448"/>
                    <a:pt x="8237" y="12588"/>
                  </a:cubicBezTo>
                  <a:cubicBezTo>
                    <a:pt x="8238" y="12588"/>
                    <a:pt x="8238" y="12589"/>
                    <a:pt x="8256" y="12622"/>
                  </a:cubicBezTo>
                  <a:lnTo>
                    <a:pt x="8382" y="12867"/>
                  </a:lnTo>
                  <a:cubicBezTo>
                    <a:pt x="8575" y="12657"/>
                    <a:pt x="8816" y="12518"/>
                    <a:pt x="9008" y="12308"/>
                  </a:cubicBezTo>
                  <a:cubicBezTo>
                    <a:pt x="9008" y="12308"/>
                    <a:pt x="9008" y="12307"/>
                    <a:pt x="9002" y="12291"/>
                  </a:cubicBezTo>
                  <a:lnTo>
                    <a:pt x="8960" y="12168"/>
                  </a:lnTo>
                  <a:cubicBezTo>
                    <a:pt x="8960" y="12168"/>
                    <a:pt x="8961" y="12166"/>
                    <a:pt x="8972" y="12142"/>
                  </a:cubicBezTo>
                  <a:lnTo>
                    <a:pt x="9056" y="11959"/>
                  </a:lnTo>
                  <a:cubicBezTo>
                    <a:pt x="9056" y="11958"/>
                    <a:pt x="9022" y="11927"/>
                    <a:pt x="5154" y="8326"/>
                  </a:cubicBezTo>
                  <a:cubicBezTo>
                    <a:pt x="7582" y="3894"/>
                    <a:pt x="10568" y="199"/>
                    <a:pt x="13637" y="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 rot="8300299">
              <a:off x="6134176" y="236834"/>
              <a:ext cx="481014" cy="549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1" h="21526" extrusionOk="0">
                  <a:moveTo>
                    <a:pt x="16482" y="5469"/>
                  </a:moveTo>
                  <a:lnTo>
                    <a:pt x="17270" y="6242"/>
                  </a:lnTo>
                  <a:lnTo>
                    <a:pt x="17480" y="5920"/>
                  </a:lnTo>
                  <a:lnTo>
                    <a:pt x="16666" y="5147"/>
                  </a:lnTo>
                  <a:close/>
                  <a:moveTo>
                    <a:pt x="14278" y="3473"/>
                  </a:moveTo>
                  <a:lnTo>
                    <a:pt x="15091" y="4246"/>
                  </a:lnTo>
                  <a:lnTo>
                    <a:pt x="15275" y="3860"/>
                  </a:lnTo>
                  <a:lnTo>
                    <a:pt x="14462" y="3087"/>
                  </a:lnTo>
                  <a:close/>
                  <a:moveTo>
                    <a:pt x="12152" y="1380"/>
                  </a:moveTo>
                  <a:lnTo>
                    <a:pt x="12966" y="2153"/>
                  </a:lnTo>
                  <a:lnTo>
                    <a:pt x="13176" y="1863"/>
                  </a:lnTo>
                  <a:lnTo>
                    <a:pt x="12362" y="1091"/>
                  </a:lnTo>
                  <a:close/>
                  <a:moveTo>
                    <a:pt x="16162" y="6918"/>
                  </a:moveTo>
                  <a:cubicBezTo>
                    <a:pt x="16475" y="6764"/>
                    <a:pt x="16789" y="6686"/>
                    <a:pt x="17149" y="6484"/>
                  </a:cubicBezTo>
                  <a:lnTo>
                    <a:pt x="17039" y="6145"/>
                  </a:lnTo>
                  <a:cubicBezTo>
                    <a:pt x="16726" y="6300"/>
                    <a:pt x="16412" y="6377"/>
                    <a:pt x="16052" y="6580"/>
                  </a:cubicBezTo>
                  <a:close/>
                  <a:moveTo>
                    <a:pt x="13590" y="8077"/>
                  </a:moveTo>
                  <a:cubicBezTo>
                    <a:pt x="13903" y="7925"/>
                    <a:pt x="14217" y="7773"/>
                    <a:pt x="14577" y="7573"/>
                  </a:cubicBezTo>
                  <a:lnTo>
                    <a:pt x="14467" y="7240"/>
                  </a:lnTo>
                  <a:cubicBezTo>
                    <a:pt x="14091" y="7392"/>
                    <a:pt x="13778" y="7545"/>
                    <a:pt x="13480" y="7744"/>
                  </a:cubicBezTo>
                  <a:close/>
                  <a:moveTo>
                    <a:pt x="14540" y="9848"/>
                  </a:moveTo>
                  <a:lnTo>
                    <a:pt x="14855" y="9912"/>
                  </a:lnTo>
                  <a:lnTo>
                    <a:pt x="15039" y="8689"/>
                  </a:lnTo>
                  <a:lnTo>
                    <a:pt x="14724" y="8625"/>
                  </a:lnTo>
                  <a:close/>
                  <a:moveTo>
                    <a:pt x="6116" y="2378"/>
                  </a:moveTo>
                  <a:lnTo>
                    <a:pt x="12913" y="8464"/>
                  </a:lnTo>
                  <a:lnTo>
                    <a:pt x="13176" y="8077"/>
                  </a:lnTo>
                  <a:lnTo>
                    <a:pt x="6300" y="2089"/>
                  </a:lnTo>
                  <a:close/>
                  <a:moveTo>
                    <a:pt x="11161" y="9462"/>
                  </a:moveTo>
                  <a:cubicBezTo>
                    <a:pt x="11414" y="9306"/>
                    <a:pt x="11731" y="9073"/>
                    <a:pt x="12031" y="8868"/>
                  </a:cubicBezTo>
                  <a:lnTo>
                    <a:pt x="11921" y="8528"/>
                  </a:lnTo>
                  <a:cubicBezTo>
                    <a:pt x="11604" y="8684"/>
                    <a:pt x="11288" y="8917"/>
                    <a:pt x="10995" y="9121"/>
                  </a:cubicBezTo>
                  <a:close/>
                  <a:moveTo>
                    <a:pt x="14042" y="13132"/>
                  </a:moveTo>
                  <a:lnTo>
                    <a:pt x="14357" y="13229"/>
                  </a:lnTo>
                  <a:lnTo>
                    <a:pt x="14540" y="12005"/>
                  </a:lnTo>
                  <a:lnTo>
                    <a:pt x="14225" y="11909"/>
                  </a:lnTo>
                  <a:close/>
                  <a:moveTo>
                    <a:pt x="8720" y="10911"/>
                  </a:moveTo>
                  <a:cubicBezTo>
                    <a:pt x="9037" y="10758"/>
                    <a:pt x="9290" y="10529"/>
                    <a:pt x="9598" y="10348"/>
                  </a:cubicBezTo>
                  <a:lnTo>
                    <a:pt x="9543" y="10148"/>
                  </a:lnTo>
                  <a:lnTo>
                    <a:pt x="9591" y="10062"/>
                  </a:lnTo>
                  <a:lnTo>
                    <a:pt x="9480" y="9996"/>
                  </a:lnTo>
                  <a:cubicBezTo>
                    <a:pt x="9480" y="9995"/>
                    <a:pt x="9467" y="9987"/>
                    <a:pt x="8657" y="9462"/>
                  </a:cubicBezTo>
                  <a:lnTo>
                    <a:pt x="8530" y="9843"/>
                  </a:lnTo>
                  <a:cubicBezTo>
                    <a:pt x="8531" y="9843"/>
                    <a:pt x="8541" y="9850"/>
                    <a:pt x="9100" y="10224"/>
                  </a:cubicBezTo>
                  <a:cubicBezTo>
                    <a:pt x="8910" y="10377"/>
                    <a:pt x="8720" y="10453"/>
                    <a:pt x="8554" y="10644"/>
                  </a:cubicBezTo>
                  <a:close/>
                  <a:moveTo>
                    <a:pt x="6168" y="8238"/>
                  </a:moveTo>
                  <a:lnTo>
                    <a:pt x="7034" y="8850"/>
                  </a:lnTo>
                  <a:lnTo>
                    <a:pt x="7244" y="8464"/>
                  </a:lnTo>
                  <a:lnTo>
                    <a:pt x="6300" y="7852"/>
                  </a:lnTo>
                  <a:close/>
                  <a:moveTo>
                    <a:pt x="13543" y="16448"/>
                  </a:moveTo>
                  <a:lnTo>
                    <a:pt x="13910" y="16513"/>
                  </a:lnTo>
                  <a:lnTo>
                    <a:pt x="14094" y="15289"/>
                  </a:lnTo>
                  <a:lnTo>
                    <a:pt x="13727" y="15225"/>
                  </a:lnTo>
                  <a:close/>
                  <a:moveTo>
                    <a:pt x="3806" y="6532"/>
                  </a:moveTo>
                  <a:lnTo>
                    <a:pt x="4672" y="7144"/>
                  </a:lnTo>
                  <a:lnTo>
                    <a:pt x="4804" y="6854"/>
                  </a:lnTo>
                  <a:lnTo>
                    <a:pt x="3911" y="6242"/>
                  </a:lnTo>
                  <a:close/>
                  <a:moveTo>
                    <a:pt x="13097" y="19765"/>
                  </a:moveTo>
                  <a:lnTo>
                    <a:pt x="13412" y="19829"/>
                  </a:lnTo>
                  <a:lnTo>
                    <a:pt x="13596" y="18606"/>
                  </a:lnTo>
                  <a:lnTo>
                    <a:pt x="13281" y="18509"/>
                  </a:lnTo>
                  <a:close/>
                  <a:moveTo>
                    <a:pt x="6358" y="12617"/>
                  </a:moveTo>
                  <a:cubicBezTo>
                    <a:pt x="6611" y="12387"/>
                    <a:pt x="6928" y="12156"/>
                    <a:pt x="7221" y="11955"/>
                  </a:cubicBezTo>
                  <a:lnTo>
                    <a:pt x="7055" y="11619"/>
                  </a:lnTo>
                  <a:cubicBezTo>
                    <a:pt x="6738" y="11772"/>
                    <a:pt x="6485" y="12003"/>
                    <a:pt x="6168" y="12233"/>
                  </a:cubicBezTo>
                  <a:close/>
                  <a:moveTo>
                    <a:pt x="5355" y="14227"/>
                  </a:moveTo>
                  <a:lnTo>
                    <a:pt x="5670" y="14291"/>
                  </a:lnTo>
                  <a:lnTo>
                    <a:pt x="5801" y="13390"/>
                  </a:lnTo>
                  <a:lnTo>
                    <a:pt x="5486" y="13293"/>
                  </a:lnTo>
                  <a:close/>
                  <a:moveTo>
                    <a:pt x="4199" y="13688"/>
                  </a:moveTo>
                  <a:lnTo>
                    <a:pt x="2586" y="11927"/>
                  </a:lnTo>
                  <a:cubicBezTo>
                    <a:pt x="3116" y="12351"/>
                    <a:pt x="3743" y="12851"/>
                    <a:pt x="4484" y="13442"/>
                  </a:cubicBezTo>
                  <a:close/>
                  <a:moveTo>
                    <a:pt x="11379" y="21526"/>
                  </a:moveTo>
                  <a:lnTo>
                    <a:pt x="9180" y="19126"/>
                  </a:lnTo>
                  <a:cubicBezTo>
                    <a:pt x="9457" y="17377"/>
                    <a:pt x="9885" y="14682"/>
                    <a:pt x="10543" y="10524"/>
                  </a:cubicBezTo>
                  <a:cubicBezTo>
                    <a:pt x="10543" y="10524"/>
                    <a:pt x="10535" y="10523"/>
                    <a:pt x="10169" y="10448"/>
                  </a:cubicBezTo>
                  <a:cubicBezTo>
                    <a:pt x="10168" y="10448"/>
                    <a:pt x="10161" y="10498"/>
                    <a:pt x="8872" y="18789"/>
                  </a:cubicBezTo>
                  <a:lnTo>
                    <a:pt x="4461" y="13974"/>
                  </a:lnTo>
                  <a:cubicBezTo>
                    <a:pt x="4599" y="13880"/>
                    <a:pt x="4736" y="13786"/>
                    <a:pt x="4859" y="13673"/>
                  </a:cubicBezTo>
                  <a:cubicBezTo>
                    <a:pt x="4859" y="13673"/>
                    <a:pt x="4858" y="13671"/>
                    <a:pt x="4851" y="13654"/>
                  </a:cubicBezTo>
                  <a:lnTo>
                    <a:pt x="4796" y="13519"/>
                  </a:lnTo>
                  <a:cubicBezTo>
                    <a:pt x="4796" y="13519"/>
                    <a:pt x="4798" y="13517"/>
                    <a:pt x="4812" y="13490"/>
                  </a:cubicBezTo>
                  <a:lnTo>
                    <a:pt x="4921" y="13289"/>
                  </a:lnTo>
                  <a:cubicBezTo>
                    <a:pt x="4921" y="13289"/>
                    <a:pt x="4883" y="13259"/>
                    <a:pt x="994" y="10189"/>
                  </a:cubicBezTo>
                  <a:lnTo>
                    <a:pt x="0" y="9105"/>
                  </a:lnTo>
                  <a:cubicBezTo>
                    <a:pt x="3287" y="4051"/>
                    <a:pt x="7358" y="-74"/>
                    <a:pt x="11501" y="1"/>
                  </a:cubicBezTo>
                  <a:cubicBezTo>
                    <a:pt x="14019" y="47"/>
                    <a:pt x="16564" y="1646"/>
                    <a:pt x="18976" y="5533"/>
                  </a:cubicBezTo>
                  <a:cubicBezTo>
                    <a:pt x="18851" y="5533"/>
                    <a:pt x="18789" y="5533"/>
                    <a:pt x="18664" y="5610"/>
                  </a:cubicBezTo>
                  <a:cubicBezTo>
                    <a:pt x="18664" y="5610"/>
                    <a:pt x="18665" y="5613"/>
                    <a:pt x="18680" y="5658"/>
                  </a:cubicBezTo>
                  <a:lnTo>
                    <a:pt x="18789" y="5994"/>
                  </a:lnTo>
                  <a:cubicBezTo>
                    <a:pt x="18914" y="5917"/>
                    <a:pt x="19039" y="5917"/>
                    <a:pt x="19226" y="5840"/>
                  </a:cubicBezTo>
                  <a:cubicBezTo>
                    <a:pt x="19351" y="6147"/>
                    <a:pt x="19539" y="6455"/>
                    <a:pt x="19664" y="6685"/>
                  </a:cubicBezTo>
                  <a:cubicBezTo>
                    <a:pt x="21600" y="12367"/>
                    <a:pt x="20226" y="16130"/>
                    <a:pt x="17227" y="18664"/>
                  </a:cubicBezTo>
                  <a:cubicBezTo>
                    <a:pt x="17227" y="18664"/>
                    <a:pt x="17239" y="18591"/>
                    <a:pt x="19101" y="6915"/>
                  </a:cubicBezTo>
                  <a:cubicBezTo>
                    <a:pt x="19101" y="6915"/>
                    <a:pt x="19093" y="6914"/>
                    <a:pt x="18727" y="6838"/>
                  </a:cubicBezTo>
                  <a:lnTo>
                    <a:pt x="16853" y="18971"/>
                  </a:lnTo>
                  <a:cubicBezTo>
                    <a:pt x="15328" y="20096"/>
                    <a:pt x="13439" y="20959"/>
                    <a:pt x="11379" y="21526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 rot="8557941" flipH="1">
              <a:off x="5457900" y="171747"/>
              <a:ext cx="533402" cy="53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9604" y="6439"/>
                  </a:moveTo>
                  <a:lnTo>
                    <a:pt x="8881" y="5888"/>
                  </a:lnTo>
                  <a:lnTo>
                    <a:pt x="8968" y="5627"/>
                  </a:lnTo>
                  <a:lnTo>
                    <a:pt x="9714" y="6178"/>
                  </a:lnTo>
                  <a:close/>
                  <a:moveTo>
                    <a:pt x="3508" y="14972"/>
                  </a:moveTo>
                  <a:lnTo>
                    <a:pt x="2675" y="14566"/>
                  </a:lnTo>
                  <a:lnTo>
                    <a:pt x="2763" y="14218"/>
                  </a:lnTo>
                  <a:lnTo>
                    <a:pt x="3596" y="14624"/>
                  </a:lnTo>
                  <a:close/>
                  <a:moveTo>
                    <a:pt x="16533" y="1941"/>
                  </a:moveTo>
                  <a:lnTo>
                    <a:pt x="15854" y="1244"/>
                  </a:lnTo>
                  <a:lnTo>
                    <a:pt x="16029" y="983"/>
                  </a:lnTo>
                  <a:lnTo>
                    <a:pt x="16709" y="1679"/>
                  </a:lnTo>
                  <a:close/>
                  <a:moveTo>
                    <a:pt x="11578" y="7978"/>
                  </a:moveTo>
                  <a:lnTo>
                    <a:pt x="10854" y="7426"/>
                  </a:lnTo>
                  <a:lnTo>
                    <a:pt x="10964" y="7078"/>
                  </a:lnTo>
                  <a:lnTo>
                    <a:pt x="11753" y="7629"/>
                  </a:lnTo>
                  <a:close/>
                  <a:moveTo>
                    <a:pt x="3501" y="18078"/>
                  </a:moveTo>
                  <a:lnTo>
                    <a:pt x="3316" y="17839"/>
                  </a:lnTo>
                  <a:cubicBezTo>
                    <a:pt x="3554" y="17599"/>
                    <a:pt x="3765" y="17394"/>
                    <a:pt x="3977" y="17120"/>
                  </a:cubicBezTo>
                  <a:lnTo>
                    <a:pt x="4162" y="17360"/>
                  </a:lnTo>
                  <a:cubicBezTo>
                    <a:pt x="3924" y="17668"/>
                    <a:pt x="3712" y="17873"/>
                    <a:pt x="3501" y="18078"/>
                  </a:cubicBezTo>
                  <a:close/>
                  <a:moveTo>
                    <a:pt x="5334" y="16279"/>
                  </a:moveTo>
                  <a:lnTo>
                    <a:pt x="5153" y="16037"/>
                  </a:lnTo>
                  <a:cubicBezTo>
                    <a:pt x="5231" y="15934"/>
                    <a:pt x="5283" y="15865"/>
                    <a:pt x="5334" y="15796"/>
                  </a:cubicBezTo>
                  <a:cubicBezTo>
                    <a:pt x="4878" y="15594"/>
                    <a:pt x="4868" y="15589"/>
                    <a:pt x="4868" y="15589"/>
                  </a:cubicBezTo>
                  <a:cubicBezTo>
                    <a:pt x="4919" y="15184"/>
                    <a:pt x="4920" y="15176"/>
                    <a:pt x="4920" y="15176"/>
                  </a:cubicBezTo>
                  <a:lnTo>
                    <a:pt x="5555" y="15477"/>
                  </a:lnTo>
                  <a:cubicBezTo>
                    <a:pt x="5642" y="15519"/>
                    <a:pt x="5645" y="15520"/>
                    <a:pt x="5645" y="15520"/>
                  </a:cubicBezTo>
                  <a:cubicBezTo>
                    <a:pt x="5697" y="15451"/>
                    <a:pt x="5749" y="15382"/>
                    <a:pt x="5853" y="15314"/>
                  </a:cubicBezTo>
                  <a:lnTo>
                    <a:pt x="5989" y="15615"/>
                  </a:lnTo>
                  <a:cubicBezTo>
                    <a:pt x="5749" y="15865"/>
                    <a:pt x="5542" y="16072"/>
                    <a:pt x="5334" y="16279"/>
                  </a:cubicBezTo>
                  <a:close/>
                  <a:moveTo>
                    <a:pt x="1721" y="20023"/>
                  </a:moveTo>
                  <a:lnTo>
                    <a:pt x="1513" y="19674"/>
                  </a:lnTo>
                  <a:cubicBezTo>
                    <a:pt x="1721" y="19465"/>
                    <a:pt x="1930" y="19256"/>
                    <a:pt x="2190" y="18978"/>
                  </a:cubicBezTo>
                  <a:lnTo>
                    <a:pt x="2346" y="19256"/>
                  </a:lnTo>
                  <a:cubicBezTo>
                    <a:pt x="2138" y="19535"/>
                    <a:pt x="1930" y="19744"/>
                    <a:pt x="1721" y="20023"/>
                  </a:cubicBezTo>
                  <a:close/>
                  <a:moveTo>
                    <a:pt x="7874" y="13909"/>
                  </a:moveTo>
                  <a:cubicBezTo>
                    <a:pt x="7630" y="14151"/>
                    <a:pt x="7418" y="14359"/>
                    <a:pt x="7154" y="14566"/>
                  </a:cubicBezTo>
                  <a:lnTo>
                    <a:pt x="7015" y="14324"/>
                  </a:lnTo>
                  <a:cubicBezTo>
                    <a:pt x="7259" y="14082"/>
                    <a:pt x="7471" y="13874"/>
                    <a:pt x="7735" y="13666"/>
                  </a:cubicBezTo>
                  <a:close/>
                  <a:moveTo>
                    <a:pt x="18310" y="3827"/>
                  </a:moveTo>
                  <a:lnTo>
                    <a:pt x="17630" y="3131"/>
                  </a:lnTo>
                  <a:lnTo>
                    <a:pt x="17783" y="2782"/>
                  </a:lnTo>
                  <a:lnTo>
                    <a:pt x="18463" y="3479"/>
                  </a:lnTo>
                  <a:close/>
                  <a:moveTo>
                    <a:pt x="11733" y="10777"/>
                  </a:moveTo>
                  <a:cubicBezTo>
                    <a:pt x="11489" y="10958"/>
                    <a:pt x="11224" y="11166"/>
                    <a:pt x="11013" y="11373"/>
                  </a:cubicBezTo>
                  <a:lnTo>
                    <a:pt x="10854" y="11027"/>
                  </a:lnTo>
                  <a:cubicBezTo>
                    <a:pt x="11119" y="10820"/>
                    <a:pt x="11330" y="10612"/>
                    <a:pt x="11595" y="10474"/>
                  </a:cubicBezTo>
                  <a:close/>
                  <a:moveTo>
                    <a:pt x="13720" y="9328"/>
                  </a:moveTo>
                  <a:cubicBezTo>
                    <a:pt x="13462" y="9491"/>
                    <a:pt x="13251" y="9698"/>
                    <a:pt x="12986" y="9835"/>
                  </a:cubicBezTo>
                  <a:lnTo>
                    <a:pt x="12848" y="9595"/>
                  </a:lnTo>
                  <a:cubicBezTo>
                    <a:pt x="12986" y="9423"/>
                    <a:pt x="13145" y="9354"/>
                    <a:pt x="13304" y="9216"/>
                  </a:cubicBezTo>
                  <a:cubicBezTo>
                    <a:pt x="12839" y="8881"/>
                    <a:pt x="12828" y="8873"/>
                    <a:pt x="12828" y="8873"/>
                  </a:cubicBezTo>
                  <a:lnTo>
                    <a:pt x="12933" y="8529"/>
                  </a:lnTo>
                  <a:cubicBezTo>
                    <a:pt x="13611" y="9003"/>
                    <a:pt x="13621" y="9010"/>
                    <a:pt x="13621" y="9010"/>
                  </a:cubicBezTo>
                  <a:lnTo>
                    <a:pt x="13714" y="9070"/>
                  </a:lnTo>
                  <a:lnTo>
                    <a:pt x="13674" y="9148"/>
                  </a:lnTo>
                  <a:close/>
                  <a:moveTo>
                    <a:pt x="10438" y="12883"/>
                  </a:moveTo>
                  <a:lnTo>
                    <a:pt x="10174" y="12825"/>
                  </a:lnTo>
                  <a:lnTo>
                    <a:pt x="10284" y="11983"/>
                  </a:lnTo>
                  <a:lnTo>
                    <a:pt x="10547" y="12070"/>
                  </a:lnTo>
                  <a:close/>
                  <a:moveTo>
                    <a:pt x="15753" y="7994"/>
                  </a:moveTo>
                  <a:cubicBezTo>
                    <a:pt x="15502" y="8178"/>
                    <a:pt x="15237" y="8389"/>
                    <a:pt x="15026" y="8529"/>
                  </a:cubicBezTo>
                  <a:lnTo>
                    <a:pt x="14887" y="8222"/>
                  </a:lnTo>
                  <a:cubicBezTo>
                    <a:pt x="15131" y="8038"/>
                    <a:pt x="15396" y="7828"/>
                    <a:pt x="15660" y="7687"/>
                  </a:cubicBezTo>
                  <a:close/>
                  <a:moveTo>
                    <a:pt x="16490" y="7629"/>
                  </a:moveTo>
                  <a:lnTo>
                    <a:pt x="10810" y="2144"/>
                  </a:lnTo>
                  <a:lnTo>
                    <a:pt x="10964" y="1883"/>
                  </a:lnTo>
                  <a:lnTo>
                    <a:pt x="16709" y="7281"/>
                  </a:lnTo>
                  <a:close/>
                  <a:moveTo>
                    <a:pt x="17880" y="6827"/>
                  </a:moveTo>
                  <a:cubicBezTo>
                    <a:pt x="17579" y="7007"/>
                    <a:pt x="17317" y="7144"/>
                    <a:pt x="17055" y="7281"/>
                  </a:cubicBezTo>
                  <a:lnTo>
                    <a:pt x="16963" y="6981"/>
                  </a:lnTo>
                  <a:cubicBezTo>
                    <a:pt x="17212" y="6801"/>
                    <a:pt x="17474" y="6664"/>
                    <a:pt x="17788" y="6526"/>
                  </a:cubicBezTo>
                  <a:close/>
                  <a:moveTo>
                    <a:pt x="20130" y="5627"/>
                  </a:moveTo>
                  <a:lnTo>
                    <a:pt x="19472" y="4930"/>
                  </a:lnTo>
                  <a:lnTo>
                    <a:pt x="19625" y="4640"/>
                  </a:lnTo>
                  <a:lnTo>
                    <a:pt x="20305" y="5336"/>
                  </a:lnTo>
                  <a:close/>
                  <a:moveTo>
                    <a:pt x="10021" y="15872"/>
                  </a:moveTo>
                  <a:lnTo>
                    <a:pt x="9758" y="15785"/>
                  </a:lnTo>
                  <a:lnTo>
                    <a:pt x="9911" y="14682"/>
                  </a:lnTo>
                  <a:lnTo>
                    <a:pt x="10174" y="14769"/>
                  </a:lnTo>
                  <a:close/>
                  <a:moveTo>
                    <a:pt x="20029" y="5844"/>
                  </a:moveTo>
                  <a:cubicBezTo>
                    <a:pt x="19728" y="6027"/>
                    <a:pt x="19466" y="6097"/>
                    <a:pt x="19204" y="6236"/>
                  </a:cubicBezTo>
                  <a:lnTo>
                    <a:pt x="19112" y="5931"/>
                  </a:lnTo>
                  <a:cubicBezTo>
                    <a:pt x="19413" y="5749"/>
                    <a:pt x="19675" y="5679"/>
                    <a:pt x="19937" y="5540"/>
                  </a:cubicBezTo>
                  <a:close/>
                  <a:moveTo>
                    <a:pt x="5846" y="21251"/>
                  </a:moveTo>
                  <a:lnTo>
                    <a:pt x="13624" y="13389"/>
                  </a:lnTo>
                  <a:cubicBezTo>
                    <a:pt x="14191" y="9452"/>
                    <a:pt x="14196" y="9418"/>
                    <a:pt x="14196" y="9418"/>
                  </a:cubicBezTo>
                  <a:cubicBezTo>
                    <a:pt x="14503" y="9486"/>
                    <a:pt x="14509" y="9487"/>
                    <a:pt x="14510" y="9487"/>
                  </a:cubicBezTo>
                  <a:cubicBezTo>
                    <a:pt x="14313" y="10825"/>
                    <a:pt x="14141" y="11995"/>
                    <a:pt x="13991" y="13018"/>
                  </a:cubicBezTo>
                  <a:lnTo>
                    <a:pt x="18045" y="8921"/>
                  </a:lnTo>
                  <a:lnTo>
                    <a:pt x="17849" y="8877"/>
                  </a:lnTo>
                  <a:lnTo>
                    <a:pt x="18003" y="7774"/>
                  </a:lnTo>
                  <a:lnTo>
                    <a:pt x="18266" y="7832"/>
                  </a:lnTo>
                  <a:lnTo>
                    <a:pt x="18126" y="8839"/>
                  </a:lnTo>
                  <a:lnTo>
                    <a:pt x="21600" y="5327"/>
                  </a:lnTo>
                  <a:lnTo>
                    <a:pt x="21399" y="5403"/>
                  </a:lnTo>
                  <a:lnTo>
                    <a:pt x="21308" y="5100"/>
                  </a:lnTo>
                  <a:cubicBezTo>
                    <a:pt x="21295" y="5059"/>
                    <a:pt x="21295" y="5057"/>
                    <a:pt x="21295" y="5057"/>
                  </a:cubicBezTo>
                  <a:cubicBezTo>
                    <a:pt x="21399" y="4987"/>
                    <a:pt x="21451" y="4987"/>
                    <a:pt x="21556" y="4987"/>
                  </a:cubicBezTo>
                  <a:cubicBezTo>
                    <a:pt x="19540" y="1483"/>
                    <a:pt x="17414" y="42"/>
                    <a:pt x="15310" y="1"/>
                  </a:cubicBezTo>
                  <a:cubicBezTo>
                    <a:pt x="11803" y="-68"/>
                    <a:pt x="8357" y="3750"/>
                    <a:pt x="5585" y="8379"/>
                  </a:cubicBezTo>
                  <a:cubicBezTo>
                    <a:pt x="9781" y="11953"/>
                    <a:pt x="9812" y="11979"/>
                    <a:pt x="9812" y="11979"/>
                  </a:cubicBezTo>
                  <a:lnTo>
                    <a:pt x="9721" y="12161"/>
                  </a:lnTo>
                  <a:cubicBezTo>
                    <a:pt x="9709" y="12185"/>
                    <a:pt x="9708" y="12187"/>
                    <a:pt x="9708" y="12187"/>
                  </a:cubicBezTo>
                  <a:lnTo>
                    <a:pt x="9754" y="12308"/>
                  </a:lnTo>
                  <a:cubicBezTo>
                    <a:pt x="9760" y="12324"/>
                    <a:pt x="9760" y="12325"/>
                    <a:pt x="9760" y="12325"/>
                  </a:cubicBezTo>
                  <a:cubicBezTo>
                    <a:pt x="9551" y="12533"/>
                    <a:pt x="9290" y="12671"/>
                    <a:pt x="9082" y="12879"/>
                  </a:cubicBezTo>
                  <a:lnTo>
                    <a:pt x="8945" y="12637"/>
                  </a:lnTo>
                  <a:cubicBezTo>
                    <a:pt x="8926" y="12604"/>
                    <a:pt x="8925" y="12602"/>
                    <a:pt x="8925" y="12602"/>
                  </a:cubicBezTo>
                  <a:cubicBezTo>
                    <a:pt x="9082" y="12464"/>
                    <a:pt x="9238" y="12325"/>
                    <a:pt x="9447" y="12118"/>
                  </a:cubicBezTo>
                  <a:cubicBezTo>
                    <a:pt x="5458" y="8682"/>
                    <a:pt x="5428" y="8657"/>
                    <a:pt x="5428" y="8656"/>
                  </a:cubicBezTo>
                  <a:cubicBezTo>
                    <a:pt x="3758" y="11495"/>
                    <a:pt x="2349" y="14540"/>
                    <a:pt x="1357" y="17171"/>
                  </a:cubicBezTo>
                  <a:cubicBezTo>
                    <a:pt x="3419" y="18333"/>
                    <a:pt x="3444" y="18348"/>
                    <a:pt x="3445" y="18348"/>
                  </a:cubicBezTo>
                  <a:lnTo>
                    <a:pt x="3353" y="18651"/>
                  </a:lnTo>
                  <a:cubicBezTo>
                    <a:pt x="3341" y="18691"/>
                    <a:pt x="3340" y="18694"/>
                    <a:pt x="3340" y="18694"/>
                  </a:cubicBezTo>
                  <a:cubicBezTo>
                    <a:pt x="1270" y="17527"/>
                    <a:pt x="1253" y="17517"/>
                    <a:pt x="1253" y="17517"/>
                  </a:cubicBezTo>
                  <a:cubicBezTo>
                    <a:pt x="731" y="18971"/>
                    <a:pt x="313" y="20286"/>
                    <a:pt x="0" y="21394"/>
                  </a:cubicBezTo>
                  <a:cubicBezTo>
                    <a:pt x="104" y="21255"/>
                    <a:pt x="261" y="21117"/>
                    <a:pt x="418" y="20909"/>
                  </a:cubicBezTo>
                  <a:lnTo>
                    <a:pt x="600" y="21151"/>
                  </a:lnTo>
                  <a:cubicBezTo>
                    <a:pt x="625" y="21184"/>
                    <a:pt x="626" y="21186"/>
                    <a:pt x="626" y="21186"/>
                  </a:cubicBezTo>
                  <a:lnTo>
                    <a:pt x="313" y="21532"/>
                  </a:lnTo>
                  <a:cubicBezTo>
                    <a:pt x="1618" y="21463"/>
                    <a:pt x="3497" y="21463"/>
                    <a:pt x="5532" y="21255"/>
                  </a:cubicBezTo>
                  <a:cubicBezTo>
                    <a:pt x="6516" y="15006"/>
                    <a:pt x="6524" y="14956"/>
                    <a:pt x="6524" y="14956"/>
                  </a:cubicBezTo>
                  <a:lnTo>
                    <a:pt x="6752" y="15016"/>
                  </a:lnTo>
                  <a:cubicBezTo>
                    <a:pt x="6783" y="15024"/>
                    <a:pt x="6785" y="15025"/>
                    <a:pt x="6785" y="15025"/>
                  </a:cubicBezTo>
                  <a:cubicBezTo>
                    <a:pt x="5928" y="20710"/>
                    <a:pt x="5853" y="21207"/>
                    <a:pt x="5846" y="2125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 rot="14260338">
              <a:off x="3042519" y="3479303"/>
              <a:ext cx="1562102" cy="83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 rot="19642308">
              <a:off x="5291214" y="4623098"/>
              <a:ext cx="822326" cy="779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 rot="17366818">
              <a:off x="4880050" y="1573510"/>
              <a:ext cx="750889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 rot="18361205">
              <a:off x="1885232" y="2960191"/>
              <a:ext cx="752475" cy="401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 rot="1968420">
              <a:off x="3727525" y="2419648"/>
              <a:ext cx="1169990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 rot="20678873">
              <a:off x="2027314" y="3734098"/>
              <a:ext cx="822326" cy="779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 rot="16885505" flipH="1">
              <a:off x="3188568" y="4771530"/>
              <a:ext cx="1096965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 rot="10207366">
              <a:off x="2557538" y="2568873"/>
              <a:ext cx="1169989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 rot="4491075">
              <a:off x="2526581" y="4522292"/>
              <a:ext cx="750890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 rot="4770738">
              <a:off x="2943300" y="4134149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 rot="19178520">
              <a:off x="7332739" y="4230985"/>
              <a:ext cx="561976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 rot="18361205">
              <a:off x="4576837" y="2156123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 rot="11792620" flipH="1">
              <a:off x="4119638" y="4689773"/>
              <a:ext cx="823913" cy="781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 rot="18361205">
              <a:off x="6927925" y="3126086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 rot="1968420">
              <a:off x="6334200" y="4069061"/>
              <a:ext cx="1169990" cy="1111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 rot="20678873">
              <a:off x="6538989" y="2316461"/>
              <a:ext cx="822326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 rot="3206259" flipH="1">
              <a:off x="4300613" y="3721398"/>
              <a:ext cx="1096963" cy="58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 rot="4491075">
              <a:off x="6589787" y="3597574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 rot="19178520">
              <a:off x="4943551" y="4399261"/>
              <a:ext cx="563564" cy="53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 rot="18361205">
              <a:off x="5769844" y="3873005"/>
              <a:ext cx="752476" cy="401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 rot="11792620" flipH="1">
              <a:off x="5823025" y="2883198"/>
              <a:ext cx="822327" cy="781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 rot="14246117">
              <a:off x="5486475" y="5596236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 rot="1968420">
              <a:off x="5564263" y="1676698"/>
              <a:ext cx="1169989" cy="110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 rot="20678873">
              <a:off x="4818139" y="2629198"/>
              <a:ext cx="822326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 rot="16885505" flipH="1">
              <a:off x="5054675" y="3430886"/>
              <a:ext cx="1096965" cy="58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 rot="4491075">
              <a:off x="8145537" y="4480224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 rot="2242059">
              <a:off x="592213" y="6826547"/>
              <a:ext cx="531813" cy="53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9604" y="6439"/>
                  </a:moveTo>
                  <a:lnTo>
                    <a:pt x="8881" y="5888"/>
                  </a:lnTo>
                  <a:lnTo>
                    <a:pt x="8968" y="5627"/>
                  </a:lnTo>
                  <a:lnTo>
                    <a:pt x="9714" y="6178"/>
                  </a:lnTo>
                  <a:close/>
                  <a:moveTo>
                    <a:pt x="3508" y="14972"/>
                  </a:moveTo>
                  <a:lnTo>
                    <a:pt x="2675" y="14566"/>
                  </a:lnTo>
                  <a:lnTo>
                    <a:pt x="2763" y="14218"/>
                  </a:lnTo>
                  <a:lnTo>
                    <a:pt x="3596" y="14624"/>
                  </a:lnTo>
                  <a:close/>
                  <a:moveTo>
                    <a:pt x="16533" y="1941"/>
                  </a:moveTo>
                  <a:lnTo>
                    <a:pt x="15854" y="1244"/>
                  </a:lnTo>
                  <a:lnTo>
                    <a:pt x="16029" y="983"/>
                  </a:lnTo>
                  <a:lnTo>
                    <a:pt x="16709" y="1679"/>
                  </a:lnTo>
                  <a:close/>
                  <a:moveTo>
                    <a:pt x="11578" y="7978"/>
                  </a:moveTo>
                  <a:lnTo>
                    <a:pt x="10854" y="7426"/>
                  </a:lnTo>
                  <a:lnTo>
                    <a:pt x="10964" y="7078"/>
                  </a:lnTo>
                  <a:lnTo>
                    <a:pt x="11753" y="7629"/>
                  </a:lnTo>
                  <a:close/>
                  <a:moveTo>
                    <a:pt x="3501" y="18078"/>
                  </a:moveTo>
                  <a:lnTo>
                    <a:pt x="3316" y="17839"/>
                  </a:lnTo>
                  <a:cubicBezTo>
                    <a:pt x="3554" y="17599"/>
                    <a:pt x="3765" y="17394"/>
                    <a:pt x="3977" y="17120"/>
                  </a:cubicBezTo>
                  <a:lnTo>
                    <a:pt x="4162" y="17360"/>
                  </a:lnTo>
                  <a:cubicBezTo>
                    <a:pt x="3924" y="17668"/>
                    <a:pt x="3712" y="17873"/>
                    <a:pt x="3501" y="18078"/>
                  </a:cubicBezTo>
                  <a:close/>
                  <a:moveTo>
                    <a:pt x="5334" y="16279"/>
                  </a:moveTo>
                  <a:lnTo>
                    <a:pt x="5153" y="16037"/>
                  </a:lnTo>
                  <a:cubicBezTo>
                    <a:pt x="5231" y="15934"/>
                    <a:pt x="5283" y="15865"/>
                    <a:pt x="5334" y="15796"/>
                  </a:cubicBezTo>
                  <a:cubicBezTo>
                    <a:pt x="4878" y="15594"/>
                    <a:pt x="4868" y="15589"/>
                    <a:pt x="4868" y="15589"/>
                  </a:cubicBezTo>
                  <a:cubicBezTo>
                    <a:pt x="4919" y="15184"/>
                    <a:pt x="4920" y="15176"/>
                    <a:pt x="4920" y="15176"/>
                  </a:cubicBezTo>
                  <a:lnTo>
                    <a:pt x="5555" y="15477"/>
                  </a:lnTo>
                  <a:cubicBezTo>
                    <a:pt x="5642" y="15519"/>
                    <a:pt x="5645" y="15520"/>
                    <a:pt x="5645" y="15520"/>
                  </a:cubicBezTo>
                  <a:cubicBezTo>
                    <a:pt x="5697" y="15451"/>
                    <a:pt x="5749" y="15382"/>
                    <a:pt x="5853" y="15314"/>
                  </a:cubicBezTo>
                  <a:lnTo>
                    <a:pt x="5989" y="15615"/>
                  </a:lnTo>
                  <a:cubicBezTo>
                    <a:pt x="5749" y="15865"/>
                    <a:pt x="5542" y="16072"/>
                    <a:pt x="5334" y="16279"/>
                  </a:cubicBezTo>
                  <a:close/>
                  <a:moveTo>
                    <a:pt x="1721" y="20023"/>
                  </a:moveTo>
                  <a:lnTo>
                    <a:pt x="1513" y="19674"/>
                  </a:lnTo>
                  <a:cubicBezTo>
                    <a:pt x="1721" y="19465"/>
                    <a:pt x="1930" y="19256"/>
                    <a:pt x="2190" y="18978"/>
                  </a:cubicBezTo>
                  <a:lnTo>
                    <a:pt x="2346" y="19256"/>
                  </a:lnTo>
                  <a:cubicBezTo>
                    <a:pt x="2138" y="19535"/>
                    <a:pt x="1930" y="19744"/>
                    <a:pt x="1721" y="20023"/>
                  </a:cubicBezTo>
                  <a:close/>
                  <a:moveTo>
                    <a:pt x="7874" y="13909"/>
                  </a:moveTo>
                  <a:cubicBezTo>
                    <a:pt x="7630" y="14151"/>
                    <a:pt x="7418" y="14359"/>
                    <a:pt x="7154" y="14566"/>
                  </a:cubicBezTo>
                  <a:lnTo>
                    <a:pt x="7015" y="14324"/>
                  </a:lnTo>
                  <a:cubicBezTo>
                    <a:pt x="7259" y="14082"/>
                    <a:pt x="7471" y="13874"/>
                    <a:pt x="7735" y="13666"/>
                  </a:cubicBezTo>
                  <a:close/>
                  <a:moveTo>
                    <a:pt x="18310" y="3827"/>
                  </a:moveTo>
                  <a:lnTo>
                    <a:pt x="17630" y="3131"/>
                  </a:lnTo>
                  <a:lnTo>
                    <a:pt x="17783" y="2782"/>
                  </a:lnTo>
                  <a:lnTo>
                    <a:pt x="18463" y="3479"/>
                  </a:lnTo>
                  <a:close/>
                  <a:moveTo>
                    <a:pt x="11733" y="10777"/>
                  </a:moveTo>
                  <a:cubicBezTo>
                    <a:pt x="11489" y="10958"/>
                    <a:pt x="11224" y="11166"/>
                    <a:pt x="11013" y="11373"/>
                  </a:cubicBezTo>
                  <a:lnTo>
                    <a:pt x="10854" y="11027"/>
                  </a:lnTo>
                  <a:cubicBezTo>
                    <a:pt x="11119" y="10820"/>
                    <a:pt x="11330" y="10612"/>
                    <a:pt x="11595" y="10474"/>
                  </a:cubicBezTo>
                  <a:close/>
                  <a:moveTo>
                    <a:pt x="13720" y="9328"/>
                  </a:moveTo>
                  <a:cubicBezTo>
                    <a:pt x="13462" y="9491"/>
                    <a:pt x="13251" y="9698"/>
                    <a:pt x="12986" y="9835"/>
                  </a:cubicBezTo>
                  <a:lnTo>
                    <a:pt x="12848" y="9595"/>
                  </a:lnTo>
                  <a:cubicBezTo>
                    <a:pt x="12986" y="9423"/>
                    <a:pt x="13145" y="9354"/>
                    <a:pt x="13304" y="9216"/>
                  </a:cubicBezTo>
                  <a:cubicBezTo>
                    <a:pt x="12839" y="8881"/>
                    <a:pt x="12828" y="8873"/>
                    <a:pt x="12828" y="8873"/>
                  </a:cubicBezTo>
                  <a:lnTo>
                    <a:pt x="12933" y="8529"/>
                  </a:lnTo>
                  <a:cubicBezTo>
                    <a:pt x="13611" y="9003"/>
                    <a:pt x="13621" y="9010"/>
                    <a:pt x="13621" y="9010"/>
                  </a:cubicBezTo>
                  <a:lnTo>
                    <a:pt x="13714" y="9070"/>
                  </a:lnTo>
                  <a:lnTo>
                    <a:pt x="13674" y="9148"/>
                  </a:lnTo>
                  <a:close/>
                  <a:moveTo>
                    <a:pt x="10438" y="12883"/>
                  </a:moveTo>
                  <a:lnTo>
                    <a:pt x="10174" y="12825"/>
                  </a:lnTo>
                  <a:lnTo>
                    <a:pt x="10284" y="11983"/>
                  </a:lnTo>
                  <a:lnTo>
                    <a:pt x="10547" y="12070"/>
                  </a:lnTo>
                  <a:close/>
                  <a:moveTo>
                    <a:pt x="15753" y="7994"/>
                  </a:moveTo>
                  <a:cubicBezTo>
                    <a:pt x="15502" y="8178"/>
                    <a:pt x="15237" y="8389"/>
                    <a:pt x="15026" y="8529"/>
                  </a:cubicBezTo>
                  <a:lnTo>
                    <a:pt x="14887" y="8222"/>
                  </a:lnTo>
                  <a:cubicBezTo>
                    <a:pt x="15131" y="8038"/>
                    <a:pt x="15396" y="7828"/>
                    <a:pt x="15660" y="7687"/>
                  </a:cubicBezTo>
                  <a:close/>
                  <a:moveTo>
                    <a:pt x="16490" y="7629"/>
                  </a:moveTo>
                  <a:lnTo>
                    <a:pt x="10810" y="2144"/>
                  </a:lnTo>
                  <a:lnTo>
                    <a:pt x="10964" y="1883"/>
                  </a:lnTo>
                  <a:lnTo>
                    <a:pt x="16709" y="7281"/>
                  </a:lnTo>
                  <a:close/>
                  <a:moveTo>
                    <a:pt x="17880" y="6827"/>
                  </a:moveTo>
                  <a:cubicBezTo>
                    <a:pt x="17579" y="7007"/>
                    <a:pt x="17317" y="7144"/>
                    <a:pt x="17055" y="7281"/>
                  </a:cubicBezTo>
                  <a:lnTo>
                    <a:pt x="16963" y="6981"/>
                  </a:lnTo>
                  <a:cubicBezTo>
                    <a:pt x="17212" y="6801"/>
                    <a:pt x="17474" y="6664"/>
                    <a:pt x="17788" y="6526"/>
                  </a:cubicBezTo>
                  <a:close/>
                  <a:moveTo>
                    <a:pt x="20130" y="5627"/>
                  </a:moveTo>
                  <a:lnTo>
                    <a:pt x="19472" y="4930"/>
                  </a:lnTo>
                  <a:lnTo>
                    <a:pt x="19625" y="4640"/>
                  </a:lnTo>
                  <a:lnTo>
                    <a:pt x="20305" y="5336"/>
                  </a:lnTo>
                  <a:close/>
                  <a:moveTo>
                    <a:pt x="10021" y="15872"/>
                  </a:moveTo>
                  <a:lnTo>
                    <a:pt x="9758" y="15785"/>
                  </a:lnTo>
                  <a:lnTo>
                    <a:pt x="9911" y="14682"/>
                  </a:lnTo>
                  <a:lnTo>
                    <a:pt x="10174" y="14769"/>
                  </a:lnTo>
                  <a:close/>
                  <a:moveTo>
                    <a:pt x="20029" y="5844"/>
                  </a:moveTo>
                  <a:cubicBezTo>
                    <a:pt x="19728" y="6027"/>
                    <a:pt x="19466" y="6097"/>
                    <a:pt x="19204" y="6236"/>
                  </a:cubicBezTo>
                  <a:lnTo>
                    <a:pt x="19112" y="5931"/>
                  </a:lnTo>
                  <a:cubicBezTo>
                    <a:pt x="19413" y="5749"/>
                    <a:pt x="19675" y="5679"/>
                    <a:pt x="19937" y="5540"/>
                  </a:cubicBezTo>
                  <a:close/>
                  <a:moveTo>
                    <a:pt x="5846" y="21251"/>
                  </a:moveTo>
                  <a:lnTo>
                    <a:pt x="13624" y="13389"/>
                  </a:lnTo>
                  <a:cubicBezTo>
                    <a:pt x="14191" y="9452"/>
                    <a:pt x="14196" y="9418"/>
                    <a:pt x="14196" y="9418"/>
                  </a:cubicBezTo>
                  <a:cubicBezTo>
                    <a:pt x="14503" y="9486"/>
                    <a:pt x="14509" y="9487"/>
                    <a:pt x="14510" y="9487"/>
                  </a:cubicBezTo>
                  <a:cubicBezTo>
                    <a:pt x="14313" y="10825"/>
                    <a:pt x="14141" y="11995"/>
                    <a:pt x="13991" y="13018"/>
                  </a:cubicBezTo>
                  <a:lnTo>
                    <a:pt x="18045" y="8921"/>
                  </a:lnTo>
                  <a:lnTo>
                    <a:pt x="17849" y="8877"/>
                  </a:lnTo>
                  <a:lnTo>
                    <a:pt x="18003" y="7774"/>
                  </a:lnTo>
                  <a:lnTo>
                    <a:pt x="18266" y="7832"/>
                  </a:lnTo>
                  <a:lnTo>
                    <a:pt x="18126" y="8839"/>
                  </a:lnTo>
                  <a:lnTo>
                    <a:pt x="21600" y="5327"/>
                  </a:lnTo>
                  <a:lnTo>
                    <a:pt x="21399" y="5403"/>
                  </a:lnTo>
                  <a:lnTo>
                    <a:pt x="21308" y="5100"/>
                  </a:lnTo>
                  <a:cubicBezTo>
                    <a:pt x="21295" y="5059"/>
                    <a:pt x="21295" y="5057"/>
                    <a:pt x="21295" y="5057"/>
                  </a:cubicBezTo>
                  <a:cubicBezTo>
                    <a:pt x="21399" y="4987"/>
                    <a:pt x="21451" y="4987"/>
                    <a:pt x="21556" y="4987"/>
                  </a:cubicBezTo>
                  <a:cubicBezTo>
                    <a:pt x="19540" y="1483"/>
                    <a:pt x="17414" y="42"/>
                    <a:pt x="15310" y="1"/>
                  </a:cubicBezTo>
                  <a:cubicBezTo>
                    <a:pt x="11803" y="-68"/>
                    <a:pt x="8357" y="3750"/>
                    <a:pt x="5585" y="8379"/>
                  </a:cubicBezTo>
                  <a:cubicBezTo>
                    <a:pt x="9781" y="11953"/>
                    <a:pt x="9812" y="11979"/>
                    <a:pt x="9812" y="11979"/>
                  </a:cubicBezTo>
                  <a:lnTo>
                    <a:pt x="9721" y="12161"/>
                  </a:lnTo>
                  <a:cubicBezTo>
                    <a:pt x="9709" y="12185"/>
                    <a:pt x="9708" y="12187"/>
                    <a:pt x="9708" y="12187"/>
                  </a:cubicBezTo>
                  <a:lnTo>
                    <a:pt x="9754" y="12308"/>
                  </a:lnTo>
                  <a:cubicBezTo>
                    <a:pt x="9760" y="12324"/>
                    <a:pt x="9760" y="12325"/>
                    <a:pt x="9760" y="12325"/>
                  </a:cubicBezTo>
                  <a:cubicBezTo>
                    <a:pt x="9551" y="12533"/>
                    <a:pt x="9290" y="12671"/>
                    <a:pt x="9082" y="12879"/>
                  </a:cubicBezTo>
                  <a:lnTo>
                    <a:pt x="8945" y="12637"/>
                  </a:lnTo>
                  <a:cubicBezTo>
                    <a:pt x="8926" y="12604"/>
                    <a:pt x="8925" y="12602"/>
                    <a:pt x="8925" y="12602"/>
                  </a:cubicBezTo>
                  <a:cubicBezTo>
                    <a:pt x="9082" y="12464"/>
                    <a:pt x="9238" y="12325"/>
                    <a:pt x="9447" y="12118"/>
                  </a:cubicBezTo>
                  <a:cubicBezTo>
                    <a:pt x="5458" y="8682"/>
                    <a:pt x="5428" y="8657"/>
                    <a:pt x="5428" y="8656"/>
                  </a:cubicBezTo>
                  <a:cubicBezTo>
                    <a:pt x="3758" y="11495"/>
                    <a:pt x="2349" y="14540"/>
                    <a:pt x="1357" y="17171"/>
                  </a:cubicBezTo>
                  <a:cubicBezTo>
                    <a:pt x="3419" y="18333"/>
                    <a:pt x="3444" y="18348"/>
                    <a:pt x="3445" y="18348"/>
                  </a:cubicBezTo>
                  <a:lnTo>
                    <a:pt x="3353" y="18651"/>
                  </a:lnTo>
                  <a:cubicBezTo>
                    <a:pt x="3341" y="18691"/>
                    <a:pt x="3340" y="18694"/>
                    <a:pt x="3340" y="18694"/>
                  </a:cubicBezTo>
                  <a:cubicBezTo>
                    <a:pt x="1270" y="17527"/>
                    <a:pt x="1253" y="17517"/>
                    <a:pt x="1253" y="17517"/>
                  </a:cubicBezTo>
                  <a:cubicBezTo>
                    <a:pt x="731" y="18971"/>
                    <a:pt x="313" y="20286"/>
                    <a:pt x="0" y="21394"/>
                  </a:cubicBezTo>
                  <a:cubicBezTo>
                    <a:pt x="104" y="21255"/>
                    <a:pt x="261" y="21117"/>
                    <a:pt x="418" y="20909"/>
                  </a:cubicBezTo>
                  <a:lnTo>
                    <a:pt x="600" y="21151"/>
                  </a:lnTo>
                  <a:cubicBezTo>
                    <a:pt x="625" y="21184"/>
                    <a:pt x="626" y="21186"/>
                    <a:pt x="626" y="21186"/>
                  </a:cubicBezTo>
                  <a:lnTo>
                    <a:pt x="313" y="21532"/>
                  </a:lnTo>
                  <a:cubicBezTo>
                    <a:pt x="1618" y="21463"/>
                    <a:pt x="3497" y="21463"/>
                    <a:pt x="5532" y="21255"/>
                  </a:cubicBezTo>
                  <a:cubicBezTo>
                    <a:pt x="6516" y="15006"/>
                    <a:pt x="6524" y="14956"/>
                    <a:pt x="6524" y="14956"/>
                  </a:cubicBezTo>
                  <a:lnTo>
                    <a:pt x="6752" y="15016"/>
                  </a:lnTo>
                  <a:cubicBezTo>
                    <a:pt x="6783" y="15024"/>
                    <a:pt x="6785" y="15025"/>
                    <a:pt x="6785" y="15025"/>
                  </a:cubicBezTo>
                  <a:cubicBezTo>
                    <a:pt x="5928" y="20710"/>
                    <a:pt x="5853" y="21207"/>
                    <a:pt x="5846" y="2125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 rot="13039248" flipH="1">
              <a:off x="8237614" y="6658272"/>
              <a:ext cx="563563" cy="53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extrusionOk="0">
                  <a:moveTo>
                    <a:pt x="2021" y="19022"/>
                  </a:moveTo>
                  <a:cubicBezTo>
                    <a:pt x="1781" y="19303"/>
                    <a:pt x="1589" y="19514"/>
                    <a:pt x="1396" y="19725"/>
                  </a:cubicBezTo>
                  <a:lnTo>
                    <a:pt x="1589" y="20077"/>
                  </a:lnTo>
                  <a:cubicBezTo>
                    <a:pt x="1781" y="19796"/>
                    <a:pt x="1973" y="19585"/>
                    <a:pt x="2166" y="19303"/>
                  </a:cubicBezTo>
                  <a:close/>
                  <a:moveTo>
                    <a:pt x="3670" y="17147"/>
                  </a:moveTo>
                  <a:cubicBezTo>
                    <a:pt x="3475" y="17424"/>
                    <a:pt x="3280" y="17631"/>
                    <a:pt x="3060" y="17872"/>
                  </a:cubicBezTo>
                  <a:lnTo>
                    <a:pt x="3231" y="18114"/>
                  </a:lnTo>
                  <a:cubicBezTo>
                    <a:pt x="3426" y="17907"/>
                    <a:pt x="3622" y="17700"/>
                    <a:pt x="3841" y="17389"/>
                  </a:cubicBezTo>
                  <a:close/>
                  <a:moveTo>
                    <a:pt x="3319" y="14628"/>
                  </a:moveTo>
                  <a:lnTo>
                    <a:pt x="2550" y="14218"/>
                  </a:lnTo>
                  <a:lnTo>
                    <a:pt x="2469" y="14570"/>
                  </a:lnTo>
                  <a:lnTo>
                    <a:pt x="3238" y="14980"/>
                  </a:lnTo>
                  <a:close/>
                  <a:moveTo>
                    <a:pt x="5402" y="15324"/>
                  </a:moveTo>
                  <a:cubicBezTo>
                    <a:pt x="5306" y="15394"/>
                    <a:pt x="5258" y="15463"/>
                    <a:pt x="5211" y="15533"/>
                  </a:cubicBezTo>
                  <a:cubicBezTo>
                    <a:pt x="5210" y="15533"/>
                    <a:pt x="5199" y="15527"/>
                    <a:pt x="4541" y="15185"/>
                  </a:cubicBezTo>
                  <a:cubicBezTo>
                    <a:pt x="4541" y="15185"/>
                    <a:pt x="4539" y="15196"/>
                    <a:pt x="4493" y="15602"/>
                  </a:cubicBezTo>
                  <a:cubicBezTo>
                    <a:pt x="4493" y="15602"/>
                    <a:pt x="4502" y="15607"/>
                    <a:pt x="4924" y="15811"/>
                  </a:cubicBezTo>
                  <a:cubicBezTo>
                    <a:pt x="4876" y="15881"/>
                    <a:pt x="4828" y="15950"/>
                    <a:pt x="4756" y="16054"/>
                  </a:cubicBezTo>
                  <a:lnTo>
                    <a:pt x="4923" y="16298"/>
                  </a:lnTo>
                  <a:cubicBezTo>
                    <a:pt x="5115" y="16089"/>
                    <a:pt x="5306" y="15881"/>
                    <a:pt x="5527" y="15628"/>
                  </a:cubicBezTo>
                  <a:close/>
                  <a:moveTo>
                    <a:pt x="9067" y="17704"/>
                  </a:moveTo>
                  <a:lnTo>
                    <a:pt x="8763" y="17704"/>
                  </a:lnTo>
                  <a:lnTo>
                    <a:pt x="8682" y="18817"/>
                  </a:lnTo>
                  <a:lnTo>
                    <a:pt x="8905" y="18876"/>
                  </a:lnTo>
                  <a:close/>
                  <a:moveTo>
                    <a:pt x="7139" y="13662"/>
                  </a:moveTo>
                  <a:cubicBezTo>
                    <a:pt x="6895" y="13871"/>
                    <a:pt x="6700" y="14081"/>
                    <a:pt x="6474" y="14325"/>
                  </a:cubicBezTo>
                  <a:lnTo>
                    <a:pt x="6603" y="14570"/>
                  </a:lnTo>
                  <a:cubicBezTo>
                    <a:pt x="6847" y="14360"/>
                    <a:pt x="7042" y="14151"/>
                    <a:pt x="7268" y="13906"/>
                  </a:cubicBezTo>
                  <a:close/>
                  <a:moveTo>
                    <a:pt x="9391" y="14775"/>
                  </a:moveTo>
                  <a:lnTo>
                    <a:pt x="9148" y="14687"/>
                  </a:lnTo>
                  <a:lnTo>
                    <a:pt x="9006" y="15800"/>
                  </a:lnTo>
                  <a:lnTo>
                    <a:pt x="9249" y="15888"/>
                  </a:lnTo>
                  <a:close/>
                  <a:moveTo>
                    <a:pt x="9735" y="12050"/>
                  </a:moveTo>
                  <a:lnTo>
                    <a:pt x="9492" y="11963"/>
                  </a:lnTo>
                  <a:lnTo>
                    <a:pt x="9391" y="12812"/>
                  </a:lnTo>
                  <a:lnTo>
                    <a:pt x="9634" y="12871"/>
                  </a:lnTo>
                  <a:close/>
                  <a:moveTo>
                    <a:pt x="15746" y="16796"/>
                  </a:moveTo>
                  <a:lnTo>
                    <a:pt x="15503" y="16708"/>
                  </a:lnTo>
                  <a:lnTo>
                    <a:pt x="15361" y="17850"/>
                  </a:lnTo>
                  <a:lnTo>
                    <a:pt x="15604" y="17909"/>
                  </a:lnTo>
                  <a:close/>
                  <a:moveTo>
                    <a:pt x="10701" y="10439"/>
                  </a:moveTo>
                  <a:cubicBezTo>
                    <a:pt x="10457" y="10579"/>
                    <a:pt x="10262" y="10789"/>
                    <a:pt x="10018" y="10998"/>
                  </a:cubicBezTo>
                  <a:lnTo>
                    <a:pt x="10165" y="11348"/>
                  </a:lnTo>
                  <a:cubicBezTo>
                    <a:pt x="10360" y="11138"/>
                    <a:pt x="10604" y="10928"/>
                    <a:pt x="10830" y="10745"/>
                  </a:cubicBezTo>
                  <a:close/>
                  <a:moveTo>
                    <a:pt x="8966" y="6104"/>
                  </a:moveTo>
                  <a:lnTo>
                    <a:pt x="8278" y="5548"/>
                  </a:lnTo>
                  <a:lnTo>
                    <a:pt x="8197" y="5811"/>
                  </a:lnTo>
                  <a:lnTo>
                    <a:pt x="8865" y="6368"/>
                  </a:lnTo>
                  <a:close/>
                  <a:moveTo>
                    <a:pt x="16130" y="13779"/>
                  </a:moveTo>
                  <a:lnTo>
                    <a:pt x="15847" y="13720"/>
                  </a:lnTo>
                  <a:lnTo>
                    <a:pt x="15705" y="14833"/>
                  </a:lnTo>
                  <a:lnTo>
                    <a:pt x="15988" y="14892"/>
                  </a:lnTo>
                  <a:close/>
                  <a:moveTo>
                    <a:pt x="10848" y="7569"/>
                  </a:moveTo>
                  <a:lnTo>
                    <a:pt x="10119" y="7012"/>
                  </a:lnTo>
                  <a:lnTo>
                    <a:pt x="10018" y="7364"/>
                  </a:lnTo>
                  <a:lnTo>
                    <a:pt x="10686" y="7920"/>
                  </a:lnTo>
                  <a:close/>
                  <a:moveTo>
                    <a:pt x="12657" y="9023"/>
                  </a:moveTo>
                  <a:lnTo>
                    <a:pt x="12572" y="8962"/>
                  </a:lnTo>
                  <a:cubicBezTo>
                    <a:pt x="12572" y="8962"/>
                    <a:pt x="12561" y="8954"/>
                    <a:pt x="11937" y="8477"/>
                  </a:cubicBezTo>
                  <a:lnTo>
                    <a:pt x="11840" y="8824"/>
                  </a:lnTo>
                  <a:cubicBezTo>
                    <a:pt x="11840" y="8824"/>
                    <a:pt x="11848" y="8831"/>
                    <a:pt x="12279" y="9171"/>
                  </a:cubicBezTo>
                  <a:cubicBezTo>
                    <a:pt x="12132" y="9309"/>
                    <a:pt x="11986" y="9379"/>
                    <a:pt x="11858" y="9552"/>
                  </a:cubicBezTo>
                  <a:lnTo>
                    <a:pt x="11986" y="9795"/>
                  </a:lnTo>
                  <a:cubicBezTo>
                    <a:pt x="12230" y="9656"/>
                    <a:pt x="12425" y="9448"/>
                    <a:pt x="12663" y="9283"/>
                  </a:cubicBezTo>
                  <a:lnTo>
                    <a:pt x="12621" y="9101"/>
                  </a:lnTo>
                  <a:close/>
                  <a:moveTo>
                    <a:pt x="16474" y="10791"/>
                  </a:moveTo>
                  <a:lnTo>
                    <a:pt x="16231" y="10703"/>
                  </a:lnTo>
                  <a:lnTo>
                    <a:pt x="16090" y="11816"/>
                  </a:lnTo>
                  <a:lnTo>
                    <a:pt x="16333" y="11904"/>
                  </a:lnTo>
                  <a:close/>
                  <a:moveTo>
                    <a:pt x="14454" y="7627"/>
                  </a:moveTo>
                  <a:cubicBezTo>
                    <a:pt x="14210" y="7769"/>
                    <a:pt x="13966" y="7981"/>
                    <a:pt x="13740" y="8167"/>
                  </a:cubicBezTo>
                  <a:lnTo>
                    <a:pt x="13868" y="8477"/>
                  </a:lnTo>
                  <a:cubicBezTo>
                    <a:pt x="14063" y="8335"/>
                    <a:pt x="14307" y="8123"/>
                    <a:pt x="14539" y="7937"/>
                  </a:cubicBezTo>
                  <a:close/>
                  <a:moveTo>
                    <a:pt x="15422" y="7217"/>
                  </a:moveTo>
                  <a:lnTo>
                    <a:pt x="10119" y="1769"/>
                  </a:lnTo>
                  <a:lnTo>
                    <a:pt x="9978" y="2032"/>
                  </a:lnTo>
                  <a:lnTo>
                    <a:pt x="15219" y="7569"/>
                  </a:lnTo>
                  <a:close/>
                  <a:moveTo>
                    <a:pt x="16859" y="7774"/>
                  </a:moveTo>
                  <a:lnTo>
                    <a:pt x="16616" y="7715"/>
                  </a:lnTo>
                  <a:lnTo>
                    <a:pt x="16474" y="8828"/>
                  </a:lnTo>
                  <a:lnTo>
                    <a:pt x="16717" y="8887"/>
                  </a:lnTo>
                  <a:close/>
                  <a:moveTo>
                    <a:pt x="16418" y="6456"/>
                  </a:moveTo>
                  <a:cubicBezTo>
                    <a:pt x="16128" y="6594"/>
                    <a:pt x="15886" y="6733"/>
                    <a:pt x="15657" y="6914"/>
                  </a:cubicBezTo>
                  <a:lnTo>
                    <a:pt x="15741" y="7217"/>
                  </a:lnTo>
                  <a:cubicBezTo>
                    <a:pt x="15983" y="7079"/>
                    <a:pt x="16225" y="6940"/>
                    <a:pt x="16503" y="6758"/>
                  </a:cubicBezTo>
                  <a:close/>
                  <a:moveTo>
                    <a:pt x="18401" y="5460"/>
                  </a:moveTo>
                  <a:cubicBezTo>
                    <a:pt x="18160" y="5600"/>
                    <a:pt x="17918" y="5671"/>
                    <a:pt x="17640" y="5855"/>
                  </a:cubicBezTo>
                  <a:lnTo>
                    <a:pt x="17725" y="6163"/>
                  </a:lnTo>
                  <a:cubicBezTo>
                    <a:pt x="17966" y="6022"/>
                    <a:pt x="18208" y="5952"/>
                    <a:pt x="18486" y="5767"/>
                  </a:cubicBezTo>
                  <a:close/>
                  <a:moveTo>
                    <a:pt x="19891" y="6902"/>
                  </a:moveTo>
                  <a:lnTo>
                    <a:pt x="20894" y="8008"/>
                  </a:lnTo>
                  <a:cubicBezTo>
                    <a:pt x="21600" y="12049"/>
                    <a:pt x="20538" y="14864"/>
                    <a:pt x="18546" y="16849"/>
                  </a:cubicBezTo>
                  <a:cubicBezTo>
                    <a:pt x="18546" y="16849"/>
                    <a:pt x="18557" y="16767"/>
                    <a:pt x="19891" y="6902"/>
                  </a:cubicBezTo>
                  <a:close/>
                  <a:moveTo>
                    <a:pt x="13637" y="0"/>
                  </a:moveTo>
                  <a:lnTo>
                    <a:pt x="14642" y="1109"/>
                  </a:lnTo>
                  <a:lnTo>
                    <a:pt x="14632" y="1124"/>
                  </a:lnTo>
                  <a:lnTo>
                    <a:pt x="15260" y="1827"/>
                  </a:lnTo>
                  <a:lnTo>
                    <a:pt x="15273" y="1806"/>
                  </a:lnTo>
                  <a:lnTo>
                    <a:pt x="16305" y="2945"/>
                  </a:lnTo>
                  <a:lnTo>
                    <a:pt x="16272" y="3028"/>
                  </a:lnTo>
                  <a:lnTo>
                    <a:pt x="16899" y="3731"/>
                  </a:lnTo>
                  <a:lnTo>
                    <a:pt x="16936" y="3641"/>
                  </a:lnTo>
                  <a:lnTo>
                    <a:pt x="17991" y="4805"/>
                  </a:lnTo>
                  <a:lnTo>
                    <a:pt x="17972" y="4845"/>
                  </a:lnTo>
                  <a:lnTo>
                    <a:pt x="18579" y="5548"/>
                  </a:lnTo>
                  <a:lnTo>
                    <a:pt x="18611" y="5489"/>
                  </a:lnTo>
                  <a:lnTo>
                    <a:pt x="19633" y="6617"/>
                  </a:lnTo>
                  <a:lnTo>
                    <a:pt x="18257" y="17129"/>
                  </a:lnTo>
                  <a:cubicBezTo>
                    <a:pt x="16571" y="18596"/>
                    <a:pt x="14307" y="19574"/>
                    <a:pt x="11947" y="20203"/>
                  </a:cubicBezTo>
                  <a:cubicBezTo>
                    <a:pt x="11947" y="20202"/>
                    <a:pt x="11957" y="20126"/>
                    <a:pt x="13392" y="9444"/>
                  </a:cubicBezTo>
                  <a:cubicBezTo>
                    <a:pt x="13392" y="9444"/>
                    <a:pt x="13383" y="9442"/>
                    <a:pt x="13103" y="9374"/>
                  </a:cubicBezTo>
                  <a:cubicBezTo>
                    <a:pt x="13103" y="9374"/>
                    <a:pt x="13095" y="9434"/>
                    <a:pt x="11658" y="20342"/>
                  </a:cubicBezTo>
                  <a:cubicBezTo>
                    <a:pt x="10646" y="20552"/>
                    <a:pt x="9683" y="20762"/>
                    <a:pt x="8671" y="20901"/>
                  </a:cubicBezTo>
                  <a:cubicBezTo>
                    <a:pt x="8671" y="20901"/>
                    <a:pt x="8671" y="20899"/>
                    <a:pt x="8671" y="20875"/>
                  </a:cubicBezTo>
                  <a:lnTo>
                    <a:pt x="8671" y="20692"/>
                  </a:lnTo>
                  <a:cubicBezTo>
                    <a:pt x="8671" y="20692"/>
                    <a:pt x="8669" y="20692"/>
                    <a:pt x="8641" y="20692"/>
                  </a:cubicBezTo>
                  <a:lnTo>
                    <a:pt x="8430" y="20692"/>
                  </a:lnTo>
                  <a:cubicBezTo>
                    <a:pt x="8430" y="20692"/>
                    <a:pt x="8430" y="20694"/>
                    <a:pt x="8424" y="20727"/>
                  </a:cubicBezTo>
                  <a:lnTo>
                    <a:pt x="8382" y="20971"/>
                  </a:lnTo>
                  <a:cubicBezTo>
                    <a:pt x="7370" y="21111"/>
                    <a:pt x="6359" y="21251"/>
                    <a:pt x="5395" y="21321"/>
                  </a:cubicBezTo>
                  <a:cubicBezTo>
                    <a:pt x="5395" y="21320"/>
                    <a:pt x="5404" y="21260"/>
                    <a:pt x="6262" y="15033"/>
                  </a:cubicBezTo>
                  <a:cubicBezTo>
                    <a:pt x="6262" y="15033"/>
                    <a:pt x="6261" y="15032"/>
                    <a:pt x="6232" y="15024"/>
                  </a:cubicBezTo>
                  <a:lnTo>
                    <a:pt x="6022" y="14963"/>
                  </a:lnTo>
                  <a:cubicBezTo>
                    <a:pt x="6021" y="14963"/>
                    <a:pt x="6014" y="15016"/>
                    <a:pt x="5106" y="21321"/>
                  </a:cubicBezTo>
                  <a:cubicBezTo>
                    <a:pt x="3228" y="21530"/>
                    <a:pt x="1493" y="21530"/>
                    <a:pt x="289" y="21600"/>
                  </a:cubicBezTo>
                  <a:lnTo>
                    <a:pt x="578" y="21251"/>
                  </a:lnTo>
                  <a:cubicBezTo>
                    <a:pt x="578" y="21251"/>
                    <a:pt x="577" y="21249"/>
                    <a:pt x="554" y="21216"/>
                  </a:cubicBezTo>
                  <a:lnTo>
                    <a:pt x="385" y="20971"/>
                  </a:lnTo>
                  <a:cubicBezTo>
                    <a:pt x="241" y="21181"/>
                    <a:pt x="96" y="21321"/>
                    <a:pt x="0" y="21460"/>
                  </a:cubicBezTo>
                  <a:cubicBezTo>
                    <a:pt x="289" y="20342"/>
                    <a:pt x="674" y="19015"/>
                    <a:pt x="1156" y="17548"/>
                  </a:cubicBezTo>
                  <a:cubicBezTo>
                    <a:pt x="1156" y="17548"/>
                    <a:pt x="1175" y="17559"/>
                    <a:pt x="3083" y="18736"/>
                  </a:cubicBezTo>
                  <a:cubicBezTo>
                    <a:pt x="3083" y="18735"/>
                    <a:pt x="3084" y="18733"/>
                    <a:pt x="3095" y="18692"/>
                  </a:cubicBezTo>
                  <a:lnTo>
                    <a:pt x="3179" y="18386"/>
                  </a:lnTo>
                  <a:cubicBezTo>
                    <a:pt x="3179" y="18386"/>
                    <a:pt x="3159" y="18374"/>
                    <a:pt x="1252" y="17199"/>
                  </a:cubicBezTo>
                  <a:cubicBezTo>
                    <a:pt x="2168" y="14544"/>
                    <a:pt x="3468" y="11470"/>
                    <a:pt x="5010" y="8605"/>
                  </a:cubicBezTo>
                  <a:cubicBezTo>
                    <a:pt x="5010" y="8605"/>
                    <a:pt x="5034" y="8628"/>
                    <a:pt x="8719" y="12099"/>
                  </a:cubicBezTo>
                  <a:cubicBezTo>
                    <a:pt x="8527" y="12308"/>
                    <a:pt x="8382" y="12448"/>
                    <a:pt x="8237" y="12588"/>
                  </a:cubicBezTo>
                  <a:cubicBezTo>
                    <a:pt x="8238" y="12588"/>
                    <a:pt x="8238" y="12589"/>
                    <a:pt x="8256" y="12622"/>
                  </a:cubicBezTo>
                  <a:lnTo>
                    <a:pt x="8382" y="12867"/>
                  </a:lnTo>
                  <a:cubicBezTo>
                    <a:pt x="8575" y="12657"/>
                    <a:pt x="8816" y="12518"/>
                    <a:pt x="9008" y="12308"/>
                  </a:cubicBezTo>
                  <a:cubicBezTo>
                    <a:pt x="9008" y="12308"/>
                    <a:pt x="9008" y="12307"/>
                    <a:pt x="9002" y="12291"/>
                  </a:cubicBezTo>
                  <a:lnTo>
                    <a:pt x="8960" y="12168"/>
                  </a:lnTo>
                  <a:cubicBezTo>
                    <a:pt x="8960" y="12168"/>
                    <a:pt x="8961" y="12166"/>
                    <a:pt x="8972" y="12142"/>
                  </a:cubicBezTo>
                  <a:lnTo>
                    <a:pt x="9056" y="11959"/>
                  </a:lnTo>
                  <a:cubicBezTo>
                    <a:pt x="9056" y="11958"/>
                    <a:pt x="9022" y="11927"/>
                    <a:pt x="5154" y="8326"/>
                  </a:cubicBezTo>
                  <a:cubicBezTo>
                    <a:pt x="7582" y="3894"/>
                    <a:pt x="10568" y="199"/>
                    <a:pt x="13637" y="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401" name="Shape 401"/>
          <p:cNvSpPr/>
          <p:nvPr/>
        </p:nvSpPr>
        <p:spPr>
          <a:xfrm>
            <a:off x="573087" y="396875"/>
            <a:ext cx="6027934" cy="5521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0" h="21600" extrusionOk="0">
                <a:moveTo>
                  <a:pt x="20374" y="21600"/>
                </a:moveTo>
                <a:cubicBezTo>
                  <a:pt x="20210" y="20371"/>
                  <a:pt x="20942" y="19410"/>
                  <a:pt x="21590" y="19622"/>
                </a:cubicBezTo>
                <a:cubicBezTo>
                  <a:pt x="21600" y="13859"/>
                  <a:pt x="21492" y="7597"/>
                  <a:pt x="21503" y="1834"/>
                </a:cubicBezTo>
                <a:cubicBezTo>
                  <a:pt x="20839" y="1826"/>
                  <a:pt x="20065" y="933"/>
                  <a:pt x="20063" y="0"/>
                </a:cubicBezTo>
                <a:lnTo>
                  <a:pt x="1437" y="4"/>
                </a:lnTo>
                <a:cubicBezTo>
                  <a:pt x="1452" y="1031"/>
                  <a:pt x="1094" y="2178"/>
                  <a:pt x="0" y="2118"/>
                </a:cubicBezTo>
                <a:cubicBezTo>
                  <a:pt x="23" y="8002"/>
                  <a:pt x="48" y="13888"/>
                  <a:pt x="70" y="19772"/>
                </a:cubicBezTo>
                <a:cubicBezTo>
                  <a:pt x="701" y="19482"/>
                  <a:pt x="1553" y="20373"/>
                  <a:pt x="1404" y="21584"/>
                </a:cubicBezTo>
                <a:lnTo>
                  <a:pt x="20374" y="21600"/>
                </a:lnTo>
                <a:close/>
              </a:path>
            </a:pathLst>
          </a:custGeom>
          <a:solidFill>
            <a:srgbClr val="6A452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402" name="Shape 402"/>
          <p:cNvSpPr/>
          <p:nvPr/>
        </p:nvSpPr>
        <p:spPr>
          <a:xfrm>
            <a:off x="614362" y="455612"/>
            <a:ext cx="5943601" cy="5403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600" extrusionOk="0">
                <a:moveTo>
                  <a:pt x="1455" y="0"/>
                </a:moveTo>
                <a:lnTo>
                  <a:pt x="19954" y="0"/>
                </a:lnTo>
                <a:cubicBezTo>
                  <a:pt x="20043" y="934"/>
                  <a:pt x="21010" y="1863"/>
                  <a:pt x="21461" y="1928"/>
                </a:cubicBezTo>
                <a:cubicBezTo>
                  <a:pt x="21477" y="7810"/>
                  <a:pt x="21543" y="13658"/>
                  <a:pt x="21559" y="19540"/>
                </a:cubicBezTo>
                <a:cubicBezTo>
                  <a:pt x="20858" y="19474"/>
                  <a:pt x="20195" y="20619"/>
                  <a:pt x="20292" y="21600"/>
                </a:cubicBezTo>
                <a:lnTo>
                  <a:pt x="1483" y="21514"/>
                </a:lnTo>
                <a:cubicBezTo>
                  <a:pt x="1451" y="20666"/>
                  <a:pt x="1152" y="19728"/>
                  <a:pt x="33" y="19601"/>
                </a:cubicBezTo>
                <a:cubicBezTo>
                  <a:pt x="73" y="16556"/>
                  <a:pt x="-41" y="5310"/>
                  <a:pt x="17" y="2203"/>
                </a:cubicBezTo>
                <a:cubicBezTo>
                  <a:pt x="962" y="1995"/>
                  <a:pt x="1365" y="1274"/>
                  <a:pt x="1455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403" name="Shape 403"/>
          <p:cNvSpPr/>
          <p:nvPr/>
        </p:nvSpPr>
        <p:spPr>
          <a:xfrm>
            <a:off x="658812" y="528637"/>
            <a:ext cx="5856289" cy="5257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600" extrusionOk="0">
                <a:moveTo>
                  <a:pt x="1455" y="0"/>
                </a:moveTo>
                <a:lnTo>
                  <a:pt x="19954" y="0"/>
                </a:lnTo>
                <a:cubicBezTo>
                  <a:pt x="20043" y="934"/>
                  <a:pt x="21010" y="1863"/>
                  <a:pt x="21461" y="1928"/>
                </a:cubicBezTo>
                <a:cubicBezTo>
                  <a:pt x="21477" y="7810"/>
                  <a:pt x="21543" y="13658"/>
                  <a:pt x="21559" y="19540"/>
                </a:cubicBezTo>
                <a:cubicBezTo>
                  <a:pt x="20858" y="19474"/>
                  <a:pt x="20195" y="20619"/>
                  <a:pt x="20292" y="21600"/>
                </a:cubicBezTo>
                <a:lnTo>
                  <a:pt x="1483" y="21514"/>
                </a:lnTo>
                <a:cubicBezTo>
                  <a:pt x="1451" y="20666"/>
                  <a:pt x="1152" y="19728"/>
                  <a:pt x="33" y="19601"/>
                </a:cubicBezTo>
                <a:cubicBezTo>
                  <a:pt x="73" y="16556"/>
                  <a:pt x="-41" y="5310"/>
                  <a:pt x="17" y="2203"/>
                </a:cubicBezTo>
                <a:cubicBezTo>
                  <a:pt x="962" y="1995"/>
                  <a:pt x="1365" y="1274"/>
                  <a:pt x="1455" y="0"/>
                </a:cubicBezTo>
                <a:close/>
              </a:path>
            </a:pathLst>
          </a:custGeom>
          <a:ln>
            <a:solidFill>
              <a:srgbClr val="6A4520"/>
            </a:solidFill>
            <a:prstDash val="dash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404" name="Shape 404"/>
          <p:cNvSpPr/>
          <p:nvPr/>
        </p:nvSpPr>
        <p:spPr>
          <a:xfrm>
            <a:off x="5413561" y="3332385"/>
            <a:ext cx="3340156" cy="3081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36" h="19898" extrusionOk="0">
                <a:moveTo>
                  <a:pt x="1293" y="4051"/>
                </a:moveTo>
                <a:cubicBezTo>
                  <a:pt x="-497" y="7966"/>
                  <a:pt x="-1993" y="19561"/>
                  <a:pt x="8112" y="19895"/>
                </a:cubicBezTo>
                <a:cubicBezTo>
                  <a:pt x="15929" y="20153"/>
                  <a:pt x="19607" y="7622"/>
                  <a:pt x="13417" y="2212"/>
                </a:cubicBezTo>
                <a:cubicBezTo>
                  <a:pt x="9253" y="-1447"/>
                  <a:pt x="3332" y="-381"/>
                  <a:pt x="1293" y="4051"/>
                </a:cubicBezTo>
                <a:close/>
              </a:path>
            </a:pathLst>
          </a:custGeom>
          <a:solidFill>
            <a:srgbClr val="6A452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5458004" y="3376826"/>
            <a:ext cx="3222680" cy="2948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36" h="19898" extrusionOk="0">
                <a:moveTo>
                  <a:pt x="1293" y="4051"/>
                </a:moveTo>
                <a:cubicBezTo>
                  <a:pt x="-497" y="7966"/>
                  <a:pt x="-1993" y="19561"/>
                  <a:pt x="8112" y="19895"/>
                </a:cubicBezTo>
                <a:cubicBezTo>
                  <a:pt x="15929" y="20153"/>
                  <a:pt x="19607" y="7622"/>
                  <a:pt x="13417" y="2212"/>
                </a:cubicBezTo>
                <a:cubicBezTo>
                  <a:pt x="9253" y="-1447"/>
                  <a:pt x="3332" y="-381"/>
                  <a:pt x="1293" y="405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406" name="Shape 406"/>
          <p:cNvSpPr/>
          <p:nvPr/>
        </p:nvSpPr>
        <p:spPr>
          <a:xfrm rot="10800000" flipH="1">
            <a:off x="5524429" y="3459052"/>
            <a:ext cx="3076859" cy="28100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23" h="21213" extrusionOk="0">
                <a:moveTo>
                  <a:pt x="1236" y="4781"/>
                </a:moveTo>
                <a:cubicBezTo>
                  <a:pt x="-680" y="7790"/>
                  <a:pt x="-279" y="14995"/>
                  <a:pt x="1828" y="17731"/>
                </a:cubicBezTo>
                <a:cubicBezTo>
                  <a:pt x="3935" y="20467"/>
                  <a:pt x="7894" y="21366"/>
                  <a:pt x="10677" y="21192"/>
                </a:cubicBezTo>
                <a:cubicBezTo>
                  <a:pt x="13460" y="21018"/>
                  <a:pt x="17100" y="19161"/>
                  <a:pt x="18525" y="16681"/>
                </a:cubicBezTo>
                <a:cubicBezTo>
                  <a:pt x="19950" y="14201"/>
                  <a:pt x="20920" y="9875"/>
                  <a:pt x="19223" y="6315"/>
                </a:cubicBezTo>
                <a:cubicBezTo>
                  <a:pt x="17233" y="2625"/>
                  <a:pt x="13117" y="277"/>
                  <a:pt x="10118" y="22"/>
                </a:cubicBezTo>
                <a:cubicBezTo>
                  <a:pt x="7120" y="-234"/>
                  <a:pt x="3151" y="1771"/>
                  <a:pt x="1236" y="4781"/>
                </a:cubicBezTo>
                <a:close/>
              </a:path>
            </a:pathLst>
          </a:custGeom>
          <a:ln>
            <a:solidFill>
              <a:srgbClr val="6A4520"/>
            </a:solidFill>
            <a:prstDash val="dash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407" name="Shape 4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es imágenes">
    <p:bg>
      <p:bgPr>
        <a:solidFill>
          <a:srgbClr val="637F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roup 510"/>
          <p:cNvGrpSpPr/>
          <p:nvPr/>
        </p:nvGrpSpPr>
        <p:grpSpPr>
          <a:xfrm>
            <a:off x="-508076" y="-336848"/>
            <a:ext cx="10037825" cy="7612695"/>
            <a:chOff x="0" y="0"/>
            <a:chExt cx="10037824" cy="7612694"/>
          </a:xfrm>
        </p:grpSpPr>
        <p:sp>
          <p:nvSpPr>
            <p:cNvPr id="409" name="Shape 409"/>
            <p:cNvSpPr/>
            <p:nvPr/>
          </p:nvSpPr>
          <p:spPr>
            <a:xfrm rot="20746899">
              <a:off x="4476825" y="6059787"/>
              <a:ext cx="1128715" cy="1085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2" h="21530" extrusionOk="0">
                  <a:moveTo>
                    <a:pt x="2978" y="17494"/>
                  </a:moveTo>
                  <a:cubicBezTo>
                    <a:pt x="2779" y="17774"/>
                    <a:pt x="2579" y="17983"/>
                    <a:pt x="2355" y="18228"/>
                  </a:cubicBezTo>
                  <a:lnTo>
                    <a:pt x="2530" y="18473"/>
                  </a:lnTo>
                  <a:cubicBezTo>
                    <a:pt x="2729" y="18263"/>
                    <a:pt x="2928" y="18053"/>
                    <a:pt x="3152" y="17739"/>
                  </a:cubicBezTo>
                  <a:close/>
                  <a:moveTo>
                    <a:pt x="8485" y="18058"/>
                  </a:moveTo>
                  <a:lnTo>
                    <a:pt x="8175" y="18058"/>
                  </a:lnTo>
                  <a:lnTo>
                    <a:pt x="8093" y="19185"/>
                  </a:lnTo>
                  <a:lnTo>
                    <a:pt x="8320" y="19244"/>
                  </a:lnTo>
                  <a:close/>
                  <a:moveTo>
                    <a:pt x="4745" y="15648"/>
                  </a:moveTo>
                  <a:cubicBezTo>
                    <a:pt x="4647" y="15718"/>
                    <a:pt x="4599" y="15789"/>
                    <a:pt x="4550" y="15859"/>
                  </a:cubicBezTo>
                  <a:cubicBezTo>
                    <a:pt x="4550" y="15859"/>
                    <a:pt x="4540" y="15854"/>
                    <a:pt x="3866" y="15507"/>
                  </a:cubicBezTo>
                  <a:cubicBezTo>
                    <a:pt x="3866" y="15507"/>
                    <a:pt x="3865" y="15516"/>
                    <a:pt x="3817" y="15930"/>
                  </a:cubicBezTo>
                  <a:cubicBezTo>
                    <a:pt x="3818" y="15930"/>
                    <a:pt x="3824" y="15933"/>
                    <a:pt x="4257" y="16141"/>
                  </a:cubicBezTo>
                  <a:cubicBezTo>
                    <a:pt x="4208" y="16211"/>
                    <a:pt x="4159" y="16282"/>
                    <a:pt x="4086" y="16387"/>
                  </a:cubicBezTo>
                  <a:lnTo>
                    <a:pt x="4257" y="16634"/>
                  </a:lnTo>
                  <a:cubicBezTo>
                    <a:pt x="4452" y="16423"/>
                    <a:pt x="4647" y="16211"/>
                    <a:pt x="4873" y="15956"/>
                  </a:cubicBezTo>
                  <a:close/>
                  <a:moveTo>
                    <a:pt x="1835" y="14528"/>
                  </a:moveTo>
                  <a:lnTo>
                    <a:pt x="1752" y="14884"/>
                  </a:lnTo>
                  <a:lnTo>
                    <a:pt x="2537" y="15299"/>
                  </a:lnTo>
                  <a:lnTo>
                    <a:pt x="2620" y="14943"/>
                  </a:lnTo>
                  <a:close/>
                  <a:moveTo>
                    <a:pt x="8816" y="15092"/>
                  </a:moveTo>
                  <a:lnTo>
                    <a:pt x="8568" y="15003"/>
                  </a:lnTo>
                  <a:lnTo>
                    <a:pt x="8423" y="16130"/>
                  </a:lnTo>
                  <a:lnTo>
                    <a:pt x="8671" y="16219"/>
                  </a:lnTo>
                  <a:close/>
                  <a:moveTo>
                    <a:pt x="6518" y="13965"/>
                  </a:moveTo>
                  <a:cubicBezTo>
                    <a:pt x="6269" y="14177"/>
                    <a:pt x="6070" y="14389"/>
                    <a:pt x="5840" y="14637"/>
                  </a:cubicBezTo>
                  <a:lnTo>
                    <a:pt x="5970" y="14884"/>
                  </a:lnTo>
                  <a:cubicBezTo>
                    <a:pt x="6219" y="14672"/>
                    <a:pt x="6419" y="14460"/>
                    <a:pt x="6649" y="14212"/>
                  </a:cubicBezTo>
                  <a:close/>
                  <a:moveTo>
                    <a:pt x="15301" y="17138"/>
                  </a:moveTo>
                  <a:lnTo>
                    <a:pt x="15053" y="17049"/>
                  </a:lnTo>
                  <a:lnTo>
                    <a:pt x="14908" y="18206"/>
                  </a:lnTo>
                  <a:lnTo>
                    <a:pt x="15156" y="18265"/>
                  </a:lnTo>
                  <a:close/>
                  <a:moveTo>
                    <a:pt x="9167" y="12333"/>
                  </a:moveTo>
                  <a:lnTo>
                    <a:pt x="8919" y="12244"/>
                  </a:lnTo>
                  <a:lnTo>
                    <a:pt x="8816" y="13105"/>
                  </a:lnTo>
                  <a:lnTo>
                    <a:pt x="9063" y="13164"/>
                  </a:lnTo>
                  <a:close/>
                  <a:moveTo>
                    <a:pt x="15693" y="14083"/>
                  </a:moveTo>
                  <a:lnTo>
                    <a:pt x="15404" y="14024"/>
                  </a:lnTo>
                  <a:lnTo>
                    <a:pt x="15259" y="15151"/>
                  </a:lnTo>
                  <a:lnTo>
                    <a:pt x="15549" y="15210"/>
                  </a:lnTo>
                  <a:close/>
                  <a:moveTo>
                    <a:pt x="10153" y="10702"/>
                  </a:moveTo>
                  <a:cubicBezTo>
                    <a:pt x="9904" y="10844"/>
                    <a:pt x="9705" y="11056"/>
                    <a:pt x="9456" y="11268"/>
                  </a:cubicBezTo>
                  <a:lnTo>
                    <a:pt x="9605" y="11622"/>
                  </a:lnTo>
                  <a:cubicBezTo>
                    <a:pt x="9805" y="11409"/>
                    <a:pt x="10054" y="11197"/>
                    <a:pt x="10284" y="11012"/>
                  </a:cubicBezTo>
                  <a:close/>
                  <a:moveTo>
                    <a:pt x="16044" y="11058"/>
                  </a:moveTo>
                  <a:lnTo>
                    <a:pt x="15796" y="10969"/>
                  </a:lnTo>
                  <a:lnTo>
                    <a:pt x="15652" y="12096"/>
                  </a:lnTo>
                  <a:lnTo>
                    <a:pt x="15900" y="12185"/>
                  </a:lnTo>
                  <a:close/>
                  <a:moveTo>
                    <a:pt x="11414" y="8715"/>
                  </a:moveTo>
                  <a:lnTo>
                    <a:pt x="11315" y="9066"/>
                  </a:lnTo>
                  <a:cubicBezTo>
                    <a:pt x="11315" y="9066"/>
                    <a:pt x="11322" y="9072"/>
                    <a:pt x="11763" y="9418"/>
                  </a:cubicBezTo>
                  <a:cubicBezTo>
                    <a:pt x="11614" y="9558"/>
                    <a:pt x="11464" y="9628"/>
                    <a:pt x="11333" y="9804"/>
                  </a:cubicBezTo>
                  <a:lnTo>
                    <a:pt x="11464" y="10050"/>
                  </a:lnTo>
                  <a:cubicBezTo>
                    <a:pt x="11713" y="9909"/>
                    <a:pt x="11912" y="9698"/>
                    <a:pt x="12155" y="9532"/>
                  </a:cubicBezTo>
                  <a:lnTo>
                    <a:pt x="12112" y="9347"/>
                  </a:lnTo>
                  <a:lnTo>
                    <a:pt x="12149" y="9268"/>
                  </a:lnTo>
                  <a:lnTo>
                    <a:pt x="12062" y="9207"/>
                  </a:lnTo>
                  <a:cubicBezTo>
                    <a:pt x="12062" y="9207"/>
                    <a:pt x="12053" y="9200"/>
                    <a:pt x="11414" y="8715"/>
                  </a:cubicBezTo>
                  <a:close/>
                  <a:moveTo>
                    <a:pt x="9559" y="7232"/>
                  </a:moveTo>
                  <a:lnTo>
                    <a:pt x="9456" y="7588"/>
                  </a:lnTo>
                  <a:lnTo>
                    <a:pt x="10137" y="8152"/>
                  </a:lnTo>
                  <a:lnTo>
                    <a:pt x="10303" y="7796"/>
                  </a:lnTo>
                  <a:close/>
                  <a:moveTo>
                    <a:pt x="7680" y="5749"/>
                  </a:moveTo>
                  <a:lnTo>
                    <a:pt x="7597" y="6016"/>
                  </a:lnTo>
                  <a:lnTo>
                    <a:pt x="8279" y="6580"/>
                  </a:lnTo>
                  <a:lnTo>
                    <a:pt x="8382" y="6313"/>
                  </a:lnTo>
                  <a:close/>
                  <a:moveTo>
                    <a:pt x="13983" y="7855"/>
                  </a:moveTo>
                  <a:cubicBezTo>
                    <a:pt x="13734" y="7998"/>
                    <a:pt x="13484" y="8213"/>
                    <a:pt x="13254" y="8401"/>
                  </a:cubicBezTo>
                  <a:lnTo>
                    <a:pt x="13385" y="8715"/>
                  </a:lnTo>
                  <a:cubicBezTo>
                    <a:pt x="13584" y="8572"/>
                    <a:pt x="13833" y="8357"/>
                    <a:pt x="14070" y="8169"/>
                  </a:cubicBezTo>
                  <a:close/>
                  <a:moveTo>
                    <a:pt x="16437" y="8003"/>
                  </a:moveTo>
                  <a:lnTo>
                    <a:pt x="16189" y="7944"/>
                  </a:lnTo>
                  <a:lnTo>
                    <a:pt x="16044" y="9071"/>
                  </a:lnTo>
                  <a:lnTo>
                    <a:pt x="16292" y="9130"/>
                  </a:lnTo>
                  <a:close/>
                  <a:moveTo>
                    <a:pt x="15987" y="6669"/>
                  </a:moveTo>
                  <a:cubicBezTo>
                    <a:pt x="15691" y="6809"/>
                    <a:pt x="15444" y="6949"/>
                    <a:pt x="15210" y="7133"/>
                  </a:cubicBezTo>
                  <a:lnTo>
                    <a:pt x="15296" y="7440"/>
                  </a:lnTo>
                  <a:cubicBezTo>
                    <a:pt x="15543" y="7300"/>
                    <a:pt x="15790" y="7159"/>
                    <a:pt x="16073" y="6975"/>
                  </a:cubicBezTo>
                  <a:close/>
                  <a:moveTo>
                    <a:pt x="18011" y="5660"/>
                  </a:moveTo>
                  <a:cubicBezTo>
                    <a:pt x="17764" y="5803"/>
                    <a:pt x="17518" y="5874"/>
                    <a:pt x="17234" y="6061"/>
                  </a:cubicBezTo>
                  <a:lnTo>
                    <a:pt x="17320" y="6372"/>
                  </a:lnTo>
                  <a:cubicBezTo>
                    <a:pt x="17567" y="6230"/>
                    <a:pt x="17814" y="6158"/>
                    <a:pt x="18097" y="5972"/>
                  </a:cubicBezTo>
                  <a:close/>
                  <a:moveTo>
                    <a:pt x="9559" y="1923"/>
                  </a:moveTo>
                  <a:lnTo>
                    <a:pt x="9415" y="2190"/>
                  </a:lnTo>
                  <a:lnTo>
                    <a:pt x="14764" y="7796"/>
                  </a:lnTo>
                  <a:lnTo>
                    <a:pt x="14970" y="7440"/>
                  </a:lnTo>
                  <a:close/>
                  <a:moveTo>
                    <a:pt x="17717" y="4741"/>
                  </a:moveTo>
                  <a:lnTo>
                    <a:pt x="17573" y="5037"/>
                  </a:lnTo>
                  <a:lnTo>
                    <a:pt x="18192" y="5749"/>
                  </a:lnTo>
                  <a:lnTo>
                    <a:pt x="18357" y="5453"/>
                  </a:lnTo>
                  <a:close/>
                  <a:moveTo>
                    <a:pt x="15982" y="2843"/>
                  </a:moveTo>
                  <a:lnTo>
                    <a:pt x="15838" y="3199"/>
                  </a:lnTo>
                  <a:lnTo>
                    <a:pt x="16478" y="3910"/>
                  </a:lnTo>
                  <a:lnTo>
                    <a:pt x="16623" y="3554"/>
                  </a:lnTo>
                  <a:close/>
                  <a:moveTo>
                    <a:pt x="14330" y="1004"/>
                  </a:moveTo>
                  <a:lnTo>
                    <a:pt x="14165" y="1271"/>
                  </a:lnTo>
                  <a:lnTo>
                    <a:pt x="14805" y="1983"/>
                  </a:lnTo>
                  <a:lnTo>
                    <a:pt x="14970" y="1716"/>
                  </a:lnTo>
                  <a:close/>
                  <a:moveTo>
                    <a:pt x="15141" y="311"/>
                  </a:moveTo>
                  <a:cubicBezTo>
                    <a:pt x="16629" y="911"/>
                    <a:pt x="18111" y="2410"/>
                    <a:pt x="19535" y="5096"/>
                  </a:cubicBezTo>
                  <a:cubicBezTo>
                    <a:pt x="19437" y="5096"/>
                    <a:pt x="19388" y="5096"/>
                    <a:pt x="19290" y="5167"/>
                  </a:cubicBezTo>
                  <a:cubicBezTo>
                    <a:pt x="19290" y="5167"/>
                    <a:pt x="19290" y="5169"/>
                    <a:pt x="19302" y="5211"/>
                  </a:cubicBezTo>
                  <a:lnTo>
                    <a:pt x="19388" y="5520"/>
                  </a:lnTo>
                  <a:cubicBezTo>
                    <a:pt x="19486" y="5450"/>
                    <a:pt x="19584" y="5450"/>
                    <a:pt x="19732" y="5379"/>
                  </a:cubicBezTo>
                  <a:cubicBezTo>
                    <a:pt x="19830" y="5662"/>
                    <a:pt x="19978" y="5945"/>
                    <a:pt x="20076" y="6157"/>
                  </a:cubicBezTo>
                  <a:cubicBezTo>
                    <a:pt x="21600" y="11392"/>
                    <a:pt x="20518" y="14858"/>
                    <a:pt x="18159" y="17192"/>
                  </a:cubicBezTo>
                  <a:cubicBezTo>
                    <a:pt x="18159" y="17192"/>
                    <a:pt x="18167" y="17136"/>
                    <a:pt x="19634" y="6369"/>
                  </a:cubicBezTo>
                  <a:cubicBezTo>
                    <a:pt x="19633" y="6369"/>
                    <a:pt x="19628" y="6368"/>
                    <a:pt x="19339" y="6299"/>
                  </a:cubicBezTo>
                  <a:lnTo>
                    <a:pt x="17864" y="17475"/>
                  </a:lnTo>
                  <a:cubicBezTo>
                    <a:pt x="16143" y="18961"/>
                    <a:pt x="13833" y="19951"/>
                    <a:pt x="11424" y="20588"/>
                  </a:cubicBezTo>
                  <a:cubicBezTo>
                    <a:pt x="11424" y="20587"/>
                    <a:pt x="11432" y="20531"/>
                    <a:pt x="12899" y="9694"/>
                  </a:cubicBezTo>
                  <a:cubicBezTo>
                    <a:pt x="12899" y="9694"/>
                    <a:pt x="12893" y="9693"/>
                    <a:pt x="12604" y="9623"/>
                  </a:cubicBezTo>
                  <a:cubicBezTo>
                    <a:pt x="12604" y="9624"/>
                    <a:pt x="12596" y="9682"/>
                    <a:pt x="11129" y="20729"/>
                  </a:cubicBezTo>
                  <a:cubicBezTo>
                    <a:pt x="10097" y="20941"/>
                    <a:pt x="9113" y="21153"/>
                    <a:pt x="8081" y="21295"/>
                  </a:cubicBezTo>
                  <a:cubicBezTo>
                    <a:pt x="8081" y="21295"/>
                    <a:pt x="8081" y="21293"/>
                    <a:pt x="8081" y="21268"/>
                  </a:cubicBezTo>
                  <a:lnTo>
                    <a:pt x="8081" y="21083"/>
                  </a:lnTo>
                  <a:cubicBezTo>
                    <a:pt x="8081" y="21083"/>
                    <a:pt x="8080" y="21083"/>
                    <a:pt x="8050" y="21083"/>
                  </a:cubicBezTo>
                  <a:lnTo>
                    <a:pt x="7835" y="21083"/>
                  </a:lnTo>
                  <a:cubicBezTo>
                    <a:pt x="7835" y="21083"/>
                    <a:pt x="7835" y="21085"/>
                    <a:pt x="7829" y="21118"/>
                  </a:cubicBezTo>
                  <a:lnTo>
                    <a:pt x="7786" y="21366"/>
                  </a:lnTo>
                  <a:lnTo>
                    <a:pt x="6370" y="21530"/>
                  </a:lnTo>
                  <a:lnTo>
                    <a:pt x="4842" y="20974"/>
                  </a:lnTo>
                  <a:cubicBezTo>
                    <a:pt x="4950" y="20196"/>
                    <a:pt x="5171" y="18605"/>
                    <a:pt x="5623" y="15353"/>
                  </a:cubicBezTo>
                  <a:cubicBezTo>
                    <a:pt x="5623" y="15353"/>
                    <a:pt x="5622" y="15353"/>
                    <a:pt x="5592" y="15344"/>
                  </a:cubicBezTo>
                  <a:lnTo>
                    <a:pt x="5377" y="15282"/>
                  </a:lnTo>
                  <a:cubicBezTo>
                    <a:pt x="5377" y="15282"/>
                    <a:pt x="5372" y="15316"/>
                    <a:pt x="4566" y="20874"/>
                  </a:cubicBezTo>
                  <a:lnTo>
                    <a:pt x="1407" y="19724"/>
                  </a:lnTo>
                  <a:cubicBezTo>
                    <a:pt x="1420" y="19710"/>
                    <a:pt x="1431" y="19694"/>
                    <a:pt x="1442" y="19677"/>
                  </a:cubicBezTo>
                  <a:lnTo>
                    <a:pt x="1295" y="19392"/>
                  </a:lnTo>
                  <a:lnTo>
                    <a:pt x="1098" y="19612"/>
                  </a:lnTo>
                  <a:lnTo>
                    <a:pt x="0" y="19212"/>
                  </a:lnTo>
                  <a:cubicBezTo>
                    <a:pt x="124" y="18786"/>
                    <a:pt x="263" y="18349"/>
                    <a:pt x="412" y="17900"/>
                  </a:cubicBezTo>
                  <a:cubicBezTo>
                    <a:pt x="412" y="17900"/>
                    <a:pt x="428" y="17909"/>
                    <a:pt x="2379" y="19102"/>
                  </a:cubicBezTo>
                  <a:cubicBezTo>
                    <a:pt x="2379" y="19102"/>
                    <a:pt x="2379" y="19100"/>
                    <a:pt x="2391" y="19058"/>
                  </a:cubicBezTo>
                  <a:lnTo>
                    <a:pt x="2477" y="18748"/>
                  </a:lnTo>
                  <a:cubicBezTo>
                    <a:pt x="2477" y="18748"/>
                    <a:pt x="2462" y="18739"/>
                    <a:pt x="511" y="17546"/>
                  </a:cubicBezTo>
                  <a:cubicBezTo>
                    <a:pt x="1445" y="14858"/>
                    <a:pt x="2772" y="11745"/>
                    <a:pt x="4345" y="8845"/>
                  </a:cubicBezTo>
                  <a:cubicBezTo>
                    <a:pt x="4345" y="8845"/>
                    <a:pt x="4367" y="8865"/>
                    <a:pt x="8130" y="12382"/>
                  </a:cubicBezTo>
                  <a:cubicBezTo>
                    <a:pt x="7934" y="12594"/>
                    <a:pt x="7786" y="12736"/>
                    <a:pt x="7639" y="12877"/>
                  </a:cubicBezTo>
                  <a:cubicBezTo>
                    <a:pt x="7639" y="12877"/>
                    <a:pt x="7639" y="12879"/>
                    <a:pt x="7657" y="12913"/>
                  </a:cubicBezTo>
                  <a:lnTo>
                    <a:pt x="7786" y="13160"/>
                  </a:lnTo>
                  <a:cubicBezTo>
                    <a:pt x="7983" y="12948"/>
                    <a:pt x="8229" y="12806"/>
                    <a:pt x="8425" y="12594"/>
                  </a:cubicBezTo>
                  <a:cubicBezTo>
                    <a:pt x="8425" y="12594"/>
                    <a:pt x="8425" y="12593"/>
                    <a:pt x="8419" y="12577"/>
                  </a:cubicBezTo>
                  <a:lnTo>
                    <a:pt x="8376" y="12453"/>
                  </a:lnTo>
                  <a:cubicBezTo>
                    <a:pt x="8376" y="12453"/>
                    <a:pt x="8377" y="12451"/>
                    <a:pt x="8388" y="12426"/>
                  </a:cubicBezTo>
                  <a:lnTo>
                    <a:pt x="8474" y="12241"/>
                  </a:lnTo>
                  <a:cubicBezTo>
                    <a:pt x="8474" y="12240"/>
                    <a:pt x="8451" y="12218"/>
                    <a:pt x="4492" y="8562"/>
                  </a:cubicBezTo>
                  <a:cubicBezTo>
                    <a:pt x="7104" y="3832"/>
                    <a:pt x="10349" y="-70"/>
                    <a:pt x="13652" y="0"/>
                  </a:cubicBezTo>
                  <a:cubicBezTo>
                    <a:pt x="14148" y="11"/>
                    <a:pt x="14644" y="111"/>
                    <a:pt x="15141" y="31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 rot="2193362">
              <a:off x="323925" y="3421361"/>
              <a:ext cx="784227" cy="1001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2" h="21563" extrusionOk="0">
                  <a:moveTo>
                    <a:pt x="12332" y="18536"/>
                  </a:moveTo>
                  <a:lnTo>
                    <a:pt x="12127" y="19794"/>
                  </a:lnTo>
                  <a:lnTo>
                    <a:pt x="12478" y="19858"/>
                  </a:lnTo>
                  <a:lnTo>
                    <a:pt x="12683" y="18633"/>
                  </a:lnTo>
                  <a:close/>
                  <a:moveTo>
                    <a:pt x="12829" y="15247"/>
                  </a:moveTo>
                  <a:lnTo>
                    <a:pt x="12624" y="16472"/>
                  </a:lnTo>
                  <a:lnTo>
                    <a:pt x="13034" y="16537"/>
                  </a:lnTo>
                  <a:lnTo>
                    <a:pt x="13238" y="15312"/>
                  </a:lnTo>
                  <a:close/>
                  <a:moveTo>
                    <a:pt x="13384" y="11926"/>
                  </a:moveTo>
                  <a:lnTo>
                    <a:pt x="13180" y="13151"/>
                  </a:lnTo>
                  <a:lnTo>
                    <a:pt x="13531" y="13248"/>
                  </a:lnTo>
                  <a:lnTo>
                    <a:pt x="13735" y="12023"/>
                  </a:lnTo>
                  <a:close/>
                  <a:moveTo>
                    <a:pt x="13940" y="8637"/>
                  </a:moveTo>
                  <a:lnTo>
                    <a:pt x="13735" y="9862"/>
                  </a:lnTo>
                  <a:lnTo>
                    <a:pt x="14086" y="9927"/>
                  </a:lnTo>
                  <a:lnTo>
                    <a:pt x="14291" y="8702"/>
                  </a:lnTo>
                  <a:close/>
                  <a:moveTo>
                    <a:pt x="15419" y="6590"/>
                  </a:moveTo>
                  <a:lnTo>
                    <a:pt x="15541" y="6928"/>
                  </a:lnTo>
                  <a:cubicBezTo>
                    <a:pt x="15891" y="6773"/>
                    <a:pt x="16240" y="6696"/>
                    <a:pt x="16641" y="6493"/>
                  </a:cubicBezTo>
                  <a:lnTo>
                    <a:pt x="16519" y="6154"/>
                  </a:lnTo>
                  <a:cubicBezTo>
                    <a:pt x="16170" y="6309"/>
                    <a:pt x="15821" y="6387"/>
                    <a:pt x="15419" y="6590"/>
                  </a:cubicBezTo>
                  <a:close/>
                  <a:moveTo>
                    <a:pt x="16103" y="5155"/>
                  </a:moveTo>
                  <a:lnTo>
                    <a:pt x="15899" y="5477"/>
                  </a:lnTo>
                  <a:lnTo>
                    <a:pt x="16776" y="6251"/>
                  </a:lnTo>
                  <a:lnTo>
                    <a:pt x="17010" y="5929"/>
                  </a:lnTo>
                  <a:close/>
                  <a:moveTo>
                    <a:pt x="12554" y="7756"/>
                  </a:moveTo>
                  <a:lnTo>
                    <a:pt x="12676" y="8089"/>
                  </a:lnTo>
                  <a:cubicBezTo>
                    <a:pt x="13025" y="7937"/>
                    <a:pt x="13375" y="7784"/>
                    <a:pt x="13776" y="7584"/>
                  </a:cubicBezTo>
                  <a:lnTo>
                    <a:pt x="13654" y="7251"/>
                  </a:lnTo>
                  <a:cubicBezTo>
                    <a:pt x="13235" y="7403"/>
                    <a:pt x="12886" y="7556"/>
                    <a:pt x="12554" y="7756"/>
                  </a:cubicBezTo>
                  <a:close/>
                  <a:moveTo>
                    <a:pt x="9785" y="9135"/>
                  </a:moveTo>
                  <a:lnTo>
                    <a:pt x="9971" y="9476"/>
                  </a:lnTo>
                  <a:cubicBezTo>
                    <a:pt x="10253" y="9320"/>
                    <a:pt x="10605" y="9086"/>
                    <a:pt x="10940" y="8881"/>
                  </a:cubicBezTo>
                  <a:lnTo>
                    <a:pt x="10817" y="8540"/>
                  </a:lnTo>
                  <a:cubicBezTo>
                    <a:pt x="10464" y="8696"/>
                    <a:pt x="10112" y="8930"/>
                    <a:pt x="9785" y="9135"/>
                  </a:cubicBezTo>
                  <a:close/>
                  <a:moveTo>
                    <a:pt x="4409" y="12251"/>
                  </a:moveTo>
                  <a:lnTo>
                    <a:pt x="4620" y="12635"/>
                  </a:lnTo>
                  <a:cubicBezTo>
                    <a:pt x="4902" y="12405"/>
                    <a:pt x="5255" y="12174"/>
                    <a:pt x="5581" y="11972"/>
                  </a:cubicBezTo>
                  <a:lnTo>
                    <a:pt x="5396" y="11636"/>
                  </a:lnTo>
                  <a:cubicBezTo>
                    <a:pt x="5043" y="11790"/>
                    <a:pt x="4761" y="12020"/>
                    <a:pt x="4409" y="12251"/>
                  </a:cubicBezTo>
                  <a:close/>
                  <a:moveTo>
                    <a:pt x="7181" y="9476"/>
                  </a:moveTo>
                  <a:lnTo>
                    <a:pt x="7040" y="9857"/>
                  </a:lnTo>
                  <a:cubicBezTo>
                    <a:pt x="7040" y="9857"/>
                    <a:pt x="7048" y="9862"/>
                    <a:pt x="7675" y="10239"/>
                  </a:cubicBezTo>
                  <a:cubicBezTo>
                    <a:pt x="7463" y="10392"/>
                    <a:pt x="7251" y="10468"/>
                    <a:pt x="7066" y="10659"/>
                  </a:cubicBezTo>
                  <a:lnTo>
                    <a:pt x="7251" y="10927"/>
                  </a:lnTo>
                  <a:cubicBezTo>
                    <a:pt x="7604" y="10774"/>
                    <a:pt x="7886" y="10545"/>
                    <a:pt x="8230" y="10363"/>
                  </a:cubicBezTo>
                  <a:lnTo>
                    <a:pt x="8168" y="10163"/>
                  </a:lnTo>
                  <a:lnTo>
                    <a:pt x="8221" y="10077"/>
                  </a:lnTo>
                  <a:lnTo>
                    <a:pt x="8098" y="10010"/>
                  </a:lnTo>
                  <a:cubicBezTo>
                    <a:pt x="8098" y="10010"/>
                    <a:pt x="8088" y="10004"/>
                    <a:pt x="7181" y="9476"/>
                  </a:cubicBezTo>
                  <a:close/>
                  <a:moveTo>
                    <a:pt x="13648" y="3091"/>
                  </a:moveTo>
                  <a:lnTo>
                    <a:pt x="13443" y="3478"/>
                  </a:lnTo>
                  <a:lnTo>
                    <a:pt x="14349" y="4252"/>
                  </a:lnTo>
                  <a:lnTo>
                    <a:pt x="14554" y="3865"/>
                  </a:lnTo>
                  <a:close/>
                  <a:moveTo>
                    <a:pt x="4555" y="7863"/>
                  </a:moveTo>
                  <a:lnTo>
                    <a:pt x="4409" y="8250"/>
                  </a:lnTo>
                  <a:lnTo>
                    <a:pt x="5373" y="8863"/>
                  </a:lnTo>
                  <a:lnTo>
                    <a:pt x="5607" y="8476"/>
                  </a:lnTo>
                  <a:close/>
                  <a:moveTo>
                    <a:pt x="11309" y="1092"/>
                  </a:moveTo>
                  <a:lnTo>
                    <a:pt x="11075" y="1382"/>
                  </a:lnTo>
                  <a:lnTo>
                    <a:pt x="11981" y="2156"/>
                  </a:lnTo>
                  <a:lnTo>
                    <a:pt x="12215" y="1866"/>
                  </a:lnTo>
                  <a:close/>
                  <a:moveTo>
                    <a:pt x="1894" y="6251"/>
                  </a:moveTo>
                  <a:lnTo>
                    <a:pt x="1777" y="6541"/>
                  </a:lnTo>
                  <a:lnTo>
                    <a:pt x="2742" y="7154"/>
                  </a:lnTo>
                  <a:lnTo>
                    <a:pt x="2888" y="6864"/>
                  </a:lnTo>
                  <a:close/>
                  <a:moveTo>
                    <a:pt x="4555" y="2092"/>
                  </a:moveTo>
                  <a:lnTo>
                    <a:pt x="4350" y="2382"/>
                  </a:lnTo>
                  <a:lnTo>
                    <a:pt x="11923" y="8476"/>
                  </a:lnTo>
                  <a:lnTo>
                    <a:pt x="12215" y="8089"/>
                  </a:lnTo>
                  <a:close/>
                  <a:moveTo>
                    <a:pt x="3499" y="2698"/>
                  </a:moveTo>
                  <a:cubicBezTo>
                    <a:pt x="5694" y="1004"/>
                    <a:pt x="8011" y="-37"/>
                    <a:pt x="10349" y="1"/>
                  </a:cubicBezTo>
                  <a:cubicBezTo>
                    <a:pt x="13155" y="47"/>
                    <a:pt x="15989" y="1648"/>
                    <a:pt x="18677" y="5541"/>
                  </a:cubicBezTo>
                  <a:cubicBezTo>
                    <a:pt x="18538" y="5541"/>
                    <a:pt x="18468" y="5541"/>
                    <a:pt x="18329" y="5618"/>
                  </a:cubicBezTo>
                  <a:cubicBezTo>
                    <a:pt x="18329" y="5618"/>
                    <a:pt x="18330" y="5620"/>
                    <a:pt x="18347" y="5666"/>
                  </a:cubicBezTo>
                  <a:lnTo>
                    <a:pt x="18468" y="6002"/>
                  </a:lnTo>
                  <a:cubicBezTo>
                    <a:pt x="18608" y="5926"/>
                    <a:pt x="18747" y="5926"/>
                    <a:pt x="18956" y="5849"/>
                  </a:cubicBezTo>
                  <a:cubicBezTo>
                    <a:pt x="19095" y="6156"/>
                    <a:pt x="19304" y="6464"/>
                    <a:pt x="19443" y="6695"/>
                  </a:cubicBezTo>
                  <a:cubicBezTo>
                    <a:pt x="21600" y="12385"/>
                    <a:pt x="20069" y="16154"/>
                    <a:pt x="16729" y="18691"/>
                  </a:cubicBezTo>
                  <a:cubicBezTo>
                    <a:pt x="16729" y="18691"/>
                    <a:pt x="16740" y="18629"/>
                    <a:pt x="18816" y="6925"/>
                  </a:cubicBezTo>
                  <a:cubicBezTo>
                    <a:pt x="18816" y="6925"/>
                    <a:pt x="18810" y="6924"/>
                    <a:pt x="18399" y="6848"/>
                  </a:cubicBezTo>
                  <a:lnTo>
                    <a:pt x="16311" y="18999"/>
                  </a:lnTo>
                  <a:cubicBezTo>
                    <a:pt x="14665" y="20091"/>
                    <a:pt x="12637" y="20936"/>
                    <a:pt x="10438" y="21563"/>
                  </a:cubicBezTo>
                  <a:lnTo>
                    <a:pt x="7983" y="17911"/>
                  </a:lnTo>
                  <a:cubicBezTo>
                    <a:pt x="8285" y="16196"/>
                    <a:pt x="8704" y="13823"/>
                    <a:pt x="9282" y="10540"/>
                  </a:cubicBezTo>
                  <a:cubicBezTo>
                    <a:pt x="9282" y="10540"/>
                    <a:pt x="9276" y="10539"/>
                    <a:pt x="8865" y="10463"/>
                  </a:cubicBezTo>
                  <a:cubicBezTo>
                    <a:pt x="8865" y="10463"/>
                    <a:pt x="8857" y="10509"/>
                    <a:pt x="7660" y="17431"/>
                  </a:cubicBezTo>
                  <a:lnTo>
                    <a:pt x="0" y="6038"/>
                  </a:lnTo>
                  <a:cubicBezTo>
                    <a:pt x="1112" y="4767"/>
                    <a:pt x="2287" y="3633"/>
                    <a:pt x="3499" y="2698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 rot="7668513">
              <a:off x="29444" y="5481142"/>
              <a:ext cx="1549401" cy="83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18509" y="4930"/>
                  </a:moveTo>
                  <a:lnTo>
                    <a:pt x="19134" y="5627"/>
                  </a:lnTo>
                  <a:lnTo>
                    <a:pt x="19301" y="5336"/>
                  </a:lnTo>
                  <a:lnTo>
                    <a:pt x="18655" y="4640"/>
                  </a:lnTo>
                  <a:close/>
                  <a:moveTo>
                    <a:pt x="16758" y="3131"/>
                  </a:moveTo>
                  <a:lnTo>
                    <a:pt x="17404" y="3827"/>
                  </a:lnTo>
                  <a:lnTo>
                    <a:pt x="17550" y="3479"/>
                  </a:lnTo>
                  <a:lnTo>
                    <a:pt x="16904" y="2782"/>
                  </a:lnTo>
                  <a:close/>
                  <a:moveTo>
                    <a:pt x="18254" y="6236"/>
                  </a:moveTo>
                  <a:cubicBezTo>
                    <a:pt x="18503" y="6097"/>
                    <a:pt x="18752" y="6027"/>
                    <a:pt x="19039" y="5844"/>
                  </a:cubicBezTo>
                  <a:lnTo>
                    <a:pt x="18951" y="5540"/>
                  </a:lnTo>
                  <a:cubicBezTo>
                    <a:pt x="18702" y="5679"/>
                    <a:pt x="18454" y="5749"/>
                    <a:pt x="18167" y="5931"/>
                  </a:cubicBezTo>
                  <a:close/>
                  <a:moveTo>
                    <a:pt x="15070" y="1244"/>
                  </a:moveTo>
                  <a:lnTo>
                    <a:pt x="15716" y="1941"/>
                  </a:lnTo>
                  <a:lnTo>
                    <a:pt x="15883" y="1679"/>
                  </a:lnTo>
                  <a:lnTo>
                    <a:pt x="15237" y="983"/>
                  </a:lnTo>
                  <a:close/>
                  <a:moveTo>
                    <a:pt x="16212" y="7281"/>
                  </a:moveTo>
                  <a:cubicBezTo>
                    <a:pt x="16461" y="7144"/>
                    <a:pt x="16710" y="7007"/>
                    <a:pt x="16996" y="6827"/>
                  </a:cubicBezTo>
                  <a:lnTo>
                    <a:pt x="16909" y="6526"/>
                  </a:lnTo>
                  <a:cubicBezTo>
                    <a:pt x="16610" y="6664"/>
                    <a:pt x="16361" y="6801"/>
                    <a:pt x="16125" y="6981"/>
                  </a:cubicBezTo>
                  <a:close/>
                  <a:moveTo>
                    <a:pt x="16967" y="8877"/>
                  </a:moveTo>
                  <a:lnTo>
                    <a:pt x="17217" y="8935"/>
                  </a:lnTo>
                  <a:lnTo>
                    <a:pt x="17363" y="7833"/>
                  </a:lnTo>
                  <a:lnTo>
                    <a:pt x="17113" y="7774"/>
                  </a:lnTo>
                  <a:close/>
                  <a:moveTo>
                    <a:pt x="16571" y="11838"/>
                  </a:moveTo>
                  <a:lnTo>
                    <a:pt x="16821" y="11925"/>
                  </a:lnTo>
                  <a:lnTo>
                    <a:pt x="16967" y="10822"/>
                  </a:lnTo>
                  <a:lnTo>
                    <a:pt x="16717" y="10735"/>
                  </a:lnTo>
                  <a:close/>
                  <a:moveTo>
                    <a:pt x="14283" y="8529"/>
                  </a:moveTo>
                  <a:cubicBezTo>
                    <a:pt x="14484" y="8389"/>
                    <a:pt x="14735" y="8178"/>
                    <a:pt x="14974" y="7994"/>
                  </a:cubicBezTo>
                  <a:lnTo>
                    <a:pt x="14886" y="7687"/>
                  </a:lnTo>
                  <a:cubicBezTo>
                    <a:pt x="14635" y="7828"/>
                    <a:pt x="14383" y="8038"/>
                    <a:pt x="14151" y="8222"/>
                  </a:cubicBezTo>
                  <a:close/>
                  <a:moveTo>
                    <a:pt x="10276" y="2144"/>
                  </a:moveTo>
                  <a:lnTo>
                    <a:pt x="15674" y="7629"/>
                  </a:lnTo>
                  <a:lnTo>
                    <a:pt x="15883" y="7281"/>
                  </a:lnTo>
                  <a:lnTo>
                    <a:pt x="10422" y="1883"/>
                  </a:lnTo>
                  <a:close/>
                  <a:moveTo>
                    <a:pt x="12344" y="9835"/>
                  </a:moveTo>
                  <a:cubicBezTo>
                    <a:pt x="12596" y="9698"/>
                    <a:pt x="12797" y="9491"/>
                    <a:pt x="13042" y="9328"/>
                  </a:cubicBezTo>
                  <a:lnTo>
                    <a:pt x="12998" y="9148"/>
                  </a:lnTo>
                  <a:lnTo>
                    <a:pt x="13036" y="9070"/>
                  </a:lnTo>
                  <a:lnTo>
                    <a:pt x="12948" y="9010"/>
                  </a:lnTo>
                  <a:cubicBezTo>
                    <a:pt x="12947" y="9010"/>
                    <a:pt x="12938" y="9004"/>
                    <a:pt x="12294" y="8529"/>
                  </a:cubicBezTo>
                  <a:lnTo>
                    <a:pt x="12194" y="8873"/>
                  </a:lnTo>
                  <a:cubicBezTo>
                    <a:pt x="12194" y="8873"/>
                    <a:pt x="12201" y="8878"/>
                    <a:pt x="12646" y="9217"/>
                  </a:cubicBezTo>
                  <a:cubicBezTo>
                    <a:pt x="12495" y="9354"/>
                    <a:pt x="12344" y="9423"/>
                    <a:pt x="12212" y="9595"/>
                  </a:cubicBezTo>
                  <a:close/>
                  <a:moveTo>
                    <a:pt x="10318" y="7426"/>
                  </a:moveTo>
                  <a:lnTo>
                    <a:pt x="11005" y="7978"/>
                  </a:lnTo>
                  <a:lnTo>
                    <a:pt x="11172" y="7629"/>
                  </a:lnTo>
                  <a:lnTo>
                    <a:pt x="10422" y="7078"/>
                  </a:lnTo>
                  <a:close/>
                  <a:moveTo>
                    <a:pt x="8442" y="5888"/>
                  </a:moveTo>
                  <a:lnTo>
                    <a:pt x="9130" y="6439"/>
                  </a:lnTo>
                  <a:lnTo>
                    <a:pt x="9234" y="6178"/>
                  </a:lnTo>
                  <a:lnTo>
                    <a:pt x="8525" y="5627"/>
                  </a:lnTo>
                  <a:close/>
                  <a:moveTo>
                    <a:pt x="10468" y="11373"/>
                  </a:moveTo>
                  <a:cubicBezTo>
                    <a:pt x="10669" y="11166"/>
                    <a:pt x="10921" y="10958"/>
                    <a:pt x="11153" y="10777"/>
                  </a:cubicBezTo>
                  <a:lnTo>
                    <a:pt x="11021" y="10474"/>
                  </a:lnTo>
                  <a:cubicBezTo>
                    <a:pt x="10770" y="10612"/>
                    <a:pt x="10569" y="10820"/>
                    <a:pt x="10318" y="11027"/>
                  </a:cubicBezTo>
                  <a:close/>
                  <a:moveTo>
                    <a:pt x="9671" y="12825"/>
                  </a:moveTo>
                  <a:lnTo>
                    <a:pt x="9922" y="12883"/>
                  </a:lnTo>
                  <a:lnTo>
                    <a:pt x="10026" y="12070"/>
                  </a:lnTo>
                  <a:lnTo>
                    <a:pt x="9776" y="11983"/>
                  </a:lnTo>
                  <a:close/>
                  <a:moveTo>
                    <a:pt x="9275" y="15785"/>
                  </a:moveTo>
                  <a:lnTo>
                    <a:pt x="9526" y="15872"/>
                  </a:lnTo>
                  <a:lnTo>
                    <a:pt x="9671" y="14769"/>
                  </a:lnTo>
                  <a:lnTo>
                    <a:pt x="9421" y="14682"/>
                  </a:lnTo>
                  <a:close/>
                  <a:moveTo>
                    <a:pt x="6800" y="14566"/>
                  </a:moveTo>
                  <a:cubicBezTo>
                    <a:pt x="7051" y="14359"/>
                    <a:pt x="7252" y="14151"/>
                    <a:pt x="7485" y="13909"/>
                  </a:cubicBezTo>
                  <a:lnTo>
                    <a:pt x="7353" y="13666"/>
                  </a:lnTo>
                  <a:cubicBezTo>
                    <a:pt x="7102" y="13874"/>
                    <a:pt x="6900" y="14082"/>
                    <a:pt x="6668" y="14324"/>
                  </a:cubicBezTo>
                  <a:close/>
                  <a:moveTo>
                    <a:pt x="8942" y="18775"/>
                  </a:moveTo>
                  <a:lnTo>
                    <a:pt x="9171" y="18833"/>
                  </a:lnTo>
                  <a:lnTo>
                    <a:pt x="9338" y="17672"/>
                  </a:lnTo>
                  <a:lnTo>
                    <a:pt x="9025" y="17672"/>
                  </a:lnTo>
                  <a:close/>
                  <a:moveTo>
                    <a:pt x="4627" y="15589"/>
                  </a:moveTo>
                  <a:cubicBezTo>
                    <a:pt x="4627" y="15589"/>
                    <a:pt x="4634" y="15593"/>
                    <a:pt x="5071" y="15796"/>
                  </a:cubicBezTo>
                  <a:cubicBezTo>
                    <a:pt x="5021" y="15865"/>
                    <a:pt x="4972" y="15934"/>
                    <a:pt x="4898" y="16037"/>
                  </a:cubicBezTo>
                  <a:lnTo>
                    <a:pt x="5071" y="16279"/>
                  </a:lnTo>
                  <a:cubicBezTo>
                    <a:pt x="5268" y="16072"/>
                    <a:pt x="5465" y="15865"/>
                    <a:pt x="5693" y="15615"/>
                  </a:cubicBezTo>
                  <a:lnTo>
                    <a:pt x="5563" y="15314"/>
                  </a:lnTo>
                  <a:cubicBezTo>
                    <a:pt x="5465" y="15382"/>
                    <a:pt x="5416" y="15451"/>
                    <a:pt x="5366" y="15520"/>
                  </a:cubicBezTo>
                  <a:cubicBezTo>
                    <a:pt x="5366" y="15520"/>
                    <a:pt x="5357" y="15516"/>
                    <a:pt x="4677" y="15176"/>
                  </a:cubicBezTo>
                  <a:cubicBezTo>
                    <a:pt x="4677" y="15176"/>
                    <a:pt x="4676" y="15182"/>
                    <a:pt x="4627" y="15589"/>
                  </a:cubicBezTo>
                  <a:close/>
                  <a:moveTo>
                    <a:pt x="2543" y="14566"/>
                  </a:moveTo>
                  <a:lnTo>
                    <a:pt x="3335" y="14972"/>
                  </a:lnTo>
                  <a:lnTo>
                    <a:pt x="3418" y="14624"/>
                  </a:lnTo>
                  <a:lnTo>
                    <a:pt x="2626" y="14218"/>
                  </a:lnTo>
                  <a:close/>
                  <a:moveTo>
                    <a:pt x="3152" y="17839"/>
                  </a:moveTo>
                  <a:lnTo>
                    <a:pt x="3328" y="18078"/>
                  </a:lnTo>
                  <a:cubicBezTo>
                    <a:pt x="3529" y="17873"/>
                    <a:pt x="3730" y="17668"/>
                    <a:pt x="3956" y="17360"/>
                  </a:cubicBezTo>
                  <a:lnTo>
                    <a:pt x="3780" y="17120"/>
                  </a:lnTo>
                  <a:cubicBezTo>
                    <a:pt x="3579" y="17394"/>
                    <a:pt x="3378" y="17599"/>
                    <a:pt x="3152" y="17839"/>
                  </a:cubicBezTo>
                  <a:close/>
                  <a:moveTo>
                    <a:pt x="1438" y="19674"/>
                  </a:moveTo>
                  <a:lnTo>
                    <a:pt x="1636" y="20023"/>
                  </a:lnTo>
                  <a:cubicBezTo>
                    <a:pt x="1834" y="19744"/>
                    <a:pt x="2032" y="19535"/>
                    <a:pt x="2230" y="19256"/>
                  </a:cubicBezTo>
                  <a:lnTo>
                    <a:pt x="2082" y="18978"/>
                  </a:lnTo>
                  <a:cubicBezTo>
                    <a:pt x="1834" y="19256"/>
                    <a:pt x="1636" y="19465"/>
                    <a:pt x="1438" y="19674"/>
                  </a:cubicBezTo>
                  <a:close/>
                  <a:moveTo>
                    <a:pt x="0" y="21394"/>
                  </a:moveTo>
                  <a:cubicBezTo>
                    <a:pt x="298" y="20286"/>
                    <a:pt x="695" y="18971"/>
                    <a:pt x="1191" y="17517"/>
                  </a:cubicBezTo>
                  <a:cubicBezTo>
                    <a:pt x="1191" y="17517"/>
                    <a:pt x="1207" y="17527"/>
                    <a:pt x="3175" y="18694"/>
                  </a:cubicBezTo>
                  <a:cubicBezTo>
                    <a:pt x="3175" y="18694"/>
                    <a:pt x="3176" y="18692"/>
                    <a:pt x="3188" y="18651"/>
                  </a:cubicBezTo>
                  <a:lnTo>
                    <a:pt x="3274" y="18348"/>
                  </a:lnTo>
                  <a:cubicBezTo>
                    <a:pt x="3274" y="18348"/>
                    <a:pt x="3259" y="18338"/>
                    <a:pt x="1290" y="17171"/>
                  </a:cubicBezTo>
                  <a:cubicBezTo>
                    <a:pt x="2233" y="14540"/>
                    <a:pt x="3572" y="11495"/>
                    <a:pt x="5160" y="8656"/>
                  </a:cubicBezTo>
                  <a:cubicBezTo>
                    <a:pt x="5160" y="8656"/>
                    <a:pt x="5182" y="8677"/>
                    <a:pt x="8980" y="12118"/>
                  </a:cubicBezTo>
                  <a:cubicBezTo>
                    <a:pt x="8781" y="12325"/>
                    <a:pt x="8633" y="12464"/>
                    <a:pt x="8484" y="12602"/>
                  </a:cubicBezTo>
                  <a:cubicBezTo>
                    <a:pt x="8484" y="12602"/>
                    <a:pt x="8485" y="12604"/>
                    <a:pt x="8502" y="12637"/>
                  </a:cubicBezTo>
                  <a:lnTo>
                    <a:pt x="8633" y="12879"/>
                  </a:lnTo>
                  <a:cubicBezTo>
                    <a:pt x="8831" y="12671"/>
                    <a:pt x="9079" y="12533"/>
                    <a:pt x="9278" y="12325"/>
                  </a:cubicBezTo>
                  <a:cubicBezTo>
                    <a:pt x="9277" y="12325"/>
                    <a:pt x="9277" y="12324"/>
                    <a:pt x="9271" y="12308"/>
                  </a:cubicBezTo>
                  <a:lnTo>
                    <a:pt x="9228" y="12187"/>
                  </a:lnTo>
                  <a:cubicBezTo>
                    <a:pt x="9228" y="12187"/>
                    <a:pt x="9229" y="12185"/>
                    <a:pt x="9240" y="12161"/>
                  </a:cubicBezTo>
                  <a:lnTo>
                    <a:pt x="9327" y="11979"/>
                  </a:lnTo>
                  <a:cubicBezTo>
                    <a:pt x="9327" y="11979"/>
                    <a:pt x="9304" y="11959"/>
                    <a:pt x="5309" y="8379"/>
                  </a:cubicBezTo>
                  <a:cubicBezTo>
                    <a:pt x="7944" y="3750"/>
                    <a:pt x="11219" y="-68"/>
                    <a:pt x="14553" y="1"/>
                  </a:cubicBezTo>
                  <a:cubicBezTo>
                    <a:pt x="16553" y="42"/>
                    <a:pt x="18574" y="1483"/>
                    <a:pt x="20490" y="4987"/>
                  </a:cubicBezTo>
                  <a:cubicBezTo>
                    <a:pt x="20391" y="4987"/>
                    <a:pt x="20341" y="4988"/>
                    <a:pt x="20242" y="5057"/>
                  </a:cubicBezTo>
                  <a:cubicBezTo>
                    <a:pt x="20242" y="5057"/>
                    <a:pt x="20242" y="5059"/>
                    <a:pt x="20254" y="5100"/>
                  </a:cubicBezTo>
                  <a:lnTo>
                    <a:pt x="20341" y="5403"/>
                  </a:lnTo>
                  <a:cubicBezTo>
                    <a:pt x="20440" y="5334"/>
                    <a:pt x="20540" y="5334"/>
                    <a:pt x="20688" y="5264"/>
                  </a:cubicBezTo>
                  <a:cubicBezTo>
                    <a:pt x="20788" y="5541"/>
                    <a:pt x="20936" y="5818"/>
                    <a:pt x="21036" y="6026"/>
                  </a:cubicBezTo>
                  <a:cubicBezTo>
                    <a:pt x="21317" y="6964"/>
                    <a:pt x="21511" y="7845"/>
                    <a:pt x="21600" y="8677"/>
                  </a:cubicBezTo>
                  <a:lnTo>
                    <a:pt x="20003" y="10402"/>
                  </a:lnTo>
                  <a:cubicBezTo>
                    <a:pt x="20167" y="9237"/>
                    <a:pt x="20361" y="7860"/>
                    <a:pt x="20589" y="6234"/>
                  </a:cubicBezTo>
                  <a:cubicBezTo>
                    <a:pt x="20589" y="6234"/>
                    <a:pt x="20583" y="6232"/>
                    <a:pt x="20291" y="6164"/>
                  </a:cubicBezTo>
                  <a:lnTo>
                    <a:pt x="19665" y="10768"/>
                  </a:lnTo>
                  <a:lnTo>
                    <a:pt x="16569" y="14113"/>
                  </a:lnTo>
                  <a:lnTo>
                    <a:pt x="16612" y="13782"/>
                  </a:lnTo>
                  <a:lnTo>
                    <a:pt x="16321" y="13724"/>
                  </a:lnTo>
                  <a:lnTo>
                    <a:pt x="16219" y="14491"/>
                  </a:lnTo>
                  <a:lnTo>
                    <a:pt x="12538" y="18468"/>
                  </a:lnTo>
                  <a:cubicBezTo>
                    <a:pt x="12738" y="17038"/>
                    <a:pt x="13108" y="14390"/>
                    <a:pt x="13792" y="9487"/>
                  </a:cubicBezTo>
                  <a:cubicBezTo>
                    <a:pt x="13792" y="9487"/>
                    <a:pt x="13786" y="9486"/>
                    <a:pt x="13495" y="9418"/>
                  </a:cubicBezTo>
                  <a:cubicBezTo>
                    <a:pt x="13495" y="9418"/>
                    <a:pt x="13487" y="9470"/>
                    <a:pt x="12206" y="18827"/>
                  </a:cubicBezTo>
                  <a:lnTo>
                    <a:pt x="10626" y="20535"/>
                  </a:lnTo>
                  <a:cubicBezTo>
                    <a:pt x="10066" y="20666"/>
                    <a:pt x="9506" y="20763"/>
                    <a:pt x="8930" y="20840"/>
                  </a:cubicBezTo>
                  <a:cubicBezTo>
                    <a:pt x="8930" y="20840"/>
                    <a:pt x="8930" y="20838"/>
                    <a:pt x="8930" y="20814"/>
                  </a:cubicBezTo>
                  <a:lnTo>
                    <a:pt x="8930" y="20632"/>
                  </a:lnTo>
                  <a:cubicBezTo>
                    <a:pt x="8930" y="20632"/>
                    <a:pt x="8929" y="20632"/>
                    <a:pt x="8899" y="20632"/>
                  </a:cubicBezTo>
                  <a:lnTo>
                    <a:pt x="8682" y="20632"/>
                  </a:lnTo>
                  <a:cubicBezTo>
                    <a:pt x="8682" y="20632"/>
                    <a:pt x="8682" y="20634"/>
                    <a:pt x="8676" y="20667"/>
                  </a:cubicBezTo>
                  <a:lnTo>
                    <a:pt x="8633" y="20909"/>
                  </a:lnTo>
                  <a:cubicBezTo>
                    <a:pt x="7591" y="21047"/>
                    <a:pt x="6549" y="21186"/>
                    <a:pt x="5557" y="21255"/>
                  </a:cubicBezTo>
                  <a:cubicBezTo>
                    <a:pt x="5557" y="21255"/>
                    <a:pt x="5562" y="21218"/>
                    <a:pt x="6450" y="15025"/>
                  </a:cubicBezTo>
                  <a:cubicBezTo>
                    <a:pt x="6450" y="15025"/>
                    <a:pt x="6448" y="15025"/>
                    <a:pt x="6419" y="15016"/>
                  </a:cubicBezTo>
                  <a:lnTo>
                    <a:pt x="6202" y="14956"/>
                  </a:lnTo>
                  <a:cubicBezTo>
                    <a:pt x="6201" y="14956"/>
                    <a:pt x="6196" y="14994"/>
                    <a:pt x="5259" y="21255"/>
                  </a:cubicBezTo>
                  <a:cubicBezTo>
                    <a:pt x="3324" y="21463"/>
                    <a:pt x="1538" y="21463"/>
                    <a:pt x="298" y="21532"/>
                  </a:cubicBezTo>
                  <a:lnTo>
                    <a:pt x="595" y="21186"/>
                  </a:lnTo>
                  <a:cubicBezTo>
                    <a:pt x="595" y="21186"/>
                    <a:pt x="594" y="21184"/>
                    <a:pt x="571" y="21151"/>
                  </a:cubicBezTo>
                  <a:lnTo>
                    <a:pt x="397" y="20909"/>
                  </a:lnTo>
                  <a:cubicBezTo>
                    <a:pt x="248" y="21117"/>
                    <a:pt x="99" y="21255"/>
                    <a:pt x="0" y="21394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12" name="Shape 412"/>
            <p:cNvSpPr/>
            <p:nvPr/>
          </p:nvSpPr>
          <p:spPr>
            <a:xfrm rot="2025320">
              <a:off x="2921075" y="5797849"/>
              <a:ext cx="1169989" cy="1111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13" name="Shape 413"/>
            <p:cNvSpPr/>
            <p:nvPr/>
          </p:nvSpPr>
          <p:spPr>
            <a:xfrm rot="14508995">
              <a:off x="1443113" y="1800522"/>
              <a:ext cx="1560514" cy="83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14" name="Shape 414"/>
            <p:cNvSpPr/>
            <p:nvPr/>
          </p:nvSpPr>
          <p:spPr>
            <a:xfrm rot="12583257">
              <a:off x="6102425" y="5051723"/>
              <a:ext cx="822327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 rot="452457">
              <a:off x="4767338" y="909936"/>
              <a:ext cx="565152" cy="53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 rot="7646852">
              <a:off x="8557494" y="4112716"/>
              <a:ext cx="752476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17" name="Shape 417"/>
            <p:cNvSpPr/>
            <p:nvPr/>
          </p:nvSpPr>
          <p:spPr>
            <a:xfrm rot="11218091">
              <a:off x="5557913" y="1340148"/>
              <a:ext cx="563563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 rot="19178520">
              <a:off x="1104976" y="4745336"/>
              <a:ext cx="563564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 rot="17698856">
              <a:off x="7755014" y="2225972"/>
              <a:ext cx="750889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 rot="18361205">
              <a:off x="854150" y="3134024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 rot="18887227">
              <a:off x="2549600" y="801986"/>
              <a:ext cx="750889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22" name="Shape 422"/>
            <p:cNvSpPr/>
            <p:nvPr/>
          </p:nvSpPr>
          <p:spPr>
            <a:xfrm rot="2700000">
              <a:off x="3564806" y="1347292"/>
              <a:ext cx="752476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 rot="3158362">
              <a:off x="4129163" y="451148"/>
              <a:ext cx="752477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 rot="15300000">
              <a:off x="693019" y="513854"/>
              <a:ext cx="752476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25" name="Shape 425"/>
            <p:cNvSpPr/>
            <p:nvPr/>
          </p:nvSpPr>
          <p:spPr>
            <a:xfrm rot="20748045">
              <a:off x="439812" y="889298"/>
              <a:ext cx="301628" cy="67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6" h="21600" extrusionOk="0">
                  <a:moveTo>
                    <a:pt x="6012" y="18280"/>
                  </a:moveTo>
                  <a:lnTo>
                    <a:pt x="5399" y="18179"/>
                  </a:lnTo>
                  <a:lnTo>
                    <a:pt x="5041" y="19488"/>
                  </a:lnTo>
                  <a:lnTo>
                    <a:pt x="5654" y="19555"/>
                  </a:lnTo>
                  <a:close/>
                  <a:moveTo>
                    <a:pt x="6983" y="14824"/>
                  </a:moveTo>
                  <a:lnTo>
                    <a:pt x="6268" y="14756"/>
                  </a:lnTo>
                  <a:lnTo>
                    <a:pt x="5910" y="16032"/>
                  </a:lnTo>
                  <a:lnTo>
                    <a:pt x="6626" y="16099"/>
                  </a:lnTo>
                  <a:close/>
                  <a:moveTo>
                    <a:pt x="7852" y="11401"/>
                  </a:moveTo>
                  <a:lnTo>
                    <a:pt x="7239" y="11300"/>
                  </a:lnTo>
                  <a:lnTo>
                    <a:pt x="6881" y="12575"/>
                  </a:lnTo>
                  <a:lnTo>
                    <a:pt x="7494" y="12676"/>
                  </a:lnTo>
                  <a:close/>
                  <a:moveTo>
                    <a:pt x="8823" y="7944"/>
                  </a:moveTo>
                  <a:lnTo>
                    <a:pt x="8210" y="7877"/>
                  </a:lnTo>
                  <a:lnTo>
                    <a:pt x="7852" y="9152"/>
                  </a:lnTo>
                  <a:lnTo>
                    <a:pt x="8465" y="9219"/>
                  </a:lnTo>
                  <a:close/>
                  <a:moveTo>
                    <a:pt x="7710" y="6434"/>
                  </a:moveTo>
                  <a:cubicBezTo>
                    <a:pt x="6978" y="6593"/>
                    <a:pt x="6367" y="6751"/>
                    <a:pt x="5787" y="6960"/>
                  </a:cubicBezTo>
                  <a:lnTo>
                    <a:pt x="6001" y="7307"/>
                  </a:lnTo>
                  <a:cubicBezTo>
                    <a:pt x="6611" y="7148"/>
                    <a:pt x="7222" y="6989"/>
                    <a:pt x="7924" y="6781"/>
                  </a:cubicBezTo>
                  <a:close/>
                  <a:moveTo>
                    <a:pt x="12719" y="5293"/>
                  </a:moveTo>
                  <a:cubicBezTo>
                    <a:pt x="12108" y="5454"/>
                    <a:pt x="11498" y="5535"/>
                    <a:pt x="10796" y="5746"/>
                  </a:cubicBezTo>
                  <a:lnTo>
                    <a:pt x="11009" y="6099"/>
                  </a:lnTo>
                  <a:cubicBezTo>
                    <a:pt x="11620" y="5938"/>
                    <a:pt x="12230" y="5857"/>
                    <a:pt x="12932" y="5646"/>
                  </a:cubicBezTo>
                  <a:close/>
                  <a:moveTo>
                    <a:pt x="11992" y="4253"/>
                  </a:moveTo>
                  <a:lnTo>
                    <a:pt x="11634" y="4589"/>
                  </a:lnTo>
                  <a:lnTo>
                    <a:pt x="13167" y="5394"/>
                  </a:lnTo>
                  <a:lnTo>
                    <a:pt x="13576" y="5058"/>
                  </a:lnTo>
                  <a:close/>
                  <a:moveTo>
                    <a:pt x="8324" y="0"/>
                  </a:moveTo>
                  <a:cubicBezTo>
                    <a:pt x="11119" y="849"/>
                    <a:pt x="13846" y="2374"/>
                    <a:pt x="16491" y="4655"/>
                  </a:cubicBezTo>
                  <a:cubicBezTo>
                    <a:pt x="16248" y="4655"/>
                    <a:pt x="16126" y="4655"/>
                    <a:pt x="15883" y="4735"/>
                  </a:cubicBezTo>
                  <a:cubicBezTo>
                    <a:pt x="15883" y="4735"/>
                    <a:pt x="15884" y="4737"/>
                    <a:pt x="15913" y="4785"/>
                  </a:cubicBezTo>
                  <a:lnTo>
                    <a:pt x="16126" y="5135"/>
                  </a:lnTo>
                  <a:cubicBezTo>
                    <a:pt x="16369" y="5055"/>
                    <a:pt x="16613" y="5055"/>
                    <a:pt x="16977" y="4975"/>
                  </a:cubicBezTo>
                  <a:cubicBezTo>
                    <a:pt x="17221" y="5295"/>
                    <a:pt x="17586" y="5615"/>
                    <a:pt x="17829" y="5855"/>
                  </a:cubicBezTo>
                  <a:cubicBezTo>
                    <a:pt x="21600" y="11778"/>
                    <a:pt x="18924" y="15700"/>
                    <a:pt x="13085" y="18341"/>
                  </a:cubicBezTo>
                  <a:cubicBezTo>
                    <a:pt x="13085" y="18341"/>
                    <a:pt x="13097" y="18299"/>
                    <a:pt x="16734" y="6096"/>
                  </a:cubicBezTo>
                  <a:cubicBezTo>
                    <a:pt x="16734" y="6096"/>
                    <a:pt x="16723" y="6094"/>
                    <a:pt x="16004" y="6015"/>
                  </a:cubicBezTo>
                  <a:lnTo>
                    <a:pt x="12355" y="18661"/>
                  </a:lnTo>
                  <a:cubicBezTo>
                    <a:pt x="8967" y="19999"/>
                    <a:pt x="4655" y="20981"/>
                    <a:pt x="0" y="21600"/>
                  </a:cubicBezTo>
                  <a:lnTo>
                    <a:pt x="7354" y="2515"/>
                  </a:lnTo>
                  <a:lnTo>
                    <a:pt x="8925" y="3313"/>
                  </a:lnTo>
                  <a:lnTo>
                    <a:pt x="9283" y="2911"/>
                  </a:lnTo>
                  <a:lnTo>
                    <a:pt x="7699" y="2105"/>
                  </a:lnTo>
                  <a:lnTo>
                    <a:pt x="7369" y="2476"/>
                  </a:ln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26" name="Shape 426"/>
            <p:cNvSpPr/>
            <p:nvPr/>
          </p:nvSpPr>
          <p:spPr>
            <a:xfrm rot="18429800">
              <a:off x="1544713" y="443209"/>
              <a:ext cx="1524001" cy="82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8" y="19028"/>
                  </a:moveTo>
                  <a:cubicBezTo>
                    <a:pt x="1866" y="19309"/>
                    <a:pt x="1665" y="19519"/>
                    <a:pt x="1463" y="19730"/>
                  </a:cubicBezTo>
                  <a:lnTo>
                    <a:pt x="1665" y="20080"/>
                  </a:lnTo>
                  <a:cubicBezTo>
                    <a:pt x="1866" y="19800"/>
                    <a:pt x="2068" y="19589"/>
                    <a:pt x="2269" y="19309"/>
                  </a:cubicBezTo>
                  <a:close/>
                  <a:moveTo>
                    <a:pt x="4025" y="17399"/>
                  </a:moveTo>
                  <a:lnTo>
                    <a:pt x="3846" y="17158"/>
                  </a:lnTo>
                  <a:cubicBezTo>
                    <a:pt x="3641" y="17434"/>
                    <a:pt x="3437" y="17640"/>
                    <a:pt x="3206" y="17881"/>
                  </a:cubicBezTo>
                  <a:lnTo>
                    <a:pt x="3385" y="18122"/>
                  </a:lnTo>
                  <a:cubicBezTo>
                    <a:pt x="3590" y="17916"/>
                    <a:pt x="3795" y="17709"/>
                    <a:pt x="4025" y="17399"/>
                  </a:cubicBezTo>
                  <a:close/>
                  <a:moveTo>
                    <a:pt x="3478" y="14645"/>
                  </a:moveTo>
                  <a:lnTo>
                    <a:pt x="2672" y="14236"/>
                  </a:lnTo>
                  <a:lnTo>
                    <a:pt x="2587" y="14587"/>
                  </a:lnTo>
                  <a:lnTo>
                    <a:pt x="3393" y="14996"/>
                  </a:lnTo>
                  <a:close/>
                  <a:moveTo>
                    <a:pt x="5660" y="15339"/>
                  </a:moveTo>
                  <a:cubicBezTo>
                    <a:pt x="5560" y="15408"/>
                    <a:pt x="5510" y="15478"/>
                    <a:pt x="5460" y="15547"/>
                  </a:cubicBezTo>
                  <a:cubicBezTo>
                    <a:pt x="5459" y="15547"/>
                    <a:pt x="5452" y="15544"/>
                    <a:pt x="4758" y="15200"/>
                  </a:cubicBezTo>
                  <a:cubicBezTo>
                    <a:pt x="4758" y="15200"/>
                    <a:pt x="4757" y="15207"/>
                    <a:pt x="4708" y="15617"/>
                  </a:cubicBezTo>
                  <a:cubicBezTo>
                    <a:pt x="4708" y="15617"/>
                    <a:pt x="4713" y="15619"/>
                    <a:pt x="5159" y="15825"/>
                  </a:cubicBezTo>
                  <a:cubicBezTo>
                    <a:pt x="5109" y="15894"/>
                    <a:pt x="5059" y="15964"/>
                    <a:pt x="4983" y="16068"/>
                  </a:cubicBezTo>
                  <a:lnTo>
                    <a:pt x="5159" y="16311"/>
                  </a:lnTo>
                  <a:cubicBezTo>
                    <a:pt x="5359" y="16102"/>
                    <a:pt x="5560" y="15894"/>
                    <a:pt x="5792" y="15643"/>
                  </a:cubicBezTo>
                  <a:close/>
                  <a:moveTo>
                    <a:pt x="9500" y="17713"/>
                  </a:moveTo>
                  <a:lnTo>
                    <a:pt x="9182" y="17713"/>
                  </a:lnTo>
                  <a:lnTo>
                    <a:pt x="9097" y="18824"/>
                  </a:lnTo>
                  <a:lnTo>
                    <a:pt x="9331" y="18882"/>
                  </a:lnTo>
                  <a:close/>
                  <a:moveTo>
                    <a:pt x="7615" y="13925"/>
                  </a:moveTo>
                  <a:lnTo>
                    <a:pt x="7481" y="13681"/>
                  </a:lnTo>
                  <a:cubicBezTo>
                    <a:pt x="7225" y="13890"/>
                    <a:pt x="7020" y="14099"/>
                    <a:pt x="6784" y="14343"/>
                  </a:cubicBezTo>
                  <a:lnTo>
                    <a:pt x="6918" y="14587"/>
                  </a:lnTo>
                  <a:cubicBezTo>
                    <a:pt x="7174" y="14377"/>
                    <a:pt x="7378" y="14168"/>
                    <a:pt x="7615" y="13925"/>
                  </a:cubicBezTo>
                  <a:close/>
                  <a:moveTo>
                    <a:pt x="9839" y="14791"/>
                  </a:moveTo>
                  <a:lnTo>
                    <a:pt x="9585" y="14703"/>
                  </a:lnTo>
                  <a:lnTo>
                    <a:pt x="9437" y="15814"/>
                  </a:lnTo>
                  <a:lnTo>
                    <a:pt x="9691" y="15902"/>
                  </a:lnTo>
                  <a:close/>
                  <a:moveTo>
                    <a:pt x="10200" y="12073"/>
                  </a:moveTo>
                  <a:lnTo>
                    <a:pt x="9945" y="11986"/>
                  </a:lnTo>
                  <a:lnTo>
                    <a:pt x="9839" y="12833"/>
                  </a:lnTo>
                  <a:lnTo>
                    <a:pt x="10094" y="12892"/>
                  </a:lnTo>
                  <a:close/>
                  <a:moveTo>
                    <a:pt x="11213" y="10466"/>
                  </a:moveTo>
                  <a:cubicBezTo>
                    <a:pt x="10957" y="10605"/>
                    <a:pt x="10753" y="10815"/>
                    <a:pt x="10497" y="11024"/>
                  </a:cubicBezTo>
                  <a:lnTo>
                    <a:pt x="10650" y="11372"/>
                  </a:lnTo>
                  <a:cubicBezTo>
                    <a:pt x="10855" y="11163"/>
                    <a:pt x="11111" y="10954"/>
                    <a:pt x="11347" y="10771"/>
                  </a:cubicBezTo>
                  <a:close/>
                  <a:moveTo>
                    <a:pt x="9394" y="6141"/>
                  </a:moveTo>
                  <a:lnTo>
                    <a:pt x="8673" y="5586"/>
                  </a:lnTo>
                  <a:lnTo>
                    <a:pt x="8588" y="5849"/>
                  </a:lnTo>
                  <a:lnTo>
                    <a:pt x="9288" y="6404"/>
                  </a:lnTo>
                  <a:close/>
                  <a:moveTo>
                    <a:pt x="11366" y="7602"/>
                  </a:moveTo>
                  <a:lnTo>
                    <a:pt x="10603" y="7047"/>
                  </a:lnTo>
                  <a:lnTo>
                    <a:pt x="10497" y="7398"/>
                  </a:lnTo>
                  <a:lnTo>
                    <a:pt x="11197" y="7953"/>
                  </a:lnTo>
                  <a:close/>
                  <a:moveTo>
                    <a:pt x="16498" y="16807"/>
                  </a:moveTo>
                  <a:lnTo>
                    <a:pt x="16244" y="16720"/>
                  </a:lnTo>
                  <a:lnTo>
                    <a:pt x="16095" y="17859"/>
                  </a:lnTo>
                  <a:lnTo>
                    <a:pt x="16350" y="17918"/>
                  </a:lnTo>
                  <a:close/>
                  <a:moveTo>
                    <a:pt x="13262" y="9053"/>
                  </a:moveTo>
                  <a:lnTo>
                    <a:pt x="13173" y="8993"/>
                  </a:lnTo>
                  <a:cubicBezTo>
                    <a:pt x="13172" y="8993"/>
                    <a:pt x="13166" y="8988"/>
                    <a:pt x="12508" y="8508"/>
                  </a:cubicBezTo>
                  <a:lnTo>
                    <a:pt x="12405" y="8854"/>
                  </a:lnTo>
                  <a:cubicBezTo>
                    <a:pt x="12405" y="8854"/>
                    <a:pt x="12411" y="8859"/>
                    <a:pt x="12866" y="9200"/>
                  </a:cubicBezTo>
                  <a:cubicBezTo>
                    <a:pt x="12712" y="9339"/>
                    <a:pt x="12559" y="9408"/>
                    <a:pt x="12425" y="9581"/>
                  </a:cubicBezTo>
                  <a:lnTo>
                    <a:pt x="12559" y="9823"/>
                  </a:lnTo>
                  <a:cubicBezTo>
                    <a:pt x="12815" y="9685"/>
                    <a:pt x="13019" y="9477"/>
                    <a:pt x="13268" y="9313"/>
                  </a:cubicBezTo>
                  <a:lnTo>
                    <a:pt x="13224" y="9131"/>
                  </a:lnTo>
                  <a:close/>
                  <a:moveTo>
                    <a:pt x="16901" y="13797"/>
                  </a:moveTo>
                  <a:lnTo>
                    <a:pt x="16604" y="13739"/>
                  </a:lnTo>
                  <a:lnTo>
                    <a:pt x="16456" y="14850"/>
                  </a:lnTo>
                  <a:lnTo>
                    <a:pt x="16753" y="14908"/>
                  </a:lnTo>
                  <a:close/>
                  <a:moveTo>
                    <a:pt x="15145" y="7661"/>
                  </a:moveTo>
                  <a:cubicBezTo>
                    <a:pt x="14889" y="7802"/>
                    <a:pt x="14633" y="8014"/>
                    <a:pt x="14397" y="8199"/>
                  </a:cubicBezTo>
                  <a:lnTo>
                    <a:pt x="14531" y="8508"/>
                  </a:lnTo>
                  <a:cubicBezTo>
                    <a:pt x="14735" y="8367"/>
                    <a:pt x="14991" y="8155"/>
                    <a:pt x="15234" y="7970"/>
                  </a:cubicBezTo>
                  <a:close/>
                  <a:moveTo>
                    <a:pt x="17261" y="10817"/>
                  </a:moveTo>
                  <a:lnTo>
                    <a:pt x="17007" y="10729"/>
                  </a:lnTo>
                  <a:lnTo>
                    <a:pt x="16859" y="11840"/>
                  </a:lnTo>
                  <a:lnTo>
                    <a:pt x="17113" y="11927"/>
                  </a:lnTo>
                  <a:close/>
                  <a:moveTo>
                    <a:pt x="16159" y="7252"/>
                  </a:moveTo>
                  <a:lnTo>
                    <a:pt x="10603" y="1816"/>
                  </a:lnTo>
                  <a:lnTo>
                    <a:pt x="10454" y="2079"/>
                  </a:lnTo>
                  <a:lnTo>
                    <a:pt x="15947" y="7602"/>
                  </a:lnTo>
                  <a:close/>
                  <a:moveTo>
                    <a:pt x="17664" y="7807"/>
                  </a:moveTo>
                  <a:lnTo>
                    <a:pt x="17410" y="7748"/>
                  </a:lnTo>
                  <a:lnTo>
                    <a:pt x="17261" y="8859"/>
                  </a:lnTo>
                  <a:lnTo>
                    <a:pt x="17516" y="8917"/>
                  </a:lnTo>
                  <a:close/>
                  <a:moveTo>
                    <a:pt x="17203" y="6492"/>
                  </a:moveTo>
                  <a:cubicBezTo>
                    <a:pt x="16899" y="6630"/>
                    <a:pt x="16645" y="6768"/>
                    <a:pt x="16405" y="6949"/>
                  </a:cubicBezTo>
                  <a:lnTo>
                    <a:pt x="16493" y="7252"/>
                  </a:lnTo>
                  <a:cubicBezTo>
                    <a:pt x="16747" y="7113"/>
                    <a:pt x="17000" y="6975"/>
                    <a:pt x="17291" y="6794"/>
                  </a:cubicBezTo>
                  <a:close/>
                  <a:moveTo>
                    <a:pt x="20252" y="11093"/>
                  </a:moveTo>
                  <a:lnTo>
                    <a:pt x="21600" y="13544"/>
                  </a:lnTo>
                  <a:cubicBezTo>
                    <a:pt x="21150" y="14857"/>
                    <a:pt x="20395" y="15947"/>
                    <a:pt x="19433" y="16861"/>
                  </a:cubicBezTo>
                  <a:cubicBezTo>
                    <a:pt x="19433" y="16860"/>
                    <a:pt x="19437" y="16833"/>
                    <a:pt x="20252" y="11093"/>
                  </a:cubicBezTo>
                  <a:close/>
                  <a:moveTo>
                    <a:pt x="14150" y="0"/>
                  </a:moveTo>
                  <a:lnTo>
                    <a:pt x="20019" y="10670"/>
                  </a:lnTo>
                  <a:lnTo>
                    <a:pt x="19130" y="17139"/>
                  </a:lnTo>
                  <a:cubicBezTo>
                    <a:pt x="17363" y="18603"/>
                    <a:pt x="14991" y="19579"/>
                    <a:pt x="12518" y="20206"/>
                  </a:cubicBezTo>
                  <a:cubicBezTo>
                    <a:pt x="12518" y="20206"/>
                    <a:pt x="12524" y="20164"/>
                    <a:pt x="14032" y="9473"/>
                  </a:cubicBezTo>
                  <a:cubicBezTo>
                    <a:pt x="14032" y="9473"/>
                    <a:pt x="14027" y="9472"/>
                    <a:pt x="13729" y="9403"/>
                  </a:cubicBezTo>
                  <a:cubicBezTo>
                    <a:pt x="13729" y="9403"/>
                    <a:pt x="13723" y="9444"/>
                    <a:pt x="12215" y="20345"/>
                  </a:cubicBezTo>
                  <a:cubicBezTo>
                    <a:pt x="11155" y="20555"/>
                    <a:pt x="10145" y="20764"/>
                    <a:pt x="9085" y="20903"/>
                  </a:cubicBezTo>
                  <a:cubicBezTo>
                    <a:pt x="9085" y="20903"/>
                    <a:pt x="9085" y="20902"/>
                    <a:pt x="9085" y="20877"/>
                  </a:cubicBezTo>
                  <a:lnTo>
                    <a:pt x="9085" y="20694"/>
                  </a:lnTo>
                  <a:cubicBezTo>
                    <a:pt x="9085" y="20694"/>
                    <a:pt x="9084" y="20694"/>
                    <a:pt x="9054" y="20694"/>
                  </a:cubicBezTo>
                  <a:lnTo>
                    <a:pt x="8833" y="20694"/>
                  </a:lnTo>
                  <a:cubicBezTo>
                    <a:pt x="8833" y="20694"/>
                    <a:pt x="8833" y="20695"/>
                    <a:pt x="8827" y="20729"/>
                  </a:cubicBezTo>
                  <a:lnTo>
                    <a:pt x="8783" y="20973"/>
                  </a:lnTo>
                  <a:cubicBezTo>
                    <a:pt x="7723" y="21112"/>
                    <a:pt x="6663" y="21252"/>
                    <a:pt x="5653" y="21321"/>
                  </a:cubicBezTo>
                  <a:cubicBezTo>
                    <a:pt x="5653" y="21321"/>
                    <a:pt x="5658" y="21285"/>
                    <a:pt x="6562" y="15048"/>
                  </a:cubicBezTo>
                  <a:cubicBezTo>
                    <a:pt x="6562" y="15048"/>
                    <a:pt x="6560" y="15048"/>
                    <a:pt x="6530" y="15040"/>
                  </a:cubicBezTo>
                  <a:lnTo>
                    <a:pt x="6309" y="14979"/>
                  </a:lnTo>
                  <a:cubicBezTo>
                    <a:pt x="6309" y="14979"/>
                    <a:pt x="6304" y="15017"/>
                    <a:pt x="5350" y="21321"/>
                  </a:cubicBezTo>
                  <a:cubicBezTo>
                    <a:pt x="3382" y="21530"/>
                    <a:pt x="1565" y="21530"/>
                    <a:pt x="303" y="21600"/>
                  </a:cubicBezTo>
                  <a:lnTo>
                    <a:pt x="606" y="21252"/>
                  </a:lnTo>
                  <a:cubicBezTo>
                    <a:pt x="606" y="21251"/>
                    <a:pt x="605" y="21250"/>
                    <a:pt x="580" y="21217"/>
                  </a:cubicBezTo>
                  <a:lnTo>
                    <a:pt x="404" y="20973"/>
                  </a:lnTo>
                  <a:cubicBezTo>
                    <a:pt x="252" y="21182"/>
                    <a:pt x="101" y="21321"/>
                    <a:pt x="0" y="21461"/>
                  </a:cubicBezTo>
                  <a:cubicBezTo>
                    <a:pt x="303" y="20345"/>
                    <a:pt x="707" y="19021"/>
                    <a:pt x="1211" y="17558"/>
                  </a:cubicBezTo>
                  <a:cubicBezTo>
                    <a:pt x="1212" y="17558"/>
                    <a:pt x="1228" y="17567"/>
                    <a:pt x="3230" y="18742"/>
                  </a:cubicBezTo>
                  <a:cubicBezTo>
                    <a:pt x="3230" y="18742"/>
                    <a:pt x="3231" y="18741"/>
                    <a:pt x="3243" y="18699"/>
                  </a:cubicBezTo>
                  <a:lnTo>
                    <a:pt x="3331" y="18394"/>
                  </a:lnTo>
                  <a:cubicBezTo>
                    <a:pt x="3331" y="18394"/>
                    <a:pt x="3315" y="18385"/>
                    <a:pt x="1312" y="17209"/>
                  </a:cubicBezTo>
                  <a:cubicBezTo>
                    <a:pt x="2271" y="14561"/>
                    <a:pt x="3634" y="11494"/>
                    <a:pt x="5249" y="8636"/>
                  </a:cubicBezTo>
                  <a:cubicBezTo>
                    <a:pt x="5249" y="8636"/>
                    <a:pt x="5274" y="8658"/>
                    <a:pt x="9136" y="12121"/>
                  </a:cubicBezTo>
                  <a:cubicBezTo>
                    <a:pt x="8934" y="12330"/>
                    <a:pt x="8783" y="12470"/>
                    <a:pt x="8631" y="12609"/>
                  </a:cubicBezTo>
                  <a:cubicBezTo>
                    <a:pt x="8631" y="12609"/>
                    <a:pt x="8632" y="12611"/>
                    <a:pt x="8650" y="12644"/>
                  </a:cubicBezTo>
                  <a:lnTo>
                    <a:pt x="8783" y="12888"/>
                  </a:lnTo>
                  <a:cubicBezTo>
                    <a:pt x="8984" y="12679"/>
                    <a:pt x="9237" y="12539"/>
                    <a:pt x="9439" y="12330"/>
                  </a:cubicBezTo>
                  <a:cubicBezTo>
                    <a:pt x="9439" y="12330"/>
                    <a:pt x="9438" y="12329"/>
                    <a:pt x="9432" y="12313"/>
                  </a:cubicBezTo>
                  <a:lnTo>
                    <a:pt x="9388" y="12191"/>
                  </a:lnTo>
                  <a:cubicBezTo>
                    <a:pt x="9388" y="12191"/>
                    <a:pt x="9389" y="12190"/>
                    <a:pt x="9401" y="12165"/>
                  </a:cubicBezTo>
                  <a:lnTo>
                    <a:pt x="9489" y="11982"/>
                  </a:lnTo>
                  <a:cubicBezTo>
                    <a:pt x="9489" y="11982"/>
                    <a:pt x="9465" y="11961"/>
                    <a:pt x="5401" y="8358"/>
                  </a:cubicBezTo>
                  <a:cubicBezTo>
                    <a:pt x="7908" y="3999"/>
                    <a:pt x="10985" y="354"/>
                    <a:pt x="14150" y="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 rot="9774837">
              <a:off x="6219900" y="546398"/>
              <a:ext cx="1169989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28" name="Shape 428"/>
            <p:cNvSpPr/>
            <p:nvPr/>
          </p:nvSpPr>
          <p:spPr>
            <a:xfrm rot="1867808">
              <a:off x="730325" y="1829098"/>
              <a:ext cx="1171576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29" name="Shape 429"/>
            <p:cNvSpPr/>
            <p:nvPr/>
          </p:nvSpPr>
          <p:spPr>
            <a:xfrm rot="4931296">
              <a:off x="1401838" y="4908848"/>
              <a:ext cx="1560514" cy="83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>
              <a:off x="6737425" y="5200948"/>
              <a:ext cx="1169990" cy="110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 rot="4114373">
              <a:off x="7574039" y="4946949"/>
              <a:ext cx="1562102" cy="831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32" name="Shape 432"/>
            <p:cNvSpPr/>
            <p:nvPr/>
          </p:nvSpPr>
          <p:spPr>
            <a:xfrm rot="5824085" flipH="1">
              <a:off x="454100" y="306684"/>
              <a:ext cx="536576" cy="482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16" y="7465"/>
                  </a:moveTo>
                  <a:lnTo>
                    <a:pt x="18114" y="7917"/>
                  </a:lnTo>
                  <a:lnTo>
                    <a:pt x="16123" y="6963"/>
                  </a:lnTo>
                  <a:lnTo>
                    <a:pt x="16365" y="6512"/>
                  </a:lnTo>
                  <a:close/>
                  <a:moveTo>
                    <a:pt x="21600" y="0"/>
                  </a:moveTo>
                  <a:cubicBezTo>
                    <a:pt x="16335" y="2616"/>
                    <a:pt x="11396" y="6717"/>
                    <a:pt x="7056" y="11272"/>
                  </a:cubicBezTo>
                  <a:cubicBezTo>
                    <a:pt x="18611" y="17457"/>
                    <a:pt x="18685" y="17497"/>
                    <a:pt x="18686" y="17498"/>
                  </a:cubicBezTo>
                  <a:lnTo>
                    <a:pt x="18435" y="17812"/>
                  </a:lnTo>
                  <a:lnTo>
                    <a:pt x="18524" y="18066"/>
                  </a:lnTo>
                  <a:cubicBezTo>
                    <a:pt x="17968" y="18455"/>
                    <a:pt x="17250" y="18695"/>
                    <a:pt x="16676" y="19054"/>
                  </a:cubicBezTo>
                  <a:lnTo>
                    <a:pt x="16299" y="18635"/>
                  </a:lnTo>
                  <a:cubicBezTo>
                    <a:pt x="16676" y="18335"/>
                    <a:pt x="17107" y="18096"/>
                    <a:pt x="17681" y="17737"/>
                  </a:cubicBezTo>
                  <a:cubicBezTo>
                    <a:pt x="6645" y="11762"/>
                    <a:pt x="6625" y="11751"/>
                    <a:pt x="6625" y="11751"/>
                  </a:cubicBezTo>
                  <a:cubicBezTo>
                    <a:pt x="4190" y="14353"/>
                    <a:pt x="1957" y="17055"/>
                    <a:pt x="0" y="19704"/>
                  </a:cubicBezTo>
                  <a:lnTo>
                    <a:pt x="12047" y="20946"/>
                  </a:lnTo>
                  <a:cubicBezTo>
                    <a:pt x="12327" y="20750"/>
                    <a:pt x="12634" y="20583"/>
                    <a:pt x="12973" y="20415"/>
                  </a:cubicBezTo>
                  <a:lnTo>
                    <a:pt x="13354" y="20834"/>
                  </a:lnTo>
                  <a:lnTo>
                    <a:pt x="12989" y="21044"/>
                  </a:lnTo>
                  <a:lnTo>
                    <a:pt x="18381" y="21600"/>
                  </a:lnTo>
                  <a:lnTo>
                    <a:pt x="21519" y="542"/>
                  </a:lnTo>
                  <a:lnTo>
                    <a:pt x="21432" y="488"/>
                  </a:lnTo>
                  <a:lnTo>
                    <a:pt x="21545" y="367"/>
                  </a:ln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 rot="11792620" flipH="1">
              <a:off x="716038" y="1086148"/>
              <a:ext cx="823914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 rot="7855726">
              <a:off x="3012357" y="772617"/>
              <a:ext cx="1096963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 rot="11792620" flipH="1">
              <a:off x="3335413" y="1797348"/>
              <a:ext cx="822327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36" name="Shape 436"/>
            <p:cNvSpPr/>
            <p:nvPr/>
          </p:nvSpPr>
          <p:spPr>
            <a:xfrm rot="17253486">
              <a:off x="1201813" y="3354686"/>
              <a:ext cx="1098552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 rot="20678873">
              <a:off x="749375" y="4050011"/>
              <a:ext cx="822327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 rot="7630649" flipH="1">
              <a:off x="4439519" y="5408117"/>
              <a:ext cx="1096964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 rot="3063783" flipH="1">
              <a:off x="3975175" y="6193136"/>
              <a:ext cx="874714" cy="465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 rot="15029794">
              <a:off x="558876" y="6555085"/>
              <a:ext cx="1041401" cy="523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32" extrusionOk="0">
                  <a:moveTo>
                    <a:pt x="2319" y="17409"/>
                  </a:moveTo>
                  <a:lnTo>
                    <a:pt x="2131" y="17168"/>
                  </a:lnTo>
                  <a:cubicBezTo>
                    <a:pt x="1915" y="17443"/>
                    <a:pt x="1699" y="17649"/>
                    <a:pt x="1456" y="17889"/>
                  </a:cubicBezTo>
                  <a:lnTo>
                    <a:pt x="1645" y="18129"/>
                  </a:lnTo>
                  <a:cubicBezTo>
                    <a:pt x="1861" y="17923"/>
                    <a:pt x="2077" y="17717"/>
                    <a:pt x="2319" y="17409"/>
                  </a:cubicBezTo>
                  <a:close/>
                  <a:moveTo>
                    <a:pt x="4184" y="15659"/>
                  </a:moveTo>
                  <a:lnTo>
                    <a:pt x="4045" y="15357"/>
                  </a:lnTo>
                  <a:cubicBezTo>
                    <a:pt x="3939" y="15426"/>
                    <a:pt x="3886" y="15495"/>
                    <a:pt x="3833" y="15564"/>
                  </a:cubicBezTo>
                  <a:cubicBezTo>
                    <a:pt x="3833" y="15564"/>
                    <a:pt x="3822" y="15559"/>
                    <a:pt x="3093" y="15218"/>
                  </a:cubicBezTo>
                  <a:cubicBezTo>
                    <a:pt x="3093" y="15219"/>
                    <a:pt x="3092" y="15227"/>
                    <a:pt x="3040" y="15633"/>
                  </a:cubicBezTo>
                  <a:cubicBezTo>
                    <a:pt x="3040" y="15633"/>
                    <a:pt x="3050" y="15638"/>
                    <a:pt x="3516" y="15840"/>
                  </a:cubicBezTo>
                  <a:cubicBezTo>
                    <a:pt x="3463" y="15910"/>
                    <a:pt x="3410" y="15979"/>
                    <a:pt x="3331" y="16082"/>
                  </a:cubicBezTo>
                  <a:lnTo>
                    <a:pt x="3516" y="16324"/>
                  </a:lnTo>
                  <a:cubicBezTo>
                    <a:pt x="3728" y="16117"/>
                    <a:pt x="3939" y="15910"/>
                    <a:pt x="4184" y="15659"/>
                  </a:cubicBezTo>
                  <a:close/>
                  <a:moveTo>
                    <a:pt x="7985" y="6196"/>
                  </a:moveTo>
                  <a:lnTo>
                    <a:pt x="7224" y="5643"/>
                  </a:lnTo>
                  <a:lnTo>
                    <a:pt x="7135" y="5905"/>
                  </a:lnTo>
                  <a:lnTo>
                    <a:pt x="7873" y="6458"/>
                  </a:lnTo>
                  <a:close/>
                  <a:moveTo>
                    <a:pt x="6108" y="13948"/>
                  </a:moveTo>
                  <a:lnTo>
                    <a:pt x="5966" y="13705"/>
                  </a:lnTo>
                  <a:cubicBezTo>
                    <a:pt x="5696" y="13913"/>
                    <a:pt x="5480" y="14121"/>
                    <a:pt x="5231" y="14364"/>
                  </a:cubicBezTo>
                  <a:lnTo>
                    <a:pt x="5372" y="14607"/>
                  </a:lnTo>
                  <a:cubicBezTo>
                    <a:pt x="5642" y="14399"/>
                    <a:pt x="5858" y="14191"/>
                    <a:pt x="6108" y="13948"/>
                  </a:cubicBezTo>
                  <a:close/>
                  <a:moveTo>
                    <a:pt x="10066" y="7651"/>
                  </a:moveTo>
                  <a:lnTo>
                    <a:pt x="9261" y="7098"/>
                  </a:lnTo>
                  <a:lnTo>
                    <a:pt x="9149" y="7447"/>
                  </a:lnTo>
                  <a:lnTo>
                    <a:pt x="9887" y="8000"/>
                  </a:lnTo>
                  <a:close/>
                  <a:moveTo>
                    <a:pt x="8724" y="12919"/>
                  </a:moveTo>
                  <a:lnTo>
                    <a:pt x="8835" y="12104"/>
                  </a:lnTo>
                  <a:lnTo>
                    <a:pt x="8567" y="12017"/>
                  </a:lnTo>
                  <a:lnTo>
                    <a:pt x="8455" y="12861"/>
                  </a:lnTo>
                  <a:close/>
                  <a:moveTo>
                    <a:pt x="8298" y="15917"/>
                  </a:moveTo>
                  <a:lnTo>
                    <a:pt x="8455" y="14811"/>
                  </a:lnTo>
                  <a:lnTo>
                    <a:pt x="8186" y="14724"/>
                  </a:lnTo>
                  <a:lnTo>
                    <a:pt x="8030" y="15830"/>
                  </a:lnTo>
                  <a:close/>
                  <a:moveTo>
                    <a:pt x="10046" y="10807"/>
                  </a:moveTo>
                  <a:lnTo>
                    <a:pt x="9904" y="10503"/>
                  </a:lnTo>
                  <a:cubicBezTo>
                    <a:pt x="9634" y="10642"/>
                    <a:pt x="9418" y="10850"/>
                    <a:pt x="9149" y="11058"/>
                  </a:cubicBezTo>
                  <a:lnTo>
                    <a:pt x="9311" y="11406"/>
                  </a:lnTo>
                  <a:cubicBezTo>
                    <a:pt x="9526" y="11197"/>
                    <a:pt x="9796" y="10989"/>
                    <a:pt x="10046" y="10807"/>
                  </a:cubicBezTo>
                  <a:close/>
                  <a:moveTo>
                    <a:pt x="7918" y="18886"/>
                  </a:moveTo>
                  <a:lnTo>
                    <a:pt x="8097" y="17721"/>
                  </a:lnTo>
                  <a:lnTo>
                    <a:pt x="7761" y="17721"/>
                  </a:lnTo>
                  <a:lnTo>
                    <a:pt x="7672" y="18827"/>
                  </a:lnTo>
                  <a:close/>
                  <a:moveTo>
                    <a:pt x="12073" y="9355"/>
                  </a:moveTo>
                  <a:lnTo>
                    <a:pt x="12026" y="9174"/>
                  </a:lnTo>
                  <a:lnTo>
                    <a:pt x="12066" y="9096"/>
                  </a:lnTo>
                  <a:lnTo>
                    <a:pt x="11972" y="9036"/>
                  </a:lnTo>
                  <a:cubicBezTo>
                    <a:pt x="11972" y="9036"/>
                    <a:pt x="11961" y="9028"/>
                    <a:pt x="11270" y="8553"/>
                  </a:cubicBezTo>
                  <a:lnTo>
                    <a:pt x="11163" y="8898"/>
                  </a:lnTo>
                  <a:cubicBezTo>
                    <a:pt x="11163" y="8898"/>
                    <a:pt x="11170" y="8903"/>
                    <a:pt x="11648" y="9243"/>
                  </a:cubicBezTo>
                  <a:cubicBezTo>
                    <a:pt x="11486" y="9380"/>
                    <a:pt x="11324" y="9449"/>
                    <a:pt x="11183" y="9622"/>
                  </a:cubicBezTo>
                  <a:lnTo>
                    <a:pt x="11324" y="9863"/>
                  </a:lnTo>
                  <a:cubicBezTo>
                    <a:pt x="11594" y="9725"/>
                    <a:pt x="11810" y="9518"/>
                    <a:pt x="12073" y="9355"/>
                  </a:cubicBezTo>
                  <a:close/>
                  <a:moveTo>
                    <a:pt x="15123" y="1684"/>
                  </a:moveTo>
                  <a:lnTo>
                    <a:pt x="14429" y="986"/>
                  </a:lnTo>
                  <a:lnTo>
                    <a:pt x="14250" y="1248"/>
                  </a:lnTo>
                  <a:lnTo>
                    <a:pt x="14944" y="1946"/>
                  </a:lnTo>
                  <a:close/>
                  <a:moveTo>
                    <a:pt x="14147" y="8017"/>
                  </a:moveTo>
                  <a:lnTo>
                    <a:pt x="14053" y="7709"/>
                  </a:lnTo>
                  <a:cubicBezTo>
                    <a:pt x="13783" y="7850"/>
                    <a:pt x="13513" y="8061"/>
                    <a:pt x="13264" y="8245"/>
                  </a:cubicBezTo>
                  <a:lnTo>
                    <a:pt x="13405" y="8553"/>
                  </a:lnTo>
                  <a:cubicBezTo>
                    <a:pt x="13621" y="8413"/>
                    <a:pt x="13891" y="8201"/>
                    <a:pt x="14147" y="8017"/>
                  </a:cubicBezTo>
                  <a:close/>
                  <a:moveTo>
                    <a:pt x="15123" y="7302"/>
                  </a:moveTo>
                  <a:lnTo>
                    <a:pt x="9261" y="1888"/>
                  </a:lnTo>
                  <a:lnTo>
                    <a:pt x="9104" y="2150"/>
                  </a:lnTo>
                  <a:lnTo>
                    <a:pt x="14899" y="7651"/>
                  </a:lnTo>
                  <a:close/>
                  <a:moveTo>
                    <a:pt x="16913" y="3489"/>
                  </a:moveTo>
                  <a:lnTo>
                    <a:pt x="16219" y="2790"/>
                  </a:lnTo>
                  <a:lnTo>
                    <a:pt x="16063" y="3140"/>
                  </a:lnTo>
                  <a:lnTo>
                    <a:pt x="16756" y="3838"/>
                  </a:lnTo>
                  <a:close/>
                  <a:moveTo>
                    <a:pt x="16318" y="6846"/>
                  </a:moveTo>
                  <a:lnTo>
                    <a:pt x="16224" y="6545"/>
                  </a:lnTo>
                  <a:cubicBezTo>
                    <a:pt x="15904" y="6682"/>
                    <a:pt x="15636" y="6820"/>
                    <a:pt x="15383" y="7001"/>
                  </a:cubicBezTo>
                  <a:lnTo>
                    <a:pt x="15476" y="7302"/>
                  </a:lnTo>
                  <a:cubicBezTo>
                    <a:pt x="15743" y="7164"/>
                    <a:pt x="16011" y="7026"/>
                    <a:pt x="16318" y="6846"/>
                  </a:cubicBezTo>
                  <a:close/>
                  <a:moveTo>
                    <a:pt x="16555" y="8961"/>
                  </a:moveTo>
                  <a:lnTo>
                    <a:pt x="16712" y="7855"/>
                  </a:lnTo>
                  <a:lnTo>
                    <a:pt x="16443" y="7796"/>
                  </a:lnTo>
                  <a:lnTo>
                    <a:pt x="16287" y="8902"/>
                  </a:lnTo>
                  <a:close/>
                  <a:moveTo>
                    <a:pt x="16130" y="11959"/>
                  </a:moveTo>
                  <a:lnTo>
                    <a:pt x="16287" y="10853"/>
                  </a:lnTo>
                  <a:lnTo>
                    <a:pt x="16018" y="10765"/>
                  </a:lnTo>
                  <a:lnTo>
                    <a:pt x="15861" y="11871"/>
                  </a:lnTo>
                  <a:close/>
                  <a:moveTo>
                    <a:pt x="15750" y="14927"/>
                  </a:moveTo>
                  <a:lnTo>
                    <a:pt x="15906" y="13821"/>
                  </a:lnTo>
                  <a:lnTo>
                    <a:pt x="15593" y="13763"/>
                  </a:lnTo>
                  <a:lnTo>
                    <a:pt x="15436" y="14869"/>
                  </a:lnTo>
                  <a:close/>
                  <a:moveTo>
                    <a:pt x="18511" y="5861"/>
                  </a:moveTo>
                  <a:lnTo>
                    <a:pt x="18417" y="5555"/>
                  </a:lnTo>
                  <a:cubicBezTo>
                    <a:pt x="18150" y="5695"/>
                    <a:pt x="17883" y="5765"/>
                    <a:pt x="17575" y="5948"/>
                  </a:cubicBezTo>
                  <a:lnTo>
                    <a:pt x="17669" y="6254"/>
                  </a:lnTo>
                  <a:cubicBezTo>
                    <a:pt x="17936" y="6114"/>
                    <a:pt x="18203" y="6044"/>
                    <a:pt x="18511" y="5861"/>
                  </a:cubicBezTo>
                  <a:close/>
                  <a:moveTo>
                    <a:pt x="15324" y="17925"/>
                  </a:moveTo>
                  <a:lnTo>
                    <a:pt x="15481" y="16819"/>
                  </a:lnTo>
                  <a:lnTo>
                    <a:pt x="15213" y="16732"/>
                  </a:lnTo>
                  <a:lnTo>
                    <a:pt x="15056" y="17867"/>
                  </a:lnTo>
                  <a:close/>
                  <a:moveTo>
                    <a:pt x="18793" y="5352"/>
                  </a:moveTo>
                  <a:lnTo>
                    <a:pt x="18099" y="4653"/>
                  </a:lnTo>
                  <a:lnTo>
                    <a:pt x="17942" y="4944"/>
                  </a:lnTo>
                  <a:lnTo>
                    <a:pt x="18614" y="5643"/>
                  </a:lnTo>
                  <a:close/>
                  <a:moveTo>
                    <a:pt x="21194" y="12525"/>
                  </a:moveTo>
                  <a:cubicBezTo>
                    <a:pt x="20788" y="14304"/>
                    <a:pt x="19856" y="15727"/>
                    <a:pt x="18578" y="16872"/>
                  </a:cubicBezTo>
                  <a:cubicBezTo>
                    <a:pt x="18578" y="16872"/>
                    <a:pt x="18586" y="16812"/>
                    <a:pt x="20175" y="6251"/>
                  </a:cubicBezTo>
                  <a:cubicBezTo>
                    <a:pt x="20175" y="6251"/>
                    <a:pt x="20169" y="6250"/>
                    <a:pt x="19856" y="6182"/>
                  </a:cubicBezTo>
                  <a:lnTo>
                    <a:pt x="18258" y="17150"/>
                  </a:lnTo>
                  <a:cubicBezTo>
                    <a:pt x="16394" y="18608"/>
                    <a:pt x="13891" y="19579"/>
                    <a:pt x="11281" y="20204"/>
                  </a:cubicBezTo>
                  <a:cubicBezTo>
                    <a:pt x="11281" y="20204"/>
                    <a:pt x="11290" y="20146"/>
                    <a:pt x="12879" y="9514"/>
                  </a:cubicBezTo>
                  <a:cubicBezTo>
                    <a:pt x="12879" y="9514"/>
                    <a:pt x="12872" y="9512"/>
                    <a:pt x="12559" y="9444"/>
                  </a:cubicBezTo>
                  <a:cubicBezTo>
                    <a:pt x="12559" y="9445"/>
                    <a:pt x="12551" y="9500"/>
                    <a:pt x="10961" y="20343"/>
                  </a:cubicBezTo>
                  <a:cubicBezTo>
                    <a:pt x="9843" y="20551"/>
                    <a:pt x="8778" y="20760"/>
                    <a:pt x="7659" y="20898"/>
                  </a:cubicBezTo>
                  <a:cubicBezTo>
                    <a:pt x="7659" y="20898"/>
                    <a:pt x="7659" y="20896"/>
                    <a:pt x="7659" y="20872"/>
                  </a:cubicBezTo>
                  <a:lnTo>
                    <a:pt x="7659" y="20690"/>
                  </a:lnTo>
                  <a:cubicBezTo>
                    <a:pt x="7659" y="20690"/>
                    <a:pt x="7657" y="20690"/>
                    <a:pt x="7626" y="20690"/>
                  </a:cubicBezTo>
                  <a:lnTo>
                    <a:pt x="7393" y="20690"/>
                  </a:lnTo>
                  <a:cubicBezTo>
                    <a:pt x="7393" y="20690"/>
                    <a:pt x="7393" y="20692"/>
                    <a:pt x="7386" y="20725"/>
                  </a:cubicBezTo>
                  <a:lnTo>
                    <a:pt x="7340" y="20968"/>
                  </a:lnTo>
                  <a:cubicBezTo>
                    <a:pt x="6221" y="21107"/>
                    <a:pt x="5103" y="21245"/>
                    <a:pt x="4038" y="21315"/>
                  </a:cubicBezTo>
                  <a:cubicBezTo>
                    <a:pt x="4038" y="21314"/>
                    <a:pt x="4045" y="21265"/>
                    <a:pt x="4996" y="15067"/>
                  </a:cubicBezTo>
                  <a:cubicBezTo>
                    <a:pt x="4996" y="15067"/>
                    <a:pt x="4994" y="15067"/>
                    <a:pt x="4963" y="15059"/>
                  </a:cubicBezTo>
                  <a:lnTo>
                    <a:pt x="4730" y="14998"/>
                  </a:lnTo>
                  <a:cubicBezTo>
                    <a:pt x="4730" y="14998"/>
                    <a:pt x="4722" y="15049"/>
                    <a:pt x="3718" y="21315"/>
                  </a:cubicBezTo>
                  <a:cubicBezTo>
                    <a:pt x="2373" y="21450"/>
                    <a:pt x="1095" y="21497"/>
                    <a:pt x="0" y="21532"/>
                  </a:cubicBezTo>
                  <a:lnTo>
                    <a:pt x="853" y="18399"/>
                  </a:lnTo>
                  <a:cubicBezTo>
                    <a:pt x="1039" y="18501"/>
                    <a:pt x="1247" y="18617"/>
                    <a:pt x="1481" y="18746"/>
                  </a:cubicBezTo>
                  <a:cubicBezTo>
                    <a:pt x="1481" y="18746"/>
                    <a:pt x="1482" y="18744"/>
                    <a:pt x="1495" y="18703"/>
                  </a:cubicBezTo>
                  <a:lnTo>
                    <a:pt x="1588" y="18399"/>
                  </a:lnTo>
                  <a:cubicBezTo>
                    <a:pt x="1588" y="18399"/>
                    <a:pt x="1578" y="18394"/>
                    <a:pt x="949" y="18046"/>
                  </a:cubicBezTo>
                  <a:lnTo>
                    <a:pt x="3384" y="9104"/>
                  </a:lnTo>
                  <a:cubicBezTo>
                    <a:pt x="3450" y="8953"/>
                    <a:pt x="3530" y="8817"/>
                    <a:pt x="3612" y="8681"/>
                  </a:cubicBezTo>
                  <a:cubicBezTo>
                    <a:pt x="3612" y="8681"/>
                    <a:pt x="3643" y="8708"/>
                    <a:pt x="7713" y="12152"/>
                  </a:cubicBezTo>
                  <a:cubicBezTo>
                    <a:pt x="7500" y="12360"/>
                    <a:pt x="7340" y="12499"/>
                    <a:pt x="7180" y="12638"/>
                  </a:cubicBezTo>
                  <a:cubicBezTo>
                    <a:pt x="7180" y="12638"/>
                    <a:pt x="7181" y="12640"/>
                    <a:pt x="7200" y="12672"/>
                  </a:cubicBezTo>
                  <a:lnTo>
                    <a:pt x="7340" y="12915"/>
                  </a:lnTo>
                  <a:cubicBezTo>
                    <a:pt x="7553" y="12707"/>
                    <a:pt x="7819" y="12568"/>
                    <a:pt x="8032" y="12360"/>
                  </a:cubicBezTo>
                  <a:cubicBezTo>
                    <a:pt x="8032" y="12360"/>
                    <a:pt x="8032" y="12359"/>
                    <a:pt x="8025" y="12343"/>
                  </a:cubicBezTo>
                  <a:lnTo>
                    <a:pt x="7979" y="12221"/>
                  </a:lnTo>
                  <a:cubicBezTo>
                    <a:pt x="7979" y="12221"/>
                    <a:pt x="7980" y="12220"/>
                    <a:pt x="7992" y="12195"/>
                  </a:cubicBezTo>
                  <a:lnTo>
                    <a:pt x="8085" y="12013"/>
                  </a:lnTo>
                  <a:cubicBezTo>
                    <a:pt x="8085" y="12013"/>
                    <a:pt x="8050" y="11983"/>
                    <a:pt x="3771" y="8403"/>
                  </a:cubicBezTo>
                  <a:cubicBezTo>
                    <a:pt x="6601" y="3761"/>
                    <a:pt x="10117" y="-68"/>
                    <a:pt x="13695" y="1"/>
                  </a:cubicBezTo>
                  <a:cubicBezTo>
                    <a:pt x="15842" y="43"/>
                    <a:pt x="18012" y="1487"/>
                    <a:pt x="20069" y="5002"/>
                  </a:cubicBezTo>
                  <a:cubicBezTo>
                    <a:pt x="19962" y="5002"/>
                    <a:pt x="19909" y="5002"/>
                    <a:pt x="19803" y="5071"/>
                  </a:cubicBezTo>
                  <a:cubicBezTo>
                    <a:pt x="19803" y="5071"/>
                    <a:pt x="19803" y="5074"/>
                    <a:pt x="19816" y="5114"/>
                  </a:cubicBezTo>
                  <a:lnTo>
                    <a:pt x="19909" y="5418"/>
                  </a:lnTo>
                  <a:cubicBezTo>
                    <a:pt x="20016" y="5349"/>
                    <a:pt x="20122" y="5349"/>
                    <a:pt x="20282" y="5279"/>
                  </a:cubicBezTo>
                  <a:cubicBezTo>
                    <a:pt x="20388" y="5557"/>
                    <a:pt x="20548" y="5835"/>
                    <a:pt x="20655" y="6043"/>
                  </a:cubicBezTo>
                  <a:cubicBezTo>
                    <a:pt x="21480" y="8611"/>
                    <a:pt x="21600" y="10746"/>
                    <a:pt x="21194" y="12525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41" name="Shape 441"/>
            <p:cNvSpPr/>
            <p:nvPr/>
          </p:nvSpPr>
          <p:spPr>
            <a:xfrm rot="20866705" flipH="1">
              <a:off x="2093988" y="6166148"/>
              <a:ext cx="822326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42" name="Shape 442"/>
            <p:cNvSpPr/>
            <p:nvPr/>
          </p:nvSpPr>
          <p:spPr>
            <a:xfrm rot="6300000">
              <a:off x="8166969" y="3704730"/>
              <a:ext cx="750889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43" name="Shape 443"/>
            <p:cNvSpPr/>
            <p:nvPr/>
          </p:nvSpPr>
          <p:spPr>
            <a:xfrm rot="17520289" flipH="1">
              <a:off x="5369795" y="6347917"/>
              <a:ext cx="1096963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44" name="Shape 444"/>
            <p:cNvSpPr/>
            <p:nvPr/>
          </p:nvSpPr>
          <p:spPr>
            <a:xfrm rot="17153747" flipH="1">
              <a:off x="2462287" y="5183486"/>
              <a:ext cx="1096964" cy="58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45" name="Shape 445"/>
            <p:cNvSpPr/>
            <p:nvPr/>
          </p:nvSpPr>
          <p:spPr>
            <a:xfrm rot="16819536">
              <a:off x="7165256" y="3266580"/>
              <a:ext cx="1560515" cy="831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46" name="Shape 446"/>
            <p:cNvSpPr/>
            <p:nvPr/>
          </p:nvSpPr>
          <p:spPr>
            <a:xfrm rot="13251594">
              <a:off x="7218438" y="543222"/>
              <a:ext cx="563563" cy="53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47" name="Shape 447"/>
            <p:cNvSpPr/>
            <p:nvPr/>
          </p:nvSpPr>
          <p:spPr>
            <a:xfrm rot="4491075">
              <a:off x="1507407" y="6413004"/>
              <a:ext cx="558801" cy="296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48" name="Shape 448"/>
            <p:cNvSpPr/>
            <p:nvPr/>
          </p:nvSpPr>
          <p:spPr>
            <a:xfrm rot="19564501">
              <a:off x="3810075" y="5475586"/>
              <a:ext cx="563565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49" name="Shape 449"/>
            <p:cNvSpPr/>
            <p:nvPr/>
          </p:nvSpPr>
          <p:spPr>
            <a:xfrm rot="20242593">
              <a:off x="8964689" y="3626148"/>
              <a:ext cx="863601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2798" y="18978"/>
                  </a:moveTo>
                  <a:cubicBezTo>
                    <a:pt x="2465" y="19256"/>
                    <a:pt x="2199" y="19465"/>
                    <a:pt x="1933" y="19674"/>
                  </a:cubicBezTo>
                  <a:lnTo>
                    <a:pt x="2199" y="20023"/>
                  </a:lnTo>
                  <a:cubicBezTo>
                    <a:pt x="2465" y="19744"/>
                    <a:pt x="2732" y="19535"/>
                    <a:pt x="2998" y="19256"/>
                  </a:cubicBezTo>
                  <a:close/>
                  <a:moveTo>
                    <a:pt x="5081" y="17120"/>
                  </a:moveTo>
                  <a:cubicBezTo>
                    <a:pt x="4811" y="17394"/>
                    <a:pt x="4540" y="17599"/>
                    <a:pt x="4236" y="17839"/>
                  </a:cubicBezTo>
                  <a:lnTo>
                    <a:pt x="4473" y="18078"/>
                  </a:lnTo>
                  <a:cubicBezTo>
                    <a:pt x="4743" y="17873"/>
                    <a:pt x="5013" y="17668"/>
                    <a:pt x="5317" y="17360"/>
                  </a:cubicBezTo>
                  <a:close/>
                  <a:moveTo>
                    <a:pt x="4595" y="14624"/>
                  </a:moveTo>
                  <a:lnTo>
                    <a:pt x="3530" y="14218"/>
                  </a:lnTo>
                  <a:lnTo>
                    <a:pt x="3418" y="14566"/>
                  </a:lnTo>
                  <a:lnTo>
                    <a:pt x="4483" y="14972"/>
                  </a:lnTo>
                  <a:close/>
                  <a:moveTo>
                    <a:pt x="12552" y="17672"/>
                  </a:moveTo>
                  <a:lnTo>
                    <a:pt x="12131" y="17672"/>
                  </a:lnTo>
                  <a:lnTo>
                    <a:pt x="12019" y="18775"/>
                  </a:lnTo>
                  <a:lnTo>
                    <a:pt x="12327" y="18833"/>
                  </a:lnTo>
                  <a:close/>
                  <a:moveTo>
                    <a:pt x="7478" y="15314"/>
                  </a:moveTo>
                  <a:cubicBezTo>
                    <a:pt x="7345" y="15382"/>
                    <a:pt x="7279" y="15451"/>
                    <a:pt x="7213" y="15520"/>
                  </a:cubicBezTo>
                  <a:cubicBezTo>
                    <a:pt x="7213" y="15520"/>
                    <a:pt x="7200" y="15515"/>
                    <a:pt x="6286" y="15176"/>
                  </a:cubicBezTo>
                  <a:cubicBezTo>
                    <a:pt x="6286" y="15176"/>
                    <a:pt x="6285" y="15184"/>
                    <a:pt x="6220" y="15589"/>
                  </a:cubicBezTo>
                  <a:cubicBezTo>
                    <a:pt x="6220" y="15589"/>
                    <a:pt x="6229" y="15593"/>
                    <a:pt x="6816" y="15796"/>
                  </a:cubicBezTo>
                  <a:cubicBezTo>
                    <a:pt x="6749" y="15865"/>
                    <a:pt x="6683" y="15934"/>
                    <a:pt x="6584" y="16037"/>
                  </a:cubicBezTo>
                  <a:lnTo>
                    <a:pt x="6816" y="16279"/>
                  </a:lnTo>
                  <a:cubicBezTo>
                    <a:pt x="7081" y="16072"/>
                    <a:pt x="7345" y="15865"/>
                    <a:pt x="7652" y="15615"/>
                  </a:cubicBezTo>
                  <a:close/>
                  <a:moveTo>
                    <a:pt x="9883" y="13666"/>
                  </a:moveTo>
                  <a:cubicBezTo>
                    <a:pt x="9545" y="13874"/>
                    <a:pt x="9275" y="14082"/>
                    <a:pt x="8963" y="14324"/>
                  </a:cubicBezTo>
                  <a:lnTo>
                    <a:pt x="9140" y="14566"/>
                  </a:lnTo>
                  <a:cubicBezTo>
                    <a:pt x="9478" y="14359"/>
                    <a:pt x="9748" y="14151"/>
                    <a:pt x="10061" y="13909"/>
                  </a:cubicBezTo>
                  <a:close/>
                  <a:moveTo>
                    <a:pt x="13000" y="14769"/>
                  </a:moveTo>
                  <a:lnTo>
                    <a:pt x="12664" y="14682"/>
                  </a:lnTo>
                  <a:lnTo>
                    <a:pt x="12467" y="15785"/>
                  </a:lnTo>
                  <a:lnTo>
                    <a:pt x="12804" y="15872"/>
                  </a:lnTo>
                  <a:close/>
                  <a:moveTo>
                    <a:pt x="13476" y="12070"/>
                  </a:moveTo>
                  <a:lnTo>
                    <a:pt x="13140" y="11983"/>
                  </a:lnTo>
                  <a:lnTo>
                    <a:pt x="13000" y="12825"/>
                  </a:lnTo>
                  <a:lnTo>
                    <a:pt x="13336" y="12883"/>
                  </a:lnTo>
                  <a:close/>
                  <a:moveTo>
                    <a:pt x="14814" y="10474"/>
                  </a:moveTo>
                  <a:cubicBezTo>
                    <a:pt x="14476" y="10612"/>
                    <a:pt x="14206" y="10820"/>
                    <a:pt x="13868" y="11027"/>
                  </a:cubicBezTo>
                  <a:lnTo>
                    <a:pt x="14071" y="11373"/>
                  </a:lnTo>
                  <a:cubicBezTo>
                    <a:pt x="14341" y="11166"/>
                    <a:pt x="14679" y="10958"/>
                    <a:pt x="14992" y="10777"/>
                  </a:cubicBezTo>
                  <a:close/>
                  <a:moveTo>
                    <a:pt x="16525" y="8529"/>
                  </a:moveTo>
                  <a:lnTo>
                    <a:pt x="16390" y="8873"/>
                  </a:lnTo>
                  <a:cubicBezTo>
                    <a:pt x="16390" y="8873"/>
                    <a:pt x="16399" y="8878"/>
                    <a:pt x="16998" y="9217"/>
                  </a:cubicBezTo>
                  <a:cubicBezTo>
                    <a:pt x="16795" y="9354"/>
                    <a:pt x="16593" y="9423"/>
                    <a:pt x="16415" y="9595"/>
                  </a:cubicBezTo>
                  <a:lnTo>
                    <a:pt x="16593" y="9835"/>
                  </a:lnTo>
                  <a:cubicBezTo>
                    <a:pt x="16930" y="9698"/>
                    <a:pt x="17201" y="9491"/>
                    <a:pt x="17530" y="9328"/>
                  </a:cubicBezTo>
                  <a:lnTo>
                    <a:pt x="17471" y="9148"/>
                  </a:lnTo>
                  <a:lnTo>
                    <a:pt x="17522" y="9070"/>
                  </a:lnTo>
                  <a:lnTo>
                    <a:pt x="17403" y="9010"/>
                  </a:lnTo>
                  <a:cubicBezTo>
                    <a:pt x="17403" y="9010"/>
                    <a:pt x="17391" y="9003"/>
                    <a:pt x="16525" y="8529"/>
                  </a:cubicBezTo>
                  <a:close/>
                  <a:moveTo>
                    <a:pt x="14008" y="7078"/>
                  </a:moveTo>
                  <a:lnTo>
                    <a:pt x="13868" y="7426"/>
                  </a:lnTo>
                  <a:lnTo>
                    <a:pt x="14793" y="7978"/>
                  </a:lnTo>
                  <a:lnTo>
                    <a:pt x="15017" y="7629"/>
                  </a:lnTo>
                  <a:close/>
                  <a:moveTo>
                    <a:pt x="11459" y="5627"/>
                  </a:moveTo>
                  <a:lnTo>
                    <a:pt x="11347" y="5888"/>
                  </a:lnTo>
                  <a:lnTo>
                    <a:pt x="12271" y="6439"/>
                  </a:lnTo>
                  <a:lnTo>
                    <a:pt x="12411" y="6178"/>
                  </a:lnTo>
                  <a:close/>
                  <a:moveTo>
                    <a:pt x="21580" y="305"/>
                  </a:moveTo>
                  <a:cubicBezTo>
                    <a:pt x="21587" y="307"/>
                    <a:pt x="21594" y="309"/>
                    <a:pt x="21600" y="314"/>
                  </a:cubicBezTo>
                  <a:lnTo>
                    <a:pt x="21123" y="1499"/>
                  </a:lnTo>
                  <a:lnTo>
                    <a:pt x="20480" y="983"/>
                  </a:lnTo>
                  <a:lnTo>
                    <a:pt x="20256" y="1244"/>
                  </a:lnTo>
                  <a:lnTo>
                    <a:pt x="20989" y="1832"/>
                  </a:lnTo>
                  <a:lnTo>
                    <a:pt x="19380" y="5833"/>
                  </a:lnTo>
                  <a:lnTo>
                    <a:pt x="14008" y="1883"/>
                  </a:lnTo>
                  <a:lnTo>
                    <a:pt x="13812" y="2144"/>
                  </a:lnTo>
                  <a:lnTo>
                    <a:pt x="19219" y="6231"/>
                  </a:lnTo>
                  <a:lnTo>
                    <a:pt x="13419" y="20650"/>
                  </a:lnTo>
                  <a:cubicBezTo>
                    <a:pt x="12954" y="20737"/>
                    <a:pt x="12482" y="20792"/>
                    <a:pt x="12004" y="20840"/>
                  </a:cubicBezTo>
                  <a:cubicBezTo>
                    <a:pt x="12004" y="20840"/>
                    <a:pt x="12004" y="20838"/>
                    <a:pt x="12003" y="20814"/>
                  </a:cubicBezTo>
                  <a:lnTo>
                    <a:pt x="12004" y="20632"/>
                  </a:lnTo>
                  <a:cubicBezTo>
                    <a:pt x="12003" y="20632"/>
                    <a:pt x="12001" y="20632"/>
                    <a:pt x="11962" y="20632"/>
                  </a:cubicBezTo>
                  <a:lnTo>
                    <a:pt x="11670" y="20632"/>
                  </a:lnTo>
                  <a:cubicBezTo>
                    <a:pt x="11670" y="20632"/>
                    <a:pt x="11670" y="20634"/>
                    <a:pt x="11662" y="20667"/>
                  </a:cubicBezTo>
                  <a:lnTo>
                    <a:pt x="11603" y="20909"/>
                  </a:lnTo>
                  <a:cubicBezTo>
                    <a:pt x="10203" y="21047"/>
                    <a:pt x="8803" y="21186"/>
                    <a:pt x="7469" y="21255"/>
                  </a:cubicBezTo>
                  <a:cubicBezTo>
                    <a:pt x="7469" y="21255"/>
                    <a:pt x="7479" y="21205"/>
                    <a:pt x="8669" y="15025"/>
                  </a:cubicBezTo>
                  <a:cubicBezTo>
                    <a:pt x="8669" y="15025"/>
                    <a:pt x="8667" y="15024"/>
                    <a:pt x="8628" y="15016"/>
                  </a:cubicBezTo>
                  <a:lnTo>
                    <a:pt x="8336" y="14956"/>
                  </a:lnTo>
                  <a:cubicBezTo>
                    <a:pt x="8336" y="14956"/>
                    <a:pt x="8328" y="14994"/>
                    <a:pt x="7069" y="21255"/>
                  </a:cubicBezTo>
                  <a:cubicBezTo>
                    <a:pt x="4468" y="21463"/>
                    <a:pt x="2067" y="21463"/>
                    <a:pt x="400" y="21532"/>
                  </a:cubicBezTo>
                  <a:lnTo>
                    <a:pt x="800" y="21186"/>
                  </a:lnTo>
                  <a:cubicBezTo>
                    <a:pt x="800" y="21186"/>
                    <a:pt x="799" y="21184"/>
                    <a:pt x="767" y="21151"/>
                  </a:cubicBezTo>
                  <a:lnTo>
                    <a:pt x="533" y="20909"/>
                  </a:lnTo>
                  <a:cubicBezTo>
                    <a:pt x="333" y="21117"/>
                    <a:pt x="133" y="21255"/>
                    <a:pt x="0" y="21394"/>
                  </a:cubicBezTo>
                  <a:cubicBezTo>
                    <a:pt x="400" y="20286"/>
                    <a:pt x="934" y="18971"/>
                    <a:pt x="1600" y="17517"/>
                  </a:cubicBezTo>
                  <a:cubicBezTo>
                    <a:pt x="1601" y="17517"/>
                    <a:pt x="1629" y="17530"/>
                    <a:pt x="4268" y="18694"/>
                  </a:cubicBezTo>
                  <a:cubicBezTo>
                    <a:pt x="4268" y="18694"/>
                    <a:pt x="4269" y="18691"/>
                    <a:pt x="4285" y="18651"/>
                  </a:cubicBezTo>
                  <a:lnTo>
                    <a:pt x="4401" y="18348"/>
                  </a:lnTo>
                  <a:cubicBezTo>
                    <a:pt x="4401" y="18348"/>
                    <a:pt x="4374" y="18335"/>
                    <a:pt x="1734" y="17171"/>
                  </a:cubicBezTo>
                  <a:cubicBezTo>
                    <a:pt x="3001" y="14540"/>
                    <a:pt x="4801" y="11495"/>
                    <a:pt x="6935" y="8656"/>
                  </a:cubicBezTo>
                  <a:cubicBezTo>
                    <a:pt x="6936" y="8656"/>
                    <a:pt x="6965" y="8676"/>
                    <a:pt x="12070" y="12118"/>
                  </a:cubicBezTo>
                  <a:cubicBezTo>
                    <a:pt x="11803" y="12325"/>
                    <a:pt x="11603" y="12464"/>
                    <a:pt x="11403" y="12602"/>
                  </a:cubicBezTo>
                  <a:cubicBezTo>
                    <a:pt x="11403" y="12602"/>
                    <a:pt x="11405" y="12604"/>
                    <a:pt x="11428" y="12637"/>
                  </a:cubicBezTo>
                  <a:lnTo>
                    <a:pt x="11603" y="12879"/>
                  </a:lnTo>
                  <a:cubicBezTo>
                    <a:pt x="11870" y="12671"/>
                    <a:pt x="12204" y="12533"/>
                    <a:pt x="12470" y="12325"/>
                  </a:cubicBezTo>
                  <a:cubicBezTo>
                    <a:pt x="12470" y="12325"/>
                    <a:pt x="12470" y="12324"/>
                    <a:pt x="12462" y="12308"/>
                  </a:cubicBezTo>
                  <a:lnTo>
                    <a:pt x="12404" y="12187"/>
                  </a:lnTo>
                  <a:cubicBezTo>
                    <a:pt x="12404" y="12187"/>
                    <a:pt x="12405" y="12185"/>
                    <a:pt x="12420" y="12161"/>
                  </a:cubicBezTo>
                  <a:lnTo>
                    <a:pt x="12537" y="11979"/>
                  </a:lnTo>
                  <a:cubicBezTo>
                    <a:pt x="12537" y="11979"/>
                    <a:pt x="12507" y="11959"/>
                    <a:pt x="7135" y="8379"/>
                  </a:cubicBezTo>
                  <a:cubicBezTo>
                    <a:pt x="10678" y="3750"/>
                    <a:pt x="15080" y="-68"/>
                    <a:pt x="19561" y="1"/>
                  </a:cubicBezTo>
                  <a:cubicBezTo>
                    <a:pt x="20233" y="11"/>
                    <a:pt x="20907" y="109"/>
                    <a:pt x="21580" y="305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50" name="Shape 450"/>
            <p:cNvSpPr/>
            <p:nvPr/>
          </p:nvSpPr>
          <p:spPr>
            <a:xfrm rot="14400000">
              <a:off x="8327307" y="6335217"/>
              <a:ext cx="1517652" cy="827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532" extrusionOk="0">
                  <a:moveTo>
                    <a:pt x="2767" y="15063"/>
                  </a:moveTo>
                  <a:lnTo>
                    <a:pt x="2851" y="14713"/>
                  </a:lnTo>
                  <a:lnTo>
                    <a:pt x="2051" y="14304"/>
                  </a:lnTo>
                  <a:lnTo>
                    <a:pt x="1967" y="14654"/>
                  </a:lnTo>
                  <a:close/>
                  <a:moveTo>
                    <a:pt x="1652" y="19373"/>
                  </a:moveTo>
                  <a:lnTo>
                    <a:pt x="1502" y="19093"/>
                  </a:lnTo>
                  <a:cubicBezTo>
                    <a:pt x="1252" y="19373"/>
                    <a:pt x="1052" y="19583"/>
                    <a:pt x="852" y="19793"/>
                  </a:cubicBezTo>
                  <a:lnTo>
                    <a:pt x="1052" y="20144"/>
                  </a:lnTo>
                  <a:cubicBezTo>
                    <a:pt x="1252" y="19863"/>
                    <a:pt x="1452" y="19653"/>
                    <a:pt x="1652" y="19373"/>
                  </a:cubicBezTo>
                  <a:close/>
                  <a:moveTo>
                    <a:pt x="3393" y="17465"/>
                  </a:moveTo>
                  <a:lnTo>
                    <a:pt x="3216" y="17224"/>
                  </a:lnTo>
                  <a:cubicBezTo>
                    <a:pt x="3013" y="17499"/>
                    <a:pt x="2810" y="17706"/>
                    <a:pt x="2582" y="17946"/>
                  </a:cubicBezTo>
                  <a:lnTo>
                    <a:pt x="2759" y="18187"/>
                  </a:lnTo>
                  <a:cubicBezTo>
                    <a:pt x="2962" y="17981"/>
                    <a:pt x="3165" y="17774"/>
                    <a:pt x="3393" y="17465"/>
                  </a:cubicBezTo>
                  <a:close/>
                  <a:moveTo>
                    <a:pt x="8614" y="6478"/>
                  </a:moveTo>
                  <a:lnTo>
                    <a:pt x="8720" y="6216"/>
                  </a:lnTo>
                  <a:lnTo>
                    <a:pt x="8004" y="5661"/>
                  </a:lnTo>
                  <a:lnTo>
                    <a:pt x="7920" y="5924"/>
                  </a:lnTo>
                  <a:close/>
                  <a:moveTo>
                    <a:pt x="5146" y="15710"/>
                  </a:moveTo>
                  <a:lnTo>
                    <a:pt x="5016" y="15406"/>
                  </a:lnTo>
                  <a:cubicBezTo>
                    <a:pt x="4916" y="15475"/>
                    <a:pt x="4866" y="15545"/>
                    <a:pt x="4817" y="15614"/>
                  </a:cubicBezTo>
                  <a:cubicBezTo>
                    <a:pt x="4816" y="15614"/>
                    <a:pt x="4805" y="15608"/>
                    <a:pt x="4121" y="15267"/>
                  </a:cubicBezTo>
                  <a:cubicBezTo>
                    <a:pt x="4121" y="15268"/>
                    <a:pt x="4119" y="15278"/>
                    <a:pt x="4071" y="15684"/>
                  </a:cubicBezTo>
                  <a:cubicBezTo>
                    <a:pt x="4071" y="15684"/>
                    <a:pt x="4079" y="15687"/>
                    <a:pt x="4518" y="15892"/>
                  </a:cubicBezTo>
                  <a:cubicBezTo>
                    <a:pt x="4469" y="15961"/>
                    <a:pt x="4419" y="16030"/>
                    <a:pt x="4344" y="16134"/>
                  </a:cubicBezTo>
                  <a:lnTo>
                    <a:pt x="4518" y="16377"/>
                  </a:lnTo>
                  <a:cubicBezTo>
                    <a:pt x="4717" y="16169"/>
                    <a:pt x="4916" y="15961"/>
                    <a:pt x="5146" y="15710"/>
                  </a:cubicBezTo>
                  <a:close/>
                  <a:moveTo>
                    <a:pt x="6955" y="13993"/>
                  </a:moveTo>
                  <a:lnTo>
                    <a:pt x="6821" y="13749"/>
                  </a:lnTo>
                  <a:cubicBezTo>
                    <a:pt x="6568" y="13958"/>
                    <a:pt x="6365" y="14167"/>
                    <a:pt x="6130" y="14411"/>
                  </a:cubicBezTo>
                  <a:lnTo>
                    <a:pt x="6263" y="14654"/>
                  </a:lnTo>
                  <a:cubicBezTo>
                    <a:pt x="6517" y="14445"/>
                    <a:pt x="6720" y="14236"/>
                    <a:pt x="6955" y="13993"/>
                  </a:cubicBezTo>
                  <a:close/>
                  <a:moveTo>
                    <a:pt x="10676" y="7676"/>
                  </a:moveTo>
                  <a:lnTo>
                    <a:pt x="9919" y="7121"/>
                  </a:lnTo>
                  <a:lnTo>
                    <a:pt x="9813" y="7471"/>
                  </a:lnTo>
                  <a:lnTo>
                    <a:pt x="10508" y="8026"/>
                  </a:lnTo>
                  <a:close/>
                  <a:moveTo>
                    <a:pt x="9414" y="12961"/>
                  </a:moveTo>
                  <a:lnTo>
                    <a:pt x="9519" y="12143"/>
                  </a:lnTo>
                  <a:lnTo>
                    <a:pt x="9266" y="12056"/>
                  </a:lnTo>
                  <a:lnTo>
                    <a:pt x="9161" y="12902"/>
                  </a:lnTo>
                  <a:close/>
                  <a:moveTo>
                    <a:pt x="10657" y="10842"/>
                  </a:moveTo>
                  <a:lnTo>
                    <a:pt x="10524" y="10537"/>
                  </a:lnTo>
                  <a:cubicBezTo>
                    <a:pt x="10270" y="10676"/>
                    <a:pt x="10067" y="10885"/>
                    <a:pt x="9813" y="11094"/>
                  </a:cubicBezTo>
                  <a:lnTo>
                    <a:pt x="9966" y="11442"/>
                  </a:lnTo>
                  <a:cubicBezTo>
                    <a:pt x="10169" y="11233"/>
                    <a:pt x="10422" y="11025"/>
                    <a:pt x="10657" y="10842"/>
                  </a:cubicBezTo>
                  <a:close/>
                  <a:moveTo>
                    <a:pt x="9014" y="15968"/>
                  </a:moveTo>
                  <a:lnTo>
                    <a:pt x="9161" y="14859"/>
                  </a:lnTo>
                  <a:lnTo>
                    <a:pt x="8909" y="14771"/>
                  </a:lnTo>
                  <a:lnTo>
                    <a:pt x="8762" y="15881"/>
                  </a:lnTo>
                  <a:close/>
                  <a:moveTo>
                    <a:pt x="15430" y="1690"/>
                  </a:moveTo>
                  <a:lnTo>
                    <a:pt x="14778" y="989"/>
                  </a:lnTo>
                  <a:lnTo>
                    <a:pt x="14609" y="1252"/>
                  </a:lnTo>
                  <a:lnTo>
                    <a:pt x="15262" y="1953"/>
                  </a:lnTo>
                  <a:close/>
                  <a:moveTo>
                    <a:pt x="12563" y="9385"/>
                  </a:moveTo>
                  <a:lnTo>
                    <a:pt x="12518" y="9203"/>
                  </a:lnTo>
                  <a:lnTo>
                    <a:pt x="12556" y="9125"/>
                  </a:lnTo>
                  <a:lnTo>
                    <a:pt x="12468" y="9065"/>
                  </a:lnTo>
                  <a:cubicBezTo>
                    <a:pt x="12467" y="9065"/>
                    <a:pt x="12456" y="9057"/>
                    <a:pt x="11808" y="8581"/>
                  </a:cubicBezTo>
                  <a:lnTo>
                    <a:pt x="11707" y="8927"/>
                  </a:lnTo>
                  <a:cubicBezTo>
                    <a:pt x="11707" y="8927"/>
                    <a:pt x="11715" y="8933"/>
                    <a:pt x="12163" y="9272"/>
                  </a:cubicBezTo>
                  <a:cubicBezTo>
                    <a:pt x="12011" y="9411"/>
                    <a:pt x="11859" y="9480"/>
                    <a:pt x="11726" y="9653"/>
                  </a:cubicBezTo>
                  <a:lnTo>
                    <a:pt x="11859" y="9895"/>
                  </a:lnTo>
                  <a:cubicBezTo>
                    <a:pt x="12112" y="9756"/>
                    <a:pt x="12315" y="9549"/>
                    <a:pt x="12563" y="9385"/>
                  </a:cubicBezTo>
                  <a:close/>
                  <a:moveTo>
                    <a:pt x="8656" y="18947"/>
                  </a:moveTo>
                  <a:lnTo>
                    <a:pt x="8825" y="17779"/>
                  </a:lnTo>
                  <a:lnTo>
                    <a:pt x="8509" y="17779"/>
                  </a:lnTo>
                  <a:lnTo>
                    <a:pt x="8425" y="18888"/>
                  </a:lnTo>
                  <a:close/>
                  <a:moveTo>
                    <a:pt x="14513" y="8043"/>
                  </a:moveTo>
                  <a:lnTo>
                    <a:pt x="14424" y="7734"/>
                  </a:lnTo>
                  <a:cubicBezTo>
                    <a:pt x="14170" y="7875"/>
                    <a:pt x="13917" y="8087"/>
                    <a:pt x="13682" y="8272"/>
                  </a:cubicBezTo>
                  <a:lnTo>
                    <a:pt x="13815" y="8581"/>
                  </a:lnTo>
                  <a:cubicBezTo>
                    <a:pt x="14018" y="8440"/>
                    <a:pt x="14272" y="8228"/>
                    <a:pt x="14513" y="8043"/>
                  </a:cubicBezTo>
                  <a:close/>
                  <a:moveTo>
                    <a:pt x="15430" y="7325"/>
                  </a:moveTo>
                  <a:lnTo>
                    <a:pt x="9919" y="1894"/>
                  </a:lnTo>
                  <a:lnTo>
                    <a:pt x="9771" y="2157"/>
                  </a:lnTo>
                  <a:lnTo>
                    <a:pt x="15219" y="7676"/>
                  </a:lnTo>
                  <a:close/>
                  <a:moveTo>
                    <a:pt x="17113" y="3500"/>
                  </a:moveTo>
                  <a:lnTo>
                    <a:pt x="16461" y="2799"/>
                  </a:lnTo>
                  <a:lnTo>
                    <a:pt x="16313" y="3150"/>
                  </a:lnTo>
                  <a:lnTo>
                    <a:pt x="16965" y="3851"/>
                  </a:lnTo>
                  <a:close/>
                  <a:moveTo>
                    <a:pt x="16553" y="6868"/>
                  </a:moveTo>
                  <a:lnTo>
                    <a:pt x="16465" y="6566"/>
                  </a:lnTo>
                  <a:cubicBezTo>
                    <a:pt x="16164" y="6704"/>
                    <a:pt x="15912" y="6842"/>
                    <a:pt x="15674" y="7023"/>
                  </a:cubicBezTo>
                  <a:lnTo>
                    <a:pt x="15762" y="7325"/>
                  </a:lnTo>
                  <a:cubicBezTo>
                    <a:pt x="16013" y="7187"/>
                    <a:pt x="16264" y="7049"/>
                    <a:pt x="16553" y="6868"/>
                  </a:cubicBezTo>
                  <a:close/>
                  <a:moveTo>
                    <a:pt x="16776" y="8990"/>
                  </a:moveTo>
                  <a:lnTo>
                    <a:pt x="16923" y="7880"/>
                  </a:lnTo>
                  <a:lnTo>
                    <a:pt x="16671" y="7822"/>
                  </a:lnTo>
                  <a:lnTo>
                    <a:pt x="16524" y="8931"/>
                  </a:lnTo>
                  <a:close/>
                  <a:moveTo>
                    <a:pt x="18615" y="5880"/>
                  </a:moveTo>
                  <a:lnTo>
                    <a:pt x="18527" y="5573"/>
                  </a:lnTo>
                  <a:cubicBezTo>
                    <a:pt x="18275" y="5713"/>
                    <a:pt x="18024" y="5784"/>
                    <a:pt x="17735" y="5968"/>
                  </a:cubicBezTo>
                  <a:lnTo>
                    <a:pt x="17823" y="6274"/>
                  </a:lnTo>
                  <a:cubicBezTo>
                    <a:pt x="18074" y="6134"/>
                    <a:pt x="18326" y="6064"/>
                    <a:pt x="18615" y="5880"/>
                  </a:cubicBezTo>
                  <a:close/>
                  <a:moveTo>
                    <a:pt x="18880" y="5369"/>
                  </a:moveTo>
                  <a:lnTo>
                    <a:pt x="18227" y="4668"/>
                  </a:lnTo>
                  <a:lnTo>
                    <a:pt x="18080" y="4960"/>
                  </a:lnTo>
                  <a:lnTo>
                    <a:pt x="18711" y="5661"/>
                  </a:lnTo>
                  <a:close/>
                  <a:moveTo>
                    <a:pt x="16376" y="11997"/>
                  </a:moveTo>
                  <a:lnTo>
                    <a:pt x="16524" y="10888"/>
                  </a:lnTo>
                  <a:lnTo>
                    <a:pt x="16271" y="10800"/>
                  </a:lnTo>
                  <a:lnTo>
                    <a:pt x="16124" y="11910"/>
                  </a:lnTo>
                  <a:close/>
                  <a:moveTo>
                    <a:pt x="16019" y="14975"/>
                  </a:moveTo>
                  <a:lnTo>
                    <a:pt x="16166" y="13866"/>
                  </a:lnTo>
                  <a:lnTo>
                    <a:pt x="15872" y="13807"/>
                  </a:lnTo>
                  <a:lnTo>
                    <a:pt x="15724" y="14917"/>
                  </a:lnTo>
                  <a:close/>
                  <a:moveTo>
                    <a:pt x="15619" y="17983"/>
                  </a:moveTo>
                  <a:lnTo>
                    <a:pt x="15766" y="16873"/>
                  </a:lnTo>
                  <a:lnTo>
                    <a:pt x="15514" y="16786"/>
                  </a:lnTo>
                  <a:lnTo>
                    <a:pt x="15367" y="17925"/>
                  </a:lnTo>
                  <a:close/>
                  <a:moveTo>
                    <a:pt x="20760" y="13838"/>
                  </a:moveTo>
                  <a:cubicBezTo>
                    <a:pt x="20297" y="15046"/>
                    <a:pt x="19579" y="16065"/>
                    <a:pt x="18677" y="16926"/>
                  </a:cubicBezTo>
                  <a:cubicBezTo>
                    <a:pt x="18677" y="16926"/>
                    <a:pt x="18687" y="16857"/>
                    <a:pt x="20179" y="6271"/>
                  </a:cubicBezTo>
                  <a:cubicBezTo>
                    <a:pt x="20179" y="6271"/>
                    <a:pt x="20172" y="6270"/>
                    <a:pt x="19879" y="6202"/>
                  </a:cubicBezTo>
                  <a:lnTo>
                    <a:pt x="18377" y="17205"/>
                  </a:lnTo>
                  <a:cubicBezTo>
                    <a:pt x="16625" y="18667"/>
                    <a:pt x="14271" y="19642"/>
                    <a:pt x="11818" y="20269"/>
                  </a:cubicBezTo>
                  <a:cubicBezTo>
                    <a:pt x="11818" y="20269"/>
                    <a:pt x="11828" y="20199"/>
                    <a:pt x="13320" y="9545"/>
                  </a:cubicBezTo>
                  <a:cubicBezTo>
                    <a:pt x="13320" y="9545"/>
                    <a:pt x="13313" y="9543"/>
                    <a:pt x="13020" y="9475"/>
                  </a:cubicBezTo>
                  <a:cubicBezTo>
                    <a:pt x="13020" y="9475"/>
                    <a:pt x="13010" y="9542"/>
                    <a:pt x="11518" y="20409"/>
                  </a:cubicBezTo>
                  <a:cubicBezTo>
                    <a:pt x="10466" y="20617"/>
                    <a:pt x="9465" y="20826"/>
                    <a:pt x="8413" y="20966"/>
                  </a:cubicBezTo>
                  <a:cubicBezTo>
                    <a:pt x="8413" y="20966"/>
                    <a:pt x="8413" y="20964"/>
                    <a:pt x="8413" y="20940"/>
                  </a:cubicBezTo>
                  <a:lnTo>
                    <a:pt x="8413" y="20757"/>
                  </a:lnTo>
                  <a:cubicBezTo>
                    <a:pt x="8413" y="20757"/>
                    <a:pt x="8411" y="20757"/>
                    <a:pt x="8382" y="20757"/>
                  </a:cubicBezTo>
                  <a:lnTo>
                    <a:pt x="8163" y="20757"/>
                  </a:lnTo>
                  <a:cubicBezTo>
                    <a:pt x="8163" y="20757"/>
                    <a:pt x="8163" y="20759"/>
                    <a:pt x="8157" y="20792"/>
                  </a:cubicBezTo>
                  <a:lnTo>
                    <a:pt x="8113" y="21035"/>
                  </a:lnTo>
                  <a:cubicBezTo>
                    <a:pt x="7061" y="21175"/>
                    <a:pt x="6010" y="21314"/>
                    <a:pt x="5009" y="21383"/>
                  </a:cubicBezTo>
                  <a:cubicBezTo>
                    <a:pt x="5009" y="21383"/>
                    <a:pt x="5017" y="21323"/>
                    <a:pt x="5910" y="15116"/>
                  </a:cubicBezTo>
                  <a:cubicBezTo>
                    <a:pt x="5910" y="15116"/>
                    <a:pt x="5908" y="15115"/>
                    <a:pt x="5879" y="15107"/>
                  </a:cubicBezTo>
                  <a:lnTo>
                    <a:pt x="5660" y="15046"/>
                  </a:lnTo>
                  <a:cubicBezTo>
                    <a:pt x="5659" y="15046"/>
                    <a:pt x="5653" y="15088"/>
                    <a:pt x="4708" y="21383"/>
                  </a:cubicBezTo>
                  <a:lnTo>
                    <a:pt x="2563" y="21532"/>
                  </a:lnTo>
                  <a:lnTo>
                    <a:pt x="0" y="19478"/>
                  </a:lnTo>
                  <a:cubicBezTo>
                    <a:pt x="179" y="18890"/>
                    <a:pt x="381" y="18270"/>
                    <a:pt x="603" y="17623"/>
                  </a:cubicBezTo>
                  <a:cubicBezTo>
                    <a:pt x="603" y="17623"/>
                    <a:pt x="628" y="17638"/>
                    <a:pt x="2605" y="18807"/>
                  </a:cubicBezTo>
                  <a:cubicBezTo>
                    <a:pt x="2605" y="18807"/>
                    <a:pt x="2606" y="18804"/>
                    <a:pt x="2618" y="18763"/>
                  </a:cubicBezTo>
                  <a:lnTo>
                    <a:pt x="2706" y="18459"/>
                  </a:lnTo>
                  <a:cubicBezTo>
                    <a:pt x="2705" y="18458"/>
                    <a:pt x="2680" y="18444"/>
                    <a:pt x="703" y="17275"/>
                  </a:cubicBezTo>
                  <a:cubicBezTo>
                    <a:pt x="1654" y="14628"/>
                    <a:pt x="3006" y="11564"/>
                    <a:pt x="4608" y="8709"/>
                  </a:cubicBezTo>
                  <a:cubicBezTo>
                    <a:pt x="4608" y="8709"/>
                    <a:pt x="4637" y="8735"/>
                    <a:pt x="8463" y="12191"/>
                  </a:cubicBezTo>
                  <a:cubicBezTo>
                    <a:pt x="8263" y="12400"/>
                    <a:pt x="8113" y="12539"/>
                    <a:pt x="7963" y="12678"/>
                  </a:cubicBezTo>
                  <a:cubicBezTo>
                    <a:pt x="7963" y="12679"/>
                    <a:pt x="7964" y="12681"/>
                    <a:pt x="7981" y="12713"/>
                  </a:cubicBezTo>
                  <a:lnTo>
                    <a:pt x="8113" y="12957"/>
                  </a:lnTo>
                  <a:cubicBezTo>
                    <a:pt x="8313" y="12748"/>
                    <a:pt x="8564" y="12609"/>
                    <a:pt x="8764" y="12400"/>
                  </a:cubicBezTo>
                  <a:cubicBezTo>
                    <a:pt x="8764" y="12400"/>
                    <a:pt x="8763" y="12398"/>
                    <a:pt x="8758" y="12382"/>
                  </a:cubicBezTo>
                  <a:lnTo>
                    <a:pt x="8714" y="12261"/>
                  </a:lnTo>
                  <a:cubicBezTo>
                    <a:pt x="8714" y="12260"/>
                    <a:pt x="8715" y="12259"/>
                    <a:pt x="8726" y="12234"/>
                  </a:cubicBezTo>
                  <a:lnTo>
                    <a:pt x="8814" y="12052"/>
                  </a:lnTo>
                  <a:cubicBezTo>
                    <a:pt x="8814" y="12051"/>
                    <a:pt x="8781" y="12023"/>
                    <a:pt x="4758" y="8430"/>
                  </a:cubicBezTo>
                  <a:cubicBezTo>
                    <a:pt x="7418" y="3773"/>
                    <a:pt x="10723" y="-68"/>
                    <a:pt x="14087" y="1"/>
                  </a:cubicBezTo>
                  <a:cubicBezTo>
                    <a:pt x="16106" y="43"/>
                    <a:pt x="18145" y="1492"/>
                    <a:pt x="20079" y="5018"/>
                  </a:cubicBezTo>
                  <a:cubicBezTo>
                    <a:pt x="19979" y="5018"/>
                    <a:pt x="19929" y="5018"/>
                    <a:pt x="19829" y="5088"/>
                  </a:cubicBezTo>
                  <a:cubicBezTo>
                    <a:pt x="19829" y="5088"/>
                    <a:pt x="19830" y="5090"/>
                    <a:pt x="19841" y="5131"/>
                  </a:cubicBezTo>
                  <a:lnTo>
                    <a:pt x="19929" y="5436"/>
                  </a:lnTo>
                  <a:cubicBezTo>
                    <a:pt x="20029" y="5366"/>
                    <a:pt x="20129" y="5366"/>
                    <a:pt x="20279" y="5296"/>
                  </a:cubicBezTo>
                  <a:cubicBezTo>
                    <a:pt x="20380" y="5575"/>
                    <a:pt x="20530" y="5854"/>
                    <a:pt x="20630" y="6063"/>
                  </a:cubicBezTo>
                  <a:cubicBezTo>
                    <a:pt x="21600" y="9283"/>
                    <a:pt x="21534" y="11824"/>
                    <a:pt x="20760" y="13838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51" name="Shape 451"/>
            <p:cNvSpPr/>
            <p:nvPr/>
          </p:nvSpPr>
          <p:spPr>
            <a:xfrm rot="14281137">
              <a:off x="9355213" y="2776835"/>
              <a:ext cx="493714" cy="293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532" extrusionOk="0">
                  <a:moveTo>
                    <a:pt x="5406" y="10403"/>
                  </a:moveTo>
                  <a:lnTo>
                    <a:pt x="4302" y="9651"/>
                  </a:lnTo>
                  <a:lnTo>
                    <a:pt x="4149" y="10126"/>
                  </a:lnTo>
                  <a:lnTo>
                    <a:pt x="5160" y="10878"/>
                  </a:lnTo>
                  <a:close/>
                  <a:moveTo>
                    <a:pt x="12330" y="2290"/>
                  </a:moveTo>
                  <a:lnTo>
                    <a:pt x="11380" y="1340"/>
                  </a:lnTo>
                  <a:lnTo>
                    <a:pt x="11135" y="1696"/>
                  </a:lnTo>
                  <a:lnTo>
                    <a:pt x="12085" y="2646"/>
                  </a:lnTo>
                  <a:close/>
                  <a:moveTo>
                    <a:pt x="10994" y="10901"/>
                  </a:moveTo>
                  <a:lnTo>
                    <a:pt x="10865" y="10482"/>
                  </a:lnTo>
                  <a:cubicBezTo>
                    <a:pt x="10495" y="10673"/>
                    <a:pt x="10126" y="10960"/>
                    <a:pt x="9784" y="11211"/>
                  </a:cubicBezTo>
                  <a:lnTo>
                    <a:pt x="9978" y="11630"/>
                  </a:lnTo>
                  <a:cubicBezTo>
                    <a:pt x="10274" y="11439"/>
                    <a:pt x="10643" y="11152"/>
                    <a:pt x="10994" y="10901"/>
                  </a:cubicBezTo>
                  <a:close/>
                  <a:moveTo>
                    <a:pt x="14567" y="5219"/>
                  </a:moveTo>
                  <a:lnTo>
                    <a:pt x="14781" y="4744"/>
                  </a:lnTo>
                  <a:lnTo>
                    <a:pt x="13831" y="3794"/>
                  </a:lnTo>
                  <a:lnTo>
                    <a:pt x="13617" y="4269"/>
                  </a:lnTo>
                  <a:close/>
                  <a:moveTo>
                    <a:pt x="12330" y="9928"/>
                  </a:moveTo>
                  <a:lnTo>
                    <a:pt x="4302" y="2567"/>
                  </a:lnTo>
                  <a:lnTo>
                    <a:pt x="4088" y="2923"/>
                  </a:lnTo>
                  <a:lnTo>
                    <a:pt x="12024" y="10403"/>
                  </a:lnTo>
                  <a:close/>
                  <a:moveTo>
                    <a:pt x="13966" y="9308"/>
                  </a:moveTo>
                  <a:lnTo>
                    <a:pt x="13838" y="8899"/>
                  </a:lnTo>
                  <a:cubicBezTo>
                    <a:pt x="13399" y="9086"/>
                    <a:pt x="13033" y="9273"/>
                    <a:pt x="12685" y="9519"/>
                  </a:cubicBezTo>
                  <a:lnTo>
                    <a:pt x="12813" y="9928"/>
                  </a:lnTo>
                  <a:cubicBezTo>
                    <a:pt x="13179" y="9741"/>
                    <a:pt x="13545" y="9554"/>
                    <a:pt x="13966" y="9308"/>
                  </a:cubicBezTo>
                  <a:close/>
                  <a:moveTo>
                    <a:pt x="14291" y="12184"/>
                  </a:moveTo>
                  <a:lnTo>
                    <a:pt x="14505" y="10680"/>
                  </a:lnTo>
                  <a:lnTo>
                    <a:pt x="14138" y="10601"/>
                  </a:lnTo>
                  <a:lnTo>
                    <a:pt x="13923" y="12105"/>
                  </a:lnTo>
                  <a:close/>
                  <a:moveTo>
                    <a:pt x="16969" y="7969"/>
                  </a:moveTo>
                  <a:lnTo>
                    <a:pt x="16841" y="7554"/>
                  </a:lnTo>
                  <a:cubicBezTo>
                    <a:pt x="16475" y="7743"/>
                    <a:pt x="16109" y="7838"/>
                    <a:pt x="15688" y="8088"/>
                  </a:cubicBezTo>
                  <a:lnTo>
                    <a:pt x="15816" y="8503"/>
                  </a:lnTo>
                  <a:cubicBezTo>
                    <a:pt x="16182" y="8313"/>
                    <a:pt x="16548" y="8218"/>
                    <a:pt x="16969" y="7969"/>
                  </a:cubicBezTo>
                  <a:close/>
                  <a:moveTo>
                    <a:pt x="17355" y="7277"/>
                  </a:moveTo>
                  <a:lnTo>
                    <a:pt x="16405" y="6327"/>
                  </a:lnTo>
                  <a:lnTo>
                    <a:pt x="16191" y="6722"/>
                  </a:lnTo>
                  <a:lnTo>
                    <a:pt x="17110" y="7672"/>
                  </a:lnTo>
                  <a:close/>
                  <a:moveTo>
                    <a:pt x="13709" y="16260"/>
                  </a:moveTo>
                  <a:lnTo>
                    <a:pt x="13923" y="14756"/>
                  </a:lnTo>
                  <a:lnTo>
                    <a:pt x="13556" y="14638"/>
                  </a:lnTo>
                  <a:lnTo>
                    <a:pt x="13341" y="16141"/>
                  </a:lnTo>
                  <a:close/>
                  <a:moveTo>
                    <a:pt x="19299" y="20309"/>
                  </a:moveTo>
                  <a:cubicBezTo>
                    <a:pt x="19010" y="20775"/>
                    <a:pt x="18687" y="21218"/>
                    <a:pt x="18259" y="21532"/>
                  </a:cubicBezTo>
                  <a:lnTo>
                    <a:pt x="17381" y="20824"/>
                  </a:lnTo>
                  <a:cubicBezTo>
                    <a:pt x="17669" y="18926"/>
                    <a:pt x="18214" y="15326"/>
                    <a:pt x="19248" y="8500"/>
                  </a:cubicBezTo>
                  <a:cubicBezTo>
                    <a:pt x="19248" y="8500"/>
                    <a:pt x="19236" y="8497"/>
                    <a:pt x="18811" y="8405"/>
                  </a:cubicBezTo>
                  <a:lnTo>
                    <a:pt x="17030" y="20541"/>
                  </a:lnTo>
                  <a:lnTo>
                    <a:pt x="9078" y="14127"/>
                  </a:lnTo>
                  <a:cubicBezTo>
                    <a:pt x="9136" y="13741"/>
                    <a:pt x="9195" y="13344"/>
                    <a:pt x="9257" y="12936"/>
                  </a:cubicBezTo>
                  <a:cubicBezTo>
                    <a:pt x="9257" y="12936"/>
                    <a:pt x="9245" y="12933"/>
                    <a:pt x="8819" y="12842"/>
                  </a:cubicBezTo>
                  <a:cubicBezTo>
                    <a:pt x="8819" y="12842"/>
                    <a:pt x="8816" y="12861"/>
                    <a:pt x="8677" y="13804"/>
                  </a:cubicBezTo>
                  <a:lnTo>
                    <a:pt x="7706" y="13021"/>
                  </a:lnTo>
                  <a:cubicBezTo>
                    <a:pt x="7853" y="12924"/>
                    <a:pt x="7998" y="12816"/>
                    <a:pt x="8154" y="12719"/>
                  </a:cubicBezTo>
                  <a:lnTo>
                    <a:pt x="8089" y="12473"/>
                  </a:lnTo>
                  <a:lnTo>
                    <a:pt x="8145" y="12368"/>
                  </a:lnTo>
                  <a:lnTo>
                    <a:pt x="8015" y="12286"/>
                  </a:lnTo>
                  <a:cubicBezTo>
                    <a:pt x="8015" y="12286"/>
                    <a:pt x="7995" y="12272"/>
                    <a:pt x="7055" y="11630"/>
                  </a:cubicBezTo>
                  <a:lnTo>
                    <a:pt x="6907" y="12098"/>
                  </a:lnTo>
                  <a:cubicBezTo>
                    <a:pt x="6907" y="12099"/>
                    <a:pt x="6921" y="12108"/>
                    <a:pt x="7572" y="12567"/>
                  </a:cubicBezTo>
                  <a:lnTo>
                    <a:pt x="7358" y="12740"/>
                  </a:lnTo>
                  <a:lnTo>
                    <a:pt x="2415" y="8753"/>
                  </a:lnTo>
                  <a:lnTo>
                    <a:pt x="2556" y="8424"/>
                  </a:lnTo>
                  <a:lnTo>
                    <a:pt x="1514" y="7672"/>
                  </a:lnTo>
                  <a:lnTo>
                    <a:pt x="1419" y="7950"/>
                  </a:lnTo>
                  <a:lnTo>
                    <a:pt x="0" y="6806"/>
                  </a:lnTo>
                  <a:cubicBezTo>
                    <a:pt x="3174" y="2761"/>
                    <a:pt x="6751" y="-68"/>
                    <a:pt x="10375" y="2"/>
                  </a:cubicBezTo>
                  <a:cubicBezTo>
                    <a:pt x="13315" y="58"/>
                    <a:pt x="16285" y="2022"/>
                    <a:pt x="19102" y="6801"/>
                  </a:cubicBezTo>
                  <a:cubicBezTo>
                    <a:pt x="18956" y="6801"/>
                    <a:pt x="18883" y="6801"/>
                    <a:pt x="18738" y="6895"/>
                  </a:cubicBezTo>
                  <a:cubicBezTo>
                    <a:pt x="18738" y="6896"/>
                    <a:pt x="18739" y="6900"/>
                    <a:pt x="18756" y="6954"/>
                  </a:cubicBezTo>
                  <a:lnTo>
                    <a:pt x="18883" y="7367"/>
                  </a:lnTo>
                  <a:cubicBezTo>
                    <a:pt x="19029" y="7273"/>
                    <a:pt x="19175" y="7273"/>
                    <a:pt x="19394" y="7178"/>
                  </a:cubicBezTo>
                  <a:cubicBezTo>
                    <a:pt x="19540" y="7556"/>
                    <a:pt x="19759" y="7933"/>
                    <a:pt x="19904" y="8217"/>
                  </a:cubicBezTo>
                  <a:cubicBezTo>
                    <a:pt x="21600" y="13455"/>
                    <a:pt x="21121" y="17366"/>
                    <a:pt x="19299" y="20309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52" name="Shape 452"/>
            <p:cNvSpPr/>
            <p:nvPr/>
          </p:nvSpPr>
          <p:spPr>
            <a:xfrm rot="2707324">
              <a:off x="8202689" y="3029248"/>
              <a:ext cx="750890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53" name="Shape 453"/>
            <p:cNvSpPr/>
            <p:nvPr/>
          </p:nvSpPr>
          <p:spPr>
            <a:xfrm rot="20449547">
              <a:off x="8794825" y="1619548"/>
              <a:ext cx="996952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2428" y="18978"/>
                  </a:moveTo>
                  <a:cubicBezTo>
                    <a:pt x="2139" y="19256"/>
                    <a:pt x="1908" y="19465"/>
                    <a:pt x="1678" y="19674"/>
                  </a:cubicBezTo>
                  <a:lnTo>
                    <a:pt x="1908" y="20023"/>
                  </a:lnTo>
                  <a:cubicBezTo>
                    <a:pt x="2139" y="19744"/>
                    <a:pt x="2370" y="19535"/>
                    <a:pt x="2601" y="19256"/>
                  </a:cubicBezTo>
                  <a:close/>
                  <a:moveTo>
                    <a:pt x="4409" y="17120"/>
                  </a:moveTo>
                  <a:cubicBezTo>
                    <a:pt x="4174" y="17394"/>
                    <a:pt x="3940" y="17599"/>
                    <a:pt x="3676" y="17839"/>
                  </a:cubicBezTo>
                  <a:lnTo>
                    <a:pt x="3881" y="18078"/>
                  </a:lnTo>
                  <a:cubicBezTo>
                    <a:pt x="4116" y="17873"/>
                    <a:pt x="4350" y="17668"/>
                    <a:pt x="4614" y="17360"/>
                  </a:cubicBezTo>
                  <a:close/>
                  <a:moveTo>
                    <a:pt x="10892" y="17672"/>
                  </a:moveTo>
                  <a:lnTo>
                    <a:pt x="10527" y="17672"/>
                  </a:lnTo>
                  <a:lnTo>
                    <a:pt x="10430" y="18775"/>
                  </a:lnTo>
                  <a:lnTo>
                    <a:pt x="10697" y="18833"/>
                  </a:lnTo>
                  <a:close/>
                  <a:moveTo>
                    <a:pt x="3063" y="14218"/>
                  </a:moveTo>
                  <a:lnTo>
                    <a:pt x="2966" y="14566"/>
                  </a:lnTo>
                  <a:lnTo>
                    <a:pt x="3890" y="14972"/>
                  </a:lnTo>
                  <a:lnTo>
                    <a:pt x="3987" y="14624"/>
                  </a:lnTo>
                  <a:close/>
                  <a:moveTo>
                    <a:pt x="6489" y="15314"/>
                  </a:moveTo>
                  <a:cubicBezTo>
                    <a:pt x="6374" y="15382"/>
                    <a:pt x="6317" y="15451"/>
                    <a:pt x="6259" y="15520"/>
                  </a:cubicBezTo>
                  <a:cubicBezTo>
                    <a:pt x="6259" y="15520"/>
                    <a:pt x="6248" y="15515"/>
                    <a:pt x="5455" y="15176"/>
                  </a:cubicBezTo>
                  <a:cubicBezTo>
                    <a:pt x="5455" y="15176"/>
                    <a:pt x="5453" y="15184"/>
                    <a:pt x="5397" y="15589"/>
                  </a:cubicBezTo>
                  <a:cubicBezTo>
                    <a:pt x="5397" y="15589"/>
                    <a:pt x="5406" y="15593"/>
                    <a:pt x="5914" y="15796"/>
                  </a:cubicBezTo>
                  <a:cubicBezTo>
                    <a:pt x="5857" y="15865"/>
                    <a:pt x="5799" y="15934"/>
                    <a:pt x="5713" y="16037"/>
                  </a:cubicBezTo>
                  <a:lnTo>
                    <a:pt x="5914" y="16279"/>
                  </a:lnTo>
                  <a:cubicBezTo>
                    <a:pt x="6144" y="16072"/>
                    <a:pt x="6374" y="15865"/>
                    <a:pt x="6640" y="15615"/>
                  </a:cubicBezTo>
                  <a:close/>
                  <a:moveTo>
                    <a:pt x="8576" y="13666"/>
                  </a:moveTo>
                  <a:cubicBezTo>
                    <a:pt x="8283" y="13874"/>
                    <a:pt x="8049" y="14082"/>
                    <a:pt x="7777" y="14324"/>
                  </a:cubicBezTo>
                  <a:lnTo>
                    <a:pt x="7931" y="14566"/>
                  </a:lnTo>
                  <a:cubicBezTo>
                    <a:pt x="8224" y="14359"/>
                    <a:pt x="8459" y="14151"/>
                    <a:pt x="8730" y="13909"/>
                  </a:cubicBezTo>
                  <a:close/>
                  <a:moveTo>
                    <a:pt x="11281" y="14769"/>
                  </a:moveTo>
                  <a:lnTo>
                    <a:pt x="10989" y="14682"/>
                  </a:lnTo>
                  <a:lnTo>
                    <a:pt x="10819" y="15785"/>
                  </a:lnTo>
                  <a:lnTo>
                    <a:pt x="11110" y="15872"/>
                  </a:lnTo>
                  <a:close/>
                  <a:moveTo>
                    <a:pt x="11694" y="12070"/>
                  </a:moveTo>
                  <a:lnTo>
                    <a:pt x="11402" y="11983"/>
                  </a:lnTo>
                  <a:lnTo>
                    <a:pt x="11281" y="12825"/>
                  </a:lnTo>
                  <a:lnTo>
                    <a:pt x="11572" y="12883"/>
                  </a:lnTo>
                  <a:close/>
                  <a:moveTo>
                    <a:pt x="12855" y="10474"/>
                  </a:moveTo>
                  <a:cubicBezTo>
                    <a:pt x="12562" y="10612"/>
                    <a:pt x="12327" y="10820"/>
                    <a:pt x="12034" y="11027"/>
                  </a:cubicBezTo>
                  <a:lnTo>
                    <a:pt x="12210" y="11373"/>
                  </a:lnTo>
                  <a:cubicBezTo>
                    <a:pt x="12445" y="11166"/>
                    <a:pt x="12738" y="10958"/>
                    <a:pt x="13009" y="10777"/>
                  </a:cubicBezTo>
                  <a:close/>
                  <a:moveTo>
                    <a:pt x="14339" y="8529"/>
                  </a:moveTo>
                  <a:lnTo>
                    <a:pt x="14222" y="8873"/>
                  </a:lnTo>
                  <a:cubicBezTo>
                    <a:pt x="14222" y="8873"/>
                    <a:pt x="14231" y="8878"/>
                    <a:pt x="14750" y="9217"/>
                  </a:cubicBezTo>
                  <a:cubicBezTo>
                    <a:pt x="14574" y="9354"/>
                    <a:pt x="14398" y="9423"/>
                    <a:pt x="14244" y="9595"/>
                  </a:cubicBezTo>
                  <a:lnTo>
                    <a:pt x="14398" y="9835"/>
                  </a:lnTo>
                  <a:cubicBezTo>
                    <a:pt x="14691" y="9698"/>
                    <a:pt x="14926" y="9491"/>
                    <a:pt x="15212" y="9328"/>
                  </a:cubicBezTo>
                  <a:lnTo>
                    <a:pt x="15160" y="9148"/>
                  </a:lnTo>
                  <a:lnTo>
                    <a:pt x="15204" y="9070"/>
                  </a:lnTo>
                  <a:lnTo>
                    <a:pt x="15102" y="9010"/>
                  </a:lnTo>
                  <a:cubicBezTo>
                    <a:pt x="15102" y="9010"/>
                    <a:pt x="15091" y="9003"/>
                    <a:pt x="14339" y="8529"/>
                  </a:cubicBezTo>
                  <a:close/>
                  <a:moveTo>
                    <a:pt x="12156" y="7078"/>
                  </a:moveTo>
                  <a:lnTo>
                    <a:pt x="12034" y="7426"/>
                  </a:lnTo>
                  <a:lnTo>
                    <a:pt x="12836" y="7978"/>
                  </a:lnTo>
                  <a:lnTo>
                    <a:pt x="13031" y="7629"/>
                  </a:lnTo>
                  <a:close/>
                  <a:moveTo>
                    <a:pt x="9943" y="5627"/>
                  </a:moveTo>
                  <a:lnTo>
                    <a:pt x="9846" y="5888"/>
                  </a:lnTo>
                  <a:lnTo>
                    <a:pt x="10648" y="6439"/>
                  </a:lnTo>
                  <a:lnTo>
                    <a:pt x="10770" y="6178"/>
                  </a:lnTo>
                  <a:close/>
                  <a:moveTo>
                    <a:pt x="17363" y="7687"/>
                  </a:moveTo>
                  <a:cubicBezTo>
                    <a:pt x="17069" y="7828"/>
                    <a:pt x="16776" y="8038"/>
                    <a:pt x="16505" y="8222"/>
                  </a:cubicBezTo>
                  <a:lnTo>
                    <a:pt x="16659" y="8529"/>
                  </a:lnTo>
                  <a:cubicBezTo>
                    <a:pt x="16894" y="8389"/>
                    <a:pt x="17187" y="8178"/>
                    <a:pt x="17465" y="7994"/>
                  </a:cubicBezTo>
                  <a:close/>
                  <a:moveTo>
                    <a:pt x="19722" y="6526"/>
                  </a:moveTo>
                  <a:cubicBezTo>
                    <a:pt x="19374" y="6664"/>
                    <a:pt x="19083" y="6801"/>
                    <a:pt x="18807" y="6981"/>
                  </a:cubicBezTo>
                  <a:lnTo>
                    <a:pt x="18909" y="7281"/>
                  </a:lnTo>
                  <a:cubicBezTo>
                    <a:pt x="19199" y="7144"/>
                    <a:pt x="19490" y="7007"/>
                    <a:pt x="19824" y="6827"/>
                  </a:cubicBezTo>
                  <a:close/>
                  <a:moveTo>
                    <a:pt x="12156" y="1883"/>
                  </a:moveTo>
                  <a:lnTo>
                    <a:pt x="11986" y="2144"/>
                  </a:lnTo>
                  <a:lnTo>
                    <a:pt x="18282" y="7629"/>
                  </a:lnTo>
                  <a:lnTo>
                    <a:pt x="18525" y="7281"/>
                  </a:lnTo>
                  <a:close/>
                  <a:moveTo>
                    <a:pt x="19717" y="2782"/>
                  </a:moveTo>
                  <a:lnTo>
                    <a:pt x="19546" y="3131"/>
                  </a:lnTo>
                  <a:lnTo>
                    <a:pt x="20300" y="3827"/>
                  </a:lnTo>
                  <a:lnTo>
                    <a:pt x="20470" y="3479"/>
                  </a:lnTo>
                  <a:close/>
                  <a:moveTo>
                    <a:pt x="17772" y="983"/>
                  </a:moveTo>
                  <a:lnTo>
                    <a:pt x="17577" y="1244"/>
                  </a:lnTo>
                  <a:lnTo>
                    <a:pt x="18331" y="1941"/>
                  </a:lnTo>
                  <a:lnTo>
                    <a:pt x="18525" y="1679"/>
                  </a:lnTo>
                  <a:close/>
                  <a:moveTo>
                    <a:pt x="18726" y="305"/>
                  </a:moveTo>
                  <a:cubicBezTo>
                    <a:pt x="19692" y="628"/>
                    <a:pt x="20656" y="1220"/>
                    <a:pt x="21600" y="2138"/>
                  </a:cubicBezTo>
                  <a:lnTo>
                    <a:pt x="16517" y="19589"/>
                  </a:lnTo>
                  <a:cubicBezTo>
                    <a:pt x="15810" y="19802"/>
                    <a:pt x="15084" y="19986"/>
                    <a:pt x="14351" y="20148"/>
                  </a:cubicBezTo>
                  <a:cubicBezTo>
                    <a:pt x="14351" y="20147"/>
                    <a:pt x="14360" y="20094"/>
                    <a:pt x="16087" y="9487"/>
                  </a:cubicBezTo>
                  <a:cubicBezTo>
                    <a:pt x="16087" y="9487"/>
                    <a:pt x="16080" y="9486"/>
                    <a:pt x="15740" y="9418"/>
                  </a:cubicBezTo>
                  <a:cubicBezTo>
                    <a:pt x="15740" y="9418"/>
                    <a:pt x="15730" y="9478"/>
                    <a:pt x="14004" y="20286"/>
                  </a:cubicBezTo>
                  <a:cubicBezTo>
                    <a:pt x="12789" y="20494"/>
                    <a:pt x="11631" y="20701"/>
                    <a:pt x="10416" y="20840"/>
                  </a:cubicBezTo>
                  <a:cubicBezTo>
                    <a:pt x="10416" y="20840"/>
                    <a:pt x="10416" y="20838"/>
                    <a:pt x="10416" y="20814"/>
                  </a:cubicBezTo>
                  <a:lnTo>
                    <a:pt x="10416" y="20632"/>
                  </a:lnTo>
                  <a:cubicBezTo>
                    <a:pt x="10416" y="20632"/>
                    <a:pt x="10414" y="20632"/>
                    <a:pt x="10380" y="20632"/>
                  </a:cubicBezTo>
                  <a:lnTo>
                    <a:pt x="10127" y="20632"/>
                  </a:lnTo>
                  <a:cubicBezTo>
                    <a:pt x="10127" y="20632"/>
                    <a:pt x="10126" y="20634"/>
                    <a:pt x="10119" y="20667"/>
                  </a:cubicBezTo>
                  <a:lnTo>
                    <a:pt x="10069" y="20909"/>
                  </a:lnTo>
                  <a:cubicBezTo>
                    <a:pt x="8854" y="21047"/>
                    <a:pt x="7638" y="21186"/>
                    <a:pt x="6481" y="21255"/>
                  </a:cubicBezTo>
                  <a:cubicBezTo>
                    <a:pt x="6481" y="21255"/>
                    <a:pt x="6487" y="21219"/>
                    <a:pt x="7523" y="15025"/>
                  </a:cubicBezTo>
                  <a:cubicBezTo>
                    <a:pt x="7523" y="15025"/>
                    <a:pt x="7521" y="15024"/>
                    <a:pt x="7486" y="15016"/>
                  </a:cubicBezTo>
                  <a:lnTo>
                    <a:pt x="7233" y="14956"/>
                  </a:lnTo>
                  <a:cubicBezTo>
                    <a:pt x="7233" y="14956"/>
                    <a:pt x="7227" y="14991"/>
                    <a:pt x="6134" y="21255"/>
                  </a:cubicBezTo>
                  <a:cubicBezTo>
                    <a:pt x="3877" y="21463"/>
                    <a:pt x="1794" y="21463"/>
                    <a:pt x="347" y="21532"/>
                  </a:cubicBezTo>
                  <a:lnTo>
                    <a:pt x="694" y="21186"/>
                  </a:lnTo>
                  <a:cubicBezTo>
                    <a:pt x="694" y="21186"/>
                    <a:pt x="693" y="21184"/>
                    <a:pt x="665" y="21151"/>
                  </a:cubicBezTo>
                  <a:lnTo>
                    <a:pt x="463" y="20909"/>
                  </a:lnTo>
                  <a:cubicBezTo>
                    <a:pt x="289" y="21117"/>
                    <a:pt x="116" y="21255"/>
                    <a:pt x="0" y="21394"/>
                  </a:cubicBezTo>
                  <a:cubicBezTo>
                    <a:pt x="347" y="20286"/>
                    <a:pt x="810" y="18971"/>
                    <a:pt x="1389" y="17517"/>
                  </a:cubicBezTo>
                  <a:cubicBezTo>
                    <a:pt x="1389" y="17517"/>
                    <a:pt x="1413" y="17529"/>
                    <a:pt x="3703" y="18694"/>
                  </a:cubicBezTo>
                  <a:cubicBezTo>
                    <a:pt x="3703" y="18694"/>
                    <a:pt x="3704" y="18692"/>
                    <a:pt x="3718" y="18651"/>
                  </a:cubicBezTo>
                  <a:lnTo>
                    <a:pt x="3819" y="18348"/>
                  </a:lnTo>
                  <a:cubicBezTo>
                    <a:pt x="3819" y="18348"/>
                    <a:pt x="3795" y="18335"/>
                    <a:pt x="1505" y="17171"/>
                  </a:cubicBezTo>
                  <a:cubicBezTo>
                    <a:pt x="2604" y="14540"/>
                    <a:pt x="4166" y="11495"/>
                    <a:pt x="6018" y="8656"/>
                  </a:cubicBezTo>
                  <a:cubicBezTo>
                    <a:pt x="6018" y="8656"/>
                    <a:pt x="6043" y="8676"/>
                    <a:pt x="10474" y="12118"/>
                  </a:cubicBezTo>
                  <a:cubicBezTo>
                    <a:pt x="10242" y="12325"/>
                    <a:pt x="10069" y="12464"/>
                    <a:pt x="9895" y="12602"/>
                  </a:cubicBezTo>
                  <a:cubicBezTo>
                    <a:pt x="9895" y="12602"/>
                    <a:pt x="9896" y="12604"/>
                    <a:pt x="9917" y="12637"/>
                  </a:cubicBezTo>
                  <a:lnTo>
                    <a:pt x="10069" y="12879"/>
                  </a:lnTo>
                  <a:cubicBezTo>
                    <a:pt x="10300" y="12671"/>
                    <a:pt x="10590" y="12533"/>
                    <a:pt x="10821" y="12325"/>
                  </a:cubicBezTo>
                  <a:cubicBezTo>
                    <a:pt x="10821" y="12325"/>
                    <a:pt x="10820" y="12324"/>
                    <a:pt x="10814" y="12308"/>
                  </a:cubicBezTo>
                  <a:lnTo>
                    <a:pt x="10763" y="12187"/>
                  </a:lnTo>
                  <a:cubicBezTo>
                    <a:pt x="10763" y="12187"/>
                    <a:pt x="10764" y="12185"/>
                    <a:pt x="10778" y="12161"/>
                  </a:cubicBezTo>
                  <a:lnTo>
                    <a:pt x="10879" y="11979"/>
                  </a:lnTo>
                  <a:cubicBezTo>
                    <a:pt x="10879" y="11979"/>
                    <a:pt x="10850" y="11957"/>
                    <a:pt x="6192" y="8379"/>
                  </a:cubicBezTo>
                  <a:cubicBezTo>
                    <a:pt x="9266" y="3750"/>
                    <a:pt x="13086" y="-68"/>
                    <a:pt x="16974" y="1"/>
                  </a:cubicBezTo>
                  <a:cubicBezTo>
                    <a:pt x="17557" y="11"/>
                    <a:pt x="18142" y="109"/>
                    <a:pt x="18726" y="305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54" name="Shape 454"/>
            <p:cNvSpPr/>
            <p:nvPr/>
          </p:nvSpPr>
          <p:spPr>
            <a:xfrm rot="3063783" flipH="1">
              <a:off x="8027269" y="551953"/>
              <a:ext cx="1098552" cy="585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 rot="15200418">
              <a:off x="8524157" y="5314455"/>
              <a:ext cx="1457326" cy="795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529" extrusionOk="0">
                  <a:moveTo>
                    <a:pt x="2094" y="15311"/>
                  </a:moveTo>
                  <a:lnTo>
                    <a:pt x="1259" y="14886"/>
                  </a:lnTo>
                  <a:lnTo>
                    <a:pt x="1171" y="15251"/>
                  </a:lnTo>
                  <a:lnTo>
                    <a:pt x="2006" y="15676"/>
                  </a:lnTo>
                  <a:close/>
                  <a:moveTo>
                    <a:pt x="4492" y="16349"/>
                  </a:moveTo>
                  <a:lnTo>
                    <a:pt x="4356" y="16033"/>
                  </a:lnTo>
                  <a:cubicBezTo>
                    <a:pt x="4252" y="16105"/>
                    <a:pt x="4200" y="16177"/>
                    <a:pt x="4148" y="16250"/>
                  </a:cubicBezTo>
                  <a:cubicBezTo>
                    <a:pt x="4148" y="16250"/>
                    <a:pt x="4138" y="16245"/>
                    <a:pt x="3421" y="15889"/>
                  </a:cubicBezTo>
                  <a:cubicBezTo>
                    <a:pt x="3421" y="15889"/>
                    <a:pt x="3420" y="15898"/>
                    <a:pt x="3369" y="16322"/>
                  </a:cubicBezTo>
                  <a:cubicBezTo>
                    <a:pt x="3369" y="16322"/>
                    <a:pt x="3376" y="16325"/>
                    <a:pt x="3836" y="16538"/>
                  </a:cubicBezTo>
                  <a:cubicBezTo>
                    <a:pt x="3785" y="16610"/>
                    <a:pt x="3733" y="16683"/>
                    <a:pt x="3655" y="16791"/>
                  </a:cubicBezTo>
                  <a:lnTo>
                    <a:pt x="3836" y="17043"/>
                  </a:lnTo>
                  <a:cubicBezTo>
                    <a:pt x="4044" y="16827"/>
                    <a:pt x="4252" y="16610"/>
                    <a:pt x="4492" y="16349"/>
                  </a:cubicBezTo>
                  <a:close/>
                  <a:moveTo>
                    <a:pt x="6382" y="14562"/>
                  </a:moveTo>
                  <a:lnTo>
                    <a:pt x="6243" y="14309"/>
                  </a:lnTo>
                  <a:cubicBezTo>
                    <a:pt x="5978" y="14526"/>
                    <a:pt x="5766" y="14743"/>
                    <a:pt x="5521" y="14997"/>
                  </a:cubicBezTo>
                  <a:lnTo>
                    <a:pt x="5660" y="15251"/>
                  </a:lnTo>
                  <a:cubicBezTo>
                    <a:pt x="5925" y="15033"/>
                    <a:pt x="6137" y="14816"/>
                    <a:pt x="6382" y="14562"/>
                  </a:cubicBezTo>
                  <a:close/>
                  <a:moveTo>
                    <a:pt x="8226" y="6469"/>
                  </a:moveTo>
                  <a:lnTo>
                    <a:pt x="7479" y="5891"/>
                  </a:lnTo>
                  <a:lnTo>
                    <a:pt x="7391" y="6165"/>
                  </a:lnTo>
                  <a:lnTo>
                    <a:pt x="8116" y="6742"/>
                  </a:lnTo>
                  <a:close/>
                  <a:moveTo>
                    <a:pt x="8952" y="13488"/>
                  </a:moveTo>
                  <a:lnTo>
                    <a:pt x="9062" y="12637"/>
                  </a:lnTo>
                  <a:lnTo>
                    <a:pt x="8798" y="12546"/>
                  </a:lnTo>
                  <a:lnTo>
                    <a:pt x="8688" y="13427"/>
                  </a:lnTo>
                  <a:close/>
                  <a:moveTo>
                    <a:pt x="10270" y="7988"/>
                  </a:moveTo>
                  <a:lnTo>
                    <a:pt x="9479" y="7411"/>
                  </a:lnTo>
                  <a:lnTo>
                    <a:pt x="9369" y="7775"/>
                  </a:lnTo>
                  <a:lnTo>
                    <a:pt x="10095" y="8353"/>
                  </a:lnTo>
                  <a:close/>
                  <a:moveTo>
                    <a:pt x="8534" y="16618"/>
                  </a:moveTo>
                  <a:lnTo>
                    <a:pt x="8688" y="15463"/>
                  </a:lnTo>
                  <a:lnTo>
                    <a:pt x="8424" y="15372"/>
                  </a:lnTo>
                  <a:lnTo>
                    <a:pt x="8270" y="16527"/>
                  </a:lnTo>
                  <a:close/>
                  <a:moveTo>
                    <a:pt x="8160" y="19718"/>
                  </a:moveTo>
                  <a:lnTo>
                    <a:pt x="8336" y="18502"/>
                  </a:lnTo>
                  <a:lnTo>
                    <a:pt x="8007" y="18502"/>
                  </a:lnTo>
                  <a:lnTo>
                    <a:pt x="7919" y="19657"/>
                  </a:lnTo>
                  <a:close/>
                  <a:moveTo>
                    <a:pt x="10251" y="11283"/>
                  </a:moveTo>
                  <a:lnTo>
                    <a:pt x="10111" y="10966"/>
                  </a:lnTo>
                  <a:cubicBezTo>
                    <a:pt x="9846" y="11111"/>
                    <a:pt x="9634" y="11328"/>
                    <a:pt x="9369" y="11546"/>
                  </a:cubicBezTo>
                  <a:lnTo>
                    <a:pt x="9528" y="11908"/>
                  </a:lnTo>
                  <a:cubicBezTo>
                    <a:pt x="9740" y="11691"/>
                    <a:pt x="10005" y="11473"/>
                    <a:pt x="10251" y="11283"/>
                  </a:cubicBezTo>
                  <a:close/>
                  <a:moveTo>
                    <a:pt x="12242" y="9767"/>
                  </a:moveTo>
                  <a:lnTo>
                    <a:pt x="12196" y="9578"/>
                  </a:lnTo>
                  <a:lnTo>
                    <a:pt x="12235" y="9497"/>
                  </a:lnTo>
                  <a:lnTo>
                    <a:pt x="12143" y="9434"/>
                  </a:lnTo>
                  <a:cubicBezTo>
                    <a:pt x="12142" y="9434"/>
                    <a:pt x="12133" y="9427"/>
                    <a:pt x="11453" y="8930"/>
                  </a:cubicBezTo>
                  <a:lnTo>
                    <a:pt x="11347" y="9290"/>
                  </a:lnTo>
                  <a:cubicBezTo>
                    <a:pt x="11348" y="9290"/>
                    <a:pt x="11355" y="9295"/>
                    <a:pt x="11825" y="9650"/>
                  </a:cubicBezTo>
                  <a:cubicBezTo>
                    <a:pt x="11665" y="9794"/>
                    <a:pt x="11506" y="9866"/>
                    <a:pt x="11367" y="10046"/>
                  </a:cubicBezTo>
                  <a:lnTo>
                    <a:pt x="11506" y="10297"/>
                  </a:lnTo>
                  <a:cubicBezTo>
                    <a:pt x="11772" y="10153"/>
                    <a:pt x="11984" y="9938"/>
                    <a:pt x="12242" y="9767"/>
                  </a:cubicBezTo>
                  <a:close/>
                  <a:moveTo>
                    <a:pt x="15238" y="1758"/>
                  </a:moveTo>
                  <a:lnTo>
                    <a:pt x="14556" y="1029"/>
                  </a:lnTo>
                  <a:lnTo>
                    <a:pt x="14381" y="1303"/>
                  </a:lnTo>
                  <a:lnTo>
                    <a:pt x="15062" y="2032"/>
                  </a:lnTo>
                  <a:close/>
                  <a:moveTo>
                    <a:pt x="14279" y="8370"/>
                  </a:moveTo>
                  <a:lnTo>
                    <a:pt x="14187" y="8049"/>
                  </a:lnTo>
                  <a:cubicBezTo>
                    <a:pt x="13922" y="8196"/>
                    <a:pt x="13657" y="8416"/>
                    <a:pt x="13411" y="8609"/>
                  </a:cubicBezTo>
                  <a:lnTo>
                    <a:pt x="13551" y="8930"/>
                  </a:lnTo>
                  <a:cubicBezTo>
                    <a:pt x="13763" y="8783"/>
                    <a:pt x="14028" y="8563"/>
                    <a:pt x="14279" y="8370"/>
                  </a:cubicBezTo>
                  <a:close/>
                  <a:moveTo>
                    <a:pt x="15238" y="7623"/>
                  </a:moveTo>
                  <a:lnTo>
                    <a:pt x="9479" y="1971"/>
                  </a:lnTo>
                  <a:lnTo>
                    <a:pt x="9325" y="2245"/>
                  </a:lnTo>
                  <a:lnTo>
                    <a:pt x="15018" y="7988"/>
                  </a:lnTo>
                  <a:close/>
                  <a:moveTo>
                    <a:pt x="16996" y="3642"/>
                  </a:moveTo>
                  <a:lnTo>
                    <a:pt x="16315" y="2913"/>
                  </a:lnTo>
                  <a:lnTo>
                    <a:pt x="16161" y="3278"/>
                  </a:lnTo>
                  <a:lnTo>
                    <a:pt x="16842" y="4007"/>
                  </a:lnTo>
                  <a:close/>
                  <a:moveTo>
                    <a:pt x="16412" y="7147"/>
                  </a:moveTo>
                  <a:lnTo>
                    <a:pt x="16320" y="6833"/>
                  </a:lnTo>
                  <a:cubicBezTo>
                    <a:pt x="16005" y="6977"/>
                    <a:pt x="15742" y="7120"/>
                    <a:pt x="15493" y="7309"/>
                  </a:cubicBezTo>
                  <a:lnTo>
                    <a:pt x="15585" y="7623"/>
                  </a:lnTo>
                  <a:cubicBezTo>
                    <a:pt x="15847" y="7480"/>
                    <a:pt x="16110" y="7336"/>
                    <a:pt x="16412" y="7147"/>
                  </a:cubicBezTo>
                  <a:close/>
                  <a:moveTo>
                    <a:pt x="16644" y="9355"/>
                  </a:moveTo>
                  <a:lnTo>
                    <a:pt x="16798" y="8201"/>
                  </a:lnTo>
                  <a:lnTo>
                    <a:pt x="16535" y="8140"/>
                  </a:lnTo>
                  <a:lnTo>
                    <a:pt x="16381" y="9295"/>
                  </a:lnTo>
                  <a:close/>
                  <a:moveTo>
                    <a:pt x="16227" y="12485"/>
                  </a:moveTo>
                  <a:lnTo>
                    <a:pt x="16381" y="11331"/>
                  </a:lnTo>
                  <a:lnTo>
                    <a:pt x="16117" y="11239"/>
                  </a:lnTo>
                  <a:lnTo>
                    <a:pt x="15963" y="12394"/>
                  </a:lnTo>
                  <a:close/>
                  <a:moveTo>
                    <a:pt x="15853" y="15585"/>
                  </a:moveTo>
                  <a:lnTo>
                    <a:pt x="16007" y="14430"/>
                  </a:lnTo>
                  <a:lnTo>
                    <a:pt x="15699" y="14369"/>
                  </a:lnTo>
                  <a:lnTo>
                    <a:pt x="15546" y="15524"/>
                  </a:lnTo>
                  <a:close/>
                  <a:moveTo>
                    <a:pt x="15436" y="18715"/>
                  </a:moveTo>
                  <a:lnTo>
                    <a:pt x="15589" y="17560"/>
                  </a:lnTo>
                  <a:lnTo>
                    <a:pt x="15326" y="17469"/>
                  </a:lnTo>
                  <a:lnTo>
                    <a:pt x="15172" y="18654"/>
                  </a:lnTo>
                  <a:close/>
                  <a:moveTo>
                    <a:pt x="18566" y="6119"/>
                  </a:moveTo>
                  <a:lnTo>
                    <a:pt x="18474" y="5800"/>
                  </a:lnTo>
                  <a:cubicBezTo>
                    <a:pt x="18211" y="5946"/>
                    <a:pt x="17949" y="6019"/>
                    <a:pt x="17647" y="6210"/>
                  </a:cubicBezTo>
                  <a:lnTo>
                    <a:pt x="17739" y="6529"/>
                  </a:lnTo>
                  <a:cubicBezTo>
                    <a:pt x="18001" y="6383"/>
                    <a:pt x="18264" y="6311"/>
                    <a:pt x="18566" y="6119"/>
                  </a:cubicBezTo>
                  <a:close/>
                  <a:moveTo>
                    <a:pt x="18842" y="5587"/>
                  </a:moveTo>
                  <a:lnTo>
                    <a:pt x="18161" y="4858"/>
                  </a:lnTo>
                  <a:lnTo>
                    <a:pt x="18007" y="5162"/>
                  </a:lnTo>
                  <a:lnTo>
                    <a:pt x="18667" y="5891"/>
                  </a:lnTo>
                  <a:close/>
                  <a:moveTo>
                    <a:pt x="21201" y="13077"/>
                  </a:moveTo>
                  <a:cubicBezTo>
                    <a:pt x="20802" y="14934"/>
                    <a:pt x="19887" y="16420"/>
                    <a:pt x="18631" y="17615"/>
                  </a:cubicBezTo>
                  <a:cubicBezTo>
                    <a:pt x="18631" y="17615"/>
                    <a:pt x="18640" y="17553"/>
                    <a:pt x="20201" y="6527"/>
                  </a:cubicBezTo>
                  <a:cubicBezTo>
                    <a:pt x="20200" y="6527"/>
                    <a:pt x="20194" y="6525"/>
                    <a:pt x="19887" y="6454"/>
                  </a:cubicBezTo>
                  <a:lnTo>
                    <a:pt x="18317" y="17905"/>
                  </a:lnTo>
                  <a:cubicBezTo>
                    <a:pt x="16486" y="19427"/>
                    <a:pt x="14027" y="20442"/>
                    <a:pt x="11464" y="21094"/>
                  </a:cubicBezTo>
                  <a:cubicBezTo>
                    <a:pt x="11464" y="21094"/>
                    <a:pt x="11472" y="21038"/>
                    <a:pt x="13033" y="9933"/>
                  </a:cubicBezTo>
                  <a:cubicBezTo>
                    <a:pt x="13033" y="9933"/>
                    <a:pt x="13027" y="9931"/>
                    <a:pt x="12719" y="9860"/>
                  </a:cubicBezTo>
                  <a:cubicBezTo>
                    <a:pt x="12719" y="9861"/>
                    <a:pt x="12711" y="9923"/>
                    <a:pt x="11150" y="21239"/>
                  </a:cubicBezTo>
                  <a:lnTo>
                    <a:pt x="9528" y="21529"/>
                  </a:lnTo>
                  <a:lnTo>
                    <a:pt x="4740" y="19548"/>
                  </a:lnTo>
                  <a:cubicBezTo>
                    <a:pt x="4873" y="18625"/>
                    <a:pt x="5051" y="17389"/>
                    <a:pt x="5291" y="15731"/>
                  </a:cubicBezTo>
                  <a:cubicBezTo>
                    <a:pt x="5290" y="15731"/>
                    <a:pt x="5289" y="15730"/>
                    <a:pt x="5258" y="15722"/>
                  </a:cubicBezTo>
                  <a:lnTo>
                    <a:pt x="5029" y="15659"/>
                  </a:lnTo>
                  <a:cubicBezTo>
                    <a:pt x="5029" y="15659"/>
                    <a:pt x="5023" y="15695"/>
                    <a:pt x="4460" y="19432"/>
                  </a:cubicBezTo>
                  <a:lnTo>
                    <a:pt x="2347" y="18558"/>
                  </a:lnTo>
                  <a:cubicBezTo>
                    <a:pt x="2449" y="18447"/>
                    <a:pt x="2552" y="18323"/>
                    <a:pt x="2661" y="18175"/>
                  </a:cubicBezTo>
                  <a:lnTo>
                    <a:pt x="2476" y="17925"/>
                  </a:lnTo>
                  <a:lnTo>
                    <a:pt x="2032" y="18428"/>
                  </a:lnTo>
                  <a:lnTo>
                    <a:pt x="0" y="17587"/>
                  </a:lnTo>
                  <a:cubicBezTo>
                    <a:pt x="978" y="14921"/>
                    <a:pt x="2336" y="11894"/>
                    <a:pt x="3930" y="9063"/>
                  </a:cubicBezTo>
                  <a:cubicBezTo>
                    <a:pt x="3931" y="9063"/>
                    <a:pt x="3962" y="9092"/>
                    <a:pt x="7959" y="12687"/>
                  </a:cubicBezTo>
                  <a:cubicBezTo>
                    <a:pt x="7749" y="12904"/>
                    <a:pt x="7592" y="13049"/>
                    <a:pt x="7435" y="13194"/>
                  </a:cubicBezTo>
                  <a:cubicBezTo>
                    <a:pt x="7436" y="13194"/>
                    <a:pt x="7437" y="13196"/>
                    <a:pt x="7455" y="13231"/>
                  </a:cubicBezTo>
                  <a:lnTo>
                    <a:pt x="7592" y="13484"/>
                  </a:lnTo>
                  <a:cubicBezTo>
                    <a:pt x="7802" y="13267"/>
                    <a:pt x="8063" y="13122"/>
                    <a:pt x="8273" y="12904"/>
                  </a:cubicBezTo>
                  <a:cubicBezTo>
                    <a:pt x="8273" y="12904"/>
                    <a:pt x="8272" y="12903"/>
                    <a:pt x="8266" y="12886"/>
                  </a:cubicBezTo>
                  <a:lnTo>
                    <a:pt x="8220" y="12759"/>
                  </a:lnTo>
                  <a:cubicBezTo>
                    <a:pt x="8220" y="12759"/>
                    <a:pt x="8221" y="12758"/>
                    <a:pt x="8233" y="12732"/>
                  </a:cubicBezTo>
                  <a:lnTo>
                    <a:pt x="8325" y="12542"/>
                  </a:lnTo>
                  <a:cubicBezTo>
                    <a:pt x="8325" y="12542"/>
                    <a:pt x="8301" y="12521"/>
                    <a:pt x="4087" y="8773"/>
                  </a:cubicBezTo>
                  <a:cubicBezTo>
                    <a:pt x="6867" y="3926"/>
                    <a:pt x="10320" y="-71"/>
                    <a:pt x="13835" y="1"/>
                  </a:cubicBezTo>
                  <a:cubicBezTo>
                    <a:pt x="15944" y="44"/>
                    <a:pt x="18075" y="1553"/>
                    <a:pt x="20096" y="5222"/>
                  </a:cubicBezTo>
                  <a:cubicBezTo>
                    <a:pt x="19991" y="5222"/>
                    <a:pt x="19939" y="5222"/>
                    <a:pt x="19834" y="5294"/>
                  </a:cubicBezTo>
                  <a:cubicBezTo>
                    <a:pt x="19834" y="5295"/>
                    <a:pt x="19835" y="5296"/>
                    <a:pt x="19847" y="5340"/>
                  </a:cubicBezTo>
                  <a:lnTo>
                    <a:pt x="19939" y="5657"/>
                  </a:lnTo>
                  <a:cubicBezTo>
                    <a:pt x="20044" y="5584"/>
                    <a:pt x="20148" y="5584"/>
                    <a:pt x="20305" y="5512"/>
                  </a:cubicBezTo>
                  <a:cubicBezTo>
                    <a:pt x="20410" y="5802"/>
                    <a:pt x="20567" y="6092"/>
                    <a:pt x="20671" y="6309"/>
                  </a:cubicBezTo>
                  <a:cubicBezTo>
                    <a:pt x="21482" y="8991"/>
                    <a:pt x="21600" y="11219"/>
                    <a:pt x="21201" y="13077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56" name="Shape 456"/>
            <p:cNvSpPr/>
            <p:nvPr/>
          </p:nvSpPr>
          <p:spPr>
            <a:xfrm rot="9239460">
              <a:off x="8705925" y="547986"/>
              <a:ext cx="1147764" cy="1104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5" h="21532" extrusionOk="0">
                  <a:moveTo>
                    <a:pt x="14915" y="1949"/>
                  </a:moveTo>
                  <a:lnTo>
                    <a:pt x="15078" y="1687"/>
                  </a:lnTo>
                  <a:lnTo>
                    <a:pt x="14448" y="987"/>
                  </a:lnTo>
                  <a:lnTo>
                    <a:pt x="14285" y="1250"/>
                  </a:lnTo>
                  <a:close/>
                  <a:moveTo>
                    <a:pt x="16561" y="3844"/>
                  </a:moveTo>
                  <a:lnTo>
                    <a:pt x="16703" y="3494"/>
                  </a:lnTo>
                  <a:lnTo>
                    <a:pt x="16073" y="2795"/>
                  </a:lnTo>
                  <a:lnTo>
                    <a:pt x="15931" y="3144"/>
                  </a:lnTo>
                  <a:close/>
                  <a:moveTo>
                    <a:pt x="18247" y="5651"/>
                  </a:moveTo>
                  <a:lnTo>
                    <a:pt x="18410" y="5360"/>
                  </a:lnTo>
                  <a:lnTo>
                    <a:pt x="17780" y="4660"/>
                  </a:lnTo>
                  <a:lnTo>
                    <a:pt x="17638" y="4952"/>
                  </a:lnTo>
                  <a:close/>
                  <a:moveTo>
                    <a:pt x="17389" y="6263"/>
                  </a:moveTo>
                  <a:cubicBezTo>
                    <a:pt x="17632" y="6123"/>
                    <a:pt x="17875" y="6053"/>
                    <a:pt x="18154" y="5870"/>
                  </a:cubicBezTo>
                  <a:lnTo>
                    <a:pt x="18069" y="5564"/>
                  </a:lnTo>
                  <a:cubicBezTo>
                    <a:pt x="17826" y="5704"/>
                    <a:pt x="17584" y="5774"/>
                    <a:pt x="17305" y="5957"/>
                  </a:cubicBezTo>
                  <a:close/>
                  <a:moveTo>
                    <a:pt x="15398" y="7313"/>
                  </a:moveTo>
                  <a:cubicBezTo>
                    <a:pt x="15641" y="7175"/>
                    <a:pt x="15884" y="7037"/>
                    <a:pt x="16163" y="6856"/>
                  </a:cubicBezTo>
                  <a:lnTo>
                    <a:pt x="16078" y="6555"/>
                  </a:lnTo>
                  <a:cubicBezTo>
                    <a:pt x="15787" y="6693"/>
                    <a:pt x="15544" y="6830"/>
                    <a:pt x="15313" y="7011"/>
                  </a:cubicBezTo>
                  <a:close/>
                  <a:moveTo>
                    <a:pt x="14874" y="7663"/>
                  </a:moveTo>
                  <a:lnTo>
                    <a:pt x="15078" y="7313"/>
                  </a:lnTo>
                  <a:lnTo>
                    <a:pt x="9754" y="1891"/>
                  </a:lnTo>
                  <a:lnTo>
                    <a:pt x="9612" y="2153"/>
                  </a:lnTo>
                  <a:close/>
                  <a:moveTo>
                    <a:pt x="16134" y="8916"/>
                  </a:moveTo>
                  <a:lnTo>
                    <a:pt x="16378" y="8974"/>
                  </a:lnTo>
                  <a:lnTo>
                    <a:pt x="16520" y="7867"/>
                  </a:lnTo>
                  <a:lnTo>
                    <a:pt x="16276" y="7808"/>
                  </a:lnTo>
                  <a:close/>
                  <a:moveTo>
                    <a:pt x="13518" y="8566"/>
                  </a:moveTo>
                  <a:cubicBezTo>
                    <a:pt x="13714" y="8425"/>
                    <a:pt x="13959" y="8214"/>
                    <a:pt x="14192" y="8029"/>
                  </a:cubicBezTo>
                  <a:lnTo>
                    <a:pt x="14106" y="7721"/>
                  </a:lnTo>
                  <a:cubicBezTo>
                    <a:pt x="13861" y="7862"/>
                    <a:pt x="13616" y="8073"/>
                    <a:pt x="13389" y="8258"/>
                  </a:cubicBezTo>
                  <a:close/>
                  <a:moveTo>
                    <a:pt x="8494" y="6467"/>
                  </a:moveTo>
                  <a:lnTo>
                    <a:pt x="8596" y="6205"/>
                  </a:lnTo>
                  <a:lnTo>
                    <a:pt x="7905" y="5651"/>
                  </a:lnTo>
                  <a:lnTo>
                    <a:pt x="7824" y="5914"/>
                  </a:lnTo>
                  <a:close/>
                  <a:moveTo>
                    <a:pt x="10323" y="8012"/>
                  </a:moveTo>
                  <a:lnTo>
                    <a:pt x="10486" y="7663"/>
                  </a:lnTo>
                  <a:lnTo>
                    <a:pt x="9754" y="7109"/>
                  </a:lnTo>
                  <a:lnTo>
                    <a:pt x="9653" y="7458"/>
                  </a:lnTo>
                  <a:close/>
                  <a:moveTo>
                    <a:pt x="15748" y="11889"/>
                  </a:moveTo>
                  <a:lnTo>
                    <a:pt x="15992" y="11977"/>
                  </a:lnTo>
                  <a:lnTo>
                    <a:pt x="16134" y="10869"/>
                  </a:lnTo>
                  <a:lnTo>
                    <a:pt x="15890" y="10782"/>
                  </a:lnTo>
                  <a:close/>
                  <a:moveTo>
                    <a:pt x="11628" y="9878"/>
                  </a:moveTo>
                  <a:cubicBezTo>
                    <a:pt x="11873" y="9740"/>
                    <a:pt x="12069" y="9533"/>
                    <a:pt x="12308" y="9369"/>
                  </a:cubicBezTo>
                  <a:lnTo>
                    <a:pt x="12265" y="9188"/>
                  </a:lnTo>
                  <a:lnTo>
                    <a:pt x="12302" y="9110"/>
                  </a:lnTo>
                  <a:lnTo>
                    <a:pt x="12216" y="9049"/>
                  </a:lnTo>
                  <a:cubicBezTo>
                    <a:pt x="12216" y="9049"/>
                    <a:pt x="12206" y="9042"/>
                    <a:pt x="11579" y="8566"/>
                  </a:cubicBezTo>
                  <a:lnTo>
                    <a:pt x="11481" y="8911"/>
                  </a:lnTo>
                  <a:cubicBezTo>
                    <a:pt x="11481" y="8911"/>
                    <a:pt x="11489" y="8917"/>
                    <a:pt x="11922" y="9257"/>
                  </a:cubicBezTo>
                  <a:cubicBezTo>
                    <a:pt x="11775" y="9395"/>
                    <a:pt x="11628" y="9464"/>
                    <a:pt x="11500" y="9636"/>
                  </a:cubicBezTo>
                  <a:close/>
                  <a:moveTo>
                    <a:pt x="15362" y="14892"/>
                  </a:moveTo>
                  <a:lnTo>
                    <a:pt x="15647" y="14950"/>
                  </a:lnTo>
                  <a:lnTo>
                    <a:pt x="15789" y="13842"/>
                  </a:lnTo>
                  <a:lnTo>
                    <a:pt x="15504" y="13784"/>
                  </a:lnTo>
                  <a:close/>
                  <a:moveTo>
                    <a:pt x="9800" y="11423"/>
                  </a:moveTo>
                  <a:cubicBezTo>
                    <a:pt x="9996" y="11214"/>
                    <a:pt x="10241" y="11006"/>
                    <a:pt x="10467" y="10823"/>
                  </a:cubicBezTo>
                  <a:lnTo>
                    <a:pt x="10339" y="10519"/>
                  </a:lnTo>
                  <a:cubicBezTo>
                    <a:pt x="10094" y="10658"/>
                    <a:pt x="9898" y="10867"/>
                    <a:pt x="9653" y="11075"/>
                  </a:cubicBezTo>
                  <a:close/>
                  <a:moveTo>
                    <a:pt x="9023" y="12880"/>
                  </a:moveTo>
                  <a:lnTo>
                    <a:pt x="9266" y="12939"/>
                  </a:lnTo>
                  <a:lnTo>
                    <a:pt x="9368" y="12122"/>
                  </a:lnTo>
                  <a:lnTo>
                    <a:pt x="9124" y="12035"/>
                  </a:lnTo>
                  <a:close/>
                  <a:moveTo>
                    <a:pt x="15017" y="17894"/>
                  </a:moveTo>
                  <a:lnTo>
                    <a:pt x="15261" y="17952"/>
                  </a:lnTo>
                  <a:lnTo>
                    <a:pt x="15403" y="16845"/>
                  </a:lnTo>
                  <a:lnTo>
                    <a:pt x="15159" y="16757"/>
                  </a:lnTo>
                  <a:close/>
                  <a:moveTo>
                    <a:pt x="8637" y="15854"/>
                  </a:moveTo>
                  <a:lnTo>
                    <a:pt x="8880" y="15941"/>
                  </a:lnTo>
                  <a:lnTo>
                    <a:pt x="9023" y="14833"/>
                  </a:lnTo>
                  <a:lnTo>
                    <a:pt x="8779" y="14746"/>
                  </a:lnTo>
                  <a:close/>
                  <a:moveTo>
                    <a:pt x="6223" y="14629"/>
                  </a:moveTo>
                  <a:cubicBezTo>
                    <a:pt x="6468" y="14421"/>
                    <a:pt x="6664" y="14212"/>
                    <a:pt x="6891" y="13969"/>
                  </a:cubicBezTo>
                  <a:lnTo>
                    <a:pt x="6762" y="13726"/>
                  </a:lnTo>
                  <a:cubicBezTo>
                    <a:pt x="6517" y="13934"/>
                    <a:pt x="6321" y="14143"/>
                    <a:pt x="6095" y="14386"/>
                  </a:cubicBezTo>
                  <a:close/>
                  <a:moveTo>
                    <a:pt x="8311" y="18856"/>
                  </a:moveTo>
                  <a:lnTo>
                    <a:pt x="8535" y="18914"/>
                  </a:lnTo>
                  <a:lnTo>
                    <a:pt x="8698" y="17748"/>
                  </a:lnTo>
                  <a:lnTo>
                    <a:pt x="8393" y="17748"/>
                  </a:lnTo>
                  <a:close/>
                  <a:moveTo>
                    <a:pt x="4538" y="16349"/>
                  </a:moveTo>
                  <a:cubicBezTo>
                    <a:pt x="4730" y="16141"/>
                    <a:pt x="4922" y="15934"/>
                    <a:pt x="5144" y="15683"/>
                  </a:cubicBezTo>
                  <a:lnTo>
                    <a:pt x="5018" y="15380"/>
                  </a:lnTo>
                  <a:cubicBezTo>
                    <a:pt x="4922" y="15449"/>
                    <a:pt x="4874" y="15518"/>
                    <a:pt x="4826" y="15588"/>
                  </a:cubicBezTo>
                  <a:cubicBezTo>
                    <a:pt x="4826" y="15588"/>
                    <a:pt x="4817" y="15583"/>
                    <a:pt x="4153" y="15241"/>
                  </a:cubicBezTo>
                  <a:cubicBezTo>
                    <a:pt x="4153" y="15242"/>
                    <a:pt x="4152" y="15250"/>
                    <a:pt x="4105" y="15657"/>
                  </a:cubicBezTo>
                  <a:cubicBezTo>
                    <a:pt x="4106" y="15657"/>
                    <a:pt x="4112" y="15660"/>
                    <a:pt x="4538" y="15864"/>
                  </a:cubicBezTo>
                  <a:cubicBezTo>
                    <a:pt x="4490" y="15934"/>
                    <a:pt x="4442" y="16003"/>
                    <a:pt x="4370" y="16107"/>
                  </a:cubicBezTo>
                  <a:close/>
                  <a:moveTo>
                    <a:pt x="2074" y="14629"/>
                  </a:moveTo>
                  <a:lnTo>
                    <a:pt x="2846" y="15037"/>
                  </a:lnTo>
                  <a:lnTo>
                    <a:pt x="2927" y="14688"/>
                  </a:lnTo>
                  <a:lnTo>
                    <a:pt x="2155" y="14279"/>
                  </a:lnTo>
                  <a:close/>
                  <a:moveTo>
                    <a:pt x="2838" y="18156"/>
                  </a:moveTo>
                  <a:cubicBezTo>
                    <a:pt x="3035" y="17950"/>
                    <a:pt x="3231" y="17744"/>
                    <a:pt x="3451" y="17435"/>
                  </a:cubicBezTo>
                  <a:lnTo>
                    <a:pt x="3280" y="17194"/>
                  </a:lnTo>
                  <a:cubicBezTo>
                    <a:pt x="3084" y="17469"/>
                    <a:pt x="2888" y="17675"/>
                    <a:pt x="2667" y="17916"/>
                  </a:cubicBezTo>
                  <a:close/>
                  <a:moveTo>
                    <a:pt x="1190" y="20109"/>
                  </a:moveTo>
                  <a:cubicBezTo>
                    <a:pt x="1383" y="19830"/>
                    <a:pt x="1576" y="19620"/>
                    <a:pt x="1769" y="19340"/>
                  </a:cubicBezTo>
                  <a:lnTo>
                    <a:pt x="1624" y="19060"/>
                  </a:lnTo>
                  <a:cubicBezTo>
                    <a:pt x="1383" y="19340"/>
                    <a:pt x="1190" y="19550"/>
                    <a:pt x="997" y="19760"/>
                  </a:cubicBezTo>
                  <a:close/>
                  <a:moveTo>
                    <a:pt x="2137" y="21532"/>
                  </a:moveTo>
                  <a:lnTo>
                    <a:pt x="0" y="20036"/>
                  </a:lnTo>
                  <a:cubicBezTo>
                    <a:pt x="215" y="19279"/>
                    <a:pt x="468" y="18460"/>
                    <a:pt x="755" y="17593"/>
                  </a:cubicBezTo>
                  <a:cubicBezTo>
                    <a:pt x="756" y="17593"/>
                    <a:pt x="776" y="17605"/>
                    <a:pt x="2690" y="18775"/>
                  </a:cubicBezTo>
                  <a:cubicBezTo>
                    <a:pt x="2690" y="18775"/>
                    <a:pt x="2691" y="18772"/>
                    <a:pt x="2702" y="18731"/>
                  </a:cubicBezTo>
                  <a:lnTo>
                    <a:pt x="2787" y="18427"/>
                  </a:lnTo>
                  <a:cubicBezTo>
                    <a:pt x="2786" y="18427"/>
                    <a:pt x="2767" y="18415"/>
                    <a:pt x="852" y="17245"/>
                  </a:cubicBezTo>
                  <a:cubicBezTo>
                    <a:pt x="1771" y="14603"/>
                    <a:pt x="3077" y="11544"/>
                    <a:pt x="4624" y="8694"/>
                  </a:cubicBezTo>
                  <a:cubicBezTo>
                    <a:pt x="4625" y="8694"/>
                    <a:pt x="4651" y="8719"/>
                    <a:pt x="8348" y="12170"/>
                  </a:cubicBezTo>
                  <a:cubicBezTo>
                    <a:pt x="8155" y="12379"/>
                    <a:pt x="8010" y="12518"/>
                    <a:pt x="7865" y="12657"/>
                  </a:cubicBezTo>
                  <a:cubicBezTo>
                    <a:pt x="7865" y="12657"/>
                    <a:pt x="7866" y="12659"/>
                    <a:pt x="7883" y="12692"/>
                  </a:cubicBezTo>
                  <a:lnTo>
                    <a:pt x="8010" y="12935"/>
                  </a:lnTo>
                  <a:cubicBezTo>
                    <a:pt x="8203" y="12726"/>
                    <a:pt x="8445" y="12587"/>
                    <a:pt x="8639" y="12379"/>
                  </a:cubicBezTo>
                  <a:cubicBezTo>
                    <a:pt x="8639" y="12379"/>
                    <a:pt x="8638" y="12377"/>
                    <a:pt x="8633" y="12361"/>
                  </a:cubicBezTo>
                  <a:lnTo>
                    <a:pt x="8590" y="12240"/>
                  </a:lnTo>
                  <a:cubicBezTo>
                    <a:pt x="8590" y="12240"/>
                    <a:pt x="8591" y="12238"/>
                    <a:pt x="8602" y="12214"/>
                  </a:cubicBezTo>
                  <a:lnTo>
                    <a:pt x="8687" y="12031"/>
                  </a:lnTo>
                  <a:cubicBezTo>
                    <a:pt x="8687" y="12031"/>
                    <a:pt x="8667" y="12013"/>
                    <a:pt x="4770" y="8416"/>
                  </a:cubicBezTo>
                  <a:cubicBezTo>
                    <a:pt x="7339" y="3767"/>
                    <a:pt x="10532" y="-68"/>
                    <a:pt x="13781" y="1"/>
                  </a:cubicBezTo>
                  <a:cubicBezTo>
                    <a:pt x="15731" y="43"/>
                    <a:pt x="17701" y="1490"/>
                    <a:pt x="19569" y="5009"/>
                  </a:cubicBezTo>
                  <a:cubicBezTo>
                    <a:pt x="19472" y="5009"/>
                    <a:pt x="19424" y="5009"/>
                    <a:pt x="19327" y="5079"/>
                  </a:cubicBezTo>
                  <a:cubicBezTo>
                    <a:pt x="19327" y="5079"/>
                    <a:pt x="19327" y="5081"/>
                    <a:pt x="19339" y="5122"/>
                  </a:cubicBezTo>
                  <a:lnTo>
                    <a:pt x="19424" y="5426"/>
                  </a:lnTo>
                  <a:cubicBezTo>
                    <a:pt x="19520" y="5357"/>
                    <a:pt x="19617" y="5357"/>
                    <a:pt x="19762" y="5287"/>
                  </a:cubicBezTo>
                  <a:cubicBezTo>
                    <a:pt x="19859" y="5565"/>
                    <a:pt x="20004" y="5844"/>
                    <a:pt x="20101" y="6052"/>
                  </a:cubicBezTo>
                  <a:cubicBezTo>
                    <a:pt x="21600" y="11197"/>
                    <a:pt x="20536" y="14603"/>
                    <a:pt x="18215" y="16898"/>
                  </a:cubicBezTo>
                  <a:cubicBezTo>
                    <a:pt x="18215" y="16897"/>
                    <a:pt x="18222" y="16846"/>
                    <a:pt x="19665" y="6261"/>
                  </a:cubicBezTo>
                  <a:cubicBezTo>
                    <a:pt x="19665" y="6261"/>
                    <a:pt x="19660" y="6259"/>
                    <a:pt x="19375" y="6191"/>
                  </a:cubicBezTo>
                  <a:lnTo>
                    <a:pt x="17924" y="17176"/>
                  </a:lnTo>
                  <a:cubicBezTo>
                    <a:pt x="16232" y="18636"/>
                    <a:pt x="13959" y="19609"/>
                    <a:pt x="11589" y="20235"/>
                  </a:cubicBezTo>
                  <a:cubicBezTo>
                    <a:pt x="11589" y="20234"/>
                    <a:pt x="11597" y="20173"/>
                    <a:pt x="13040" y="9528"/>
                  </a:cubicBezTo>
                  <a:cubicBezTo>
                    <a:pt x="13040" y="9528"/>
                    <a:pt x="13033" y="9527"/>
                    <a:pt x="12749" y="9459"/>
                  </a:cubicBezTo>
                  <a:cubicBezTo>
                    <a:pt x="12749" y="9459"/>
                    <a:pt x="12742" y="9514"/>
                    <a:pt x="11299" y="20374"/>
                  </a:cubicBezTo>
                  <a:cubicBezTo>
                    <a:pt x="10283" y="20582"/>
                    <a:pt x="9316" y="20791"/>
                    <a:pt x="8300" y="20930"/>
                  </a:cubicBezTo>
                  <a:cubicBezTo>
                    <a:pt x="8300" y="20930"/>
                    <a:pt x="8300" y="20928"/>
                    <a:pt x="8300" y="20904"/>
                  </a:cubicBezTo>
                  <a:lnTo>
                    <a:pt x="8300" y="20721"/>
                  </a:lnTo>
                  <a:cubicBezTo>
                    <a:pt x="8300" y="20721"/>
                    <a:pt x="8298" y="20721"/>
                    <a:pt x="8270" y="20721"/>
                  </a:cubicBezTo>
                  <a:lnTo>
                    <a:pt x="8058" y="20721"/>
                  </a:lnTo>
                  <a:cubicBezTo>
                    <a:pt x="8058" y="20721"/>
                    <a:pt x="8058" y="20723"/>
                    <a:pt x="8052" y="20756"/>
                  </a:cubicBezTo>
                  <a:lnTo>
                    <a:pt x="8010" y="20999"/>
                  </a:lnTo>
                  <a:cubicBezTo>
                    <a:pt x="6994" y="21139"/>
                    <a:pt x="5979" y="21278"/>
                    <a:pt x="5011" y="21347"/>
                  </a:cubicBezTo>
                  <a:cubicBezTo>
                    <a:pt x="5011" y="21347"/>
                    <a:pt x="5016" y="21317"/>
                    <a:pt x="5882" y="15090"/>
                  </a:cubicBezTo>
                  <a:cubicBezTo>
                    <a:pt x="5882" y="15090"/>
                    <a:pt x="5880" y="15090"/>
                    <a:pt x="5852" y="15081"/>
                  </a:cubicBezTo>
                  <a:lnTo>
                    <a:pt x="5640" y="15021"/>
                  </a:lnTo>
                  <a:cubicBezTo>
                    <a:pt x="5640" y="15021"/>
                    <a:pt x="5632" y="15073"/>
                    <a:pt x="4721" y="21347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57" name="Shape 457"/>
            <p:cNvSpPr/>
            <p:nvPr/>
          </p:nvSpPr>
          <p:spPr>
            <a:xfrm rot="9147145">
              <a:off x="8885314" y="3148311"/>
              <a:ext cx="561976" cy="53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58" name="Shape 458"/>
            <p:cNvSpPr/>
            <p:nvPr/>
          </p:nvSpPr>
          <p:spPr>
            <a:xfrm rot="10082065">
              <a:off x="462037" y="4591348"/>
              <a:ext cx="346077" cy="530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91" y="6355"/>
                  </a:moveTo>
                  <a:lnTo>
                    <a:pt x="14960" y="6091"/>
                  </a:lnTo>
                  <a:lnTo>
                    <a:pt x="13812" y="5534"/>
                  </a:lnTo>
                  <a:lnTo>
                    <a:pt x="13677" y="5798"/>
                  </a:lnTo>
                  <a:close/>
                  <a:moveTo>
                    <a:pt x="17831" y="7909"/>
                  </a:moveTo>
                  <a:lnTo>
                    <a:pt x="18101" y="7557"/>
                  </a:lnTo>
                  <a:lnTo>
                    <a:pt x="16885" y="7000"/>
                  </a:lnTo>
                  <a:lnTo>
                    <a:pt x="16716" y="7351"/>
                  </a:lnTo>
                  <a:close/>
                  <a:moveTo>
                    <a:pt x="16960" y="11339"/>
                  </a:moveTo>
                  <a:cubicBezTo>
                    <a:pt x="17286" y="11129"/>
                    <a:pt x="17693" y="10919"/>
                    <a:pt x="18070" y="10736"/>
                  </a:cubicBezTo>
                  <a:lnTo>
                    <a:pt x="17856" y="10430"/>
                  </a:lnTo>
                  <a:cubicBezTo>
                    <a:pt x="17449" y="10570"/>
                    <a:pt x="17123" y="10779"/>
                    <a:pt x="16716" y="10989"/>
                  </a:cubicBezTo>
                  <a:close/>
                  <a:moveTo>
                    <a:pt x="15669" y="12805"/>
                  </a:moveTo>
                  <a:lnTo>
                    <a:pt x="16074" y="12863"/>
                  </a:lnTo>
                  <a:lnTo>
                    <a:pt x="16243" y="12042"/>
                  </a:lnTo>
                  <a:lnTo>
                    <a:pt x="15838" y="11954"/>
                  </a:lnTo>
                  <a:close/>
                  <a:moveTo>
                    <a:pt x="11017" y="14564"/>
                  </a:moveTo>
                  <a:cubicBezTo>
                    <a:pt x="11424" y="14354"/>
                    <a:pt x="11750" y="14144"/>
                    <a:pt x="12127" y="13900"/>
                  </a:cubicBezTo>
                  <a:lnTo>
                    <a:pt x="11913" y="13655"/>
                  </a:lnTo>
                  <a:cubicBezTo>
                    <a:pt x="11506" y="13865"/>
                    <a:pt x="11180" y="14074"/>
                    <a:pt x="10803" y="14319"/>
                  </a:cubicBezTo>
                  <a:close/>
                  <a:moveTo>
                    <a:pt x="15433" y="15883"/>
                  </a:moveTo>
                  <a:lnTo>
                    <a:pt x="15669" y="14769"/>
                  </a:lnTo>
                  <a:lnTo>
                    <a:pt x="15264" y="14681"/>
                  </a:lnTo>
                  <a:lnTo>
                    <a:pt x="15028" y="15795"/>
                  </a:lnTo>
                  <a:close/>
                  <a:moveTo>
                    <a:pt x="5403" y="14974"/>
                  </a:moveTo>
                  <a:lnTo>
                    <a:pt x="5538" y="14622"/>
                  </a:lnTo>
                  <a:lnTo>
                    <a:pt x="4255" y="14212"/>
                  </a:lnTo>
                  <a:lnTo>
                    <a:pt x="4120" y="14564"/>
                  </a:lnTo>
                  <a:close/>
                  <a:moveTo>
                    <a:pt x="8215" y="16293"/>
                  </a:moveTo>
                  <a:cubicBezTo>
                    <a:pt x="8535" y="16085"/>
                    <a:pt x="8854" y="15876"/>
                    <a:pt x="9223" y="15623"/>
                  </a:cubicBezTo>
                  <a:lnTo>
                    <a:pt x="9013" y="15319"/>
                  </a:lnTo>
                  <a:cubicBezTo>
                    <a:pt x="8854" y="15388"/>
                    <a:pt x="8774" y="15458"/>
                    <a:pt x="8694" y="15528"/>
                  </a:cubicBezTo>
                  <a:cubicBezTo>
                    <a:pt x="8694" y="15527"/>
                    <a:pt x="8676" y="15522"/>
                    <a:pt x="7577" y="15179"/>
                  </a:cubicBezTo>
                  <a:cubicBezTo>
                    <a:pt x="7577" y="15180"/>
                    <a:pt x="7575" y="15188"/>
                    <a:pt x="7497" y="15597"/>
                  </a:cubicBezTo>
                  <a:cubicBezTo>
                    <a:pt x="7497" y="15597"/>
                    <a:pt x="7512" y="15602"/>
                    <a:pt x="8215" y="15806"/>
                  </a:cubicBezTo>
                  <a:cubicBezTo>
                    <a:pt x="8135" y="15876"/>
                    <a:pt x="8056" y="15945"/>
                    <a:pt x="7936" y="16050"/>
                  </a:cubicBezTo>
                  <a:close/>
                  <a:moveTo>
                    <a:pt x="14487" y="18815"/>
                  </a:moveTo>
                  <a:lnTo>
                    <a:pt x="14859" y="18873"/>
                  </a:lnTo>
                  <a:lnTo>
                    <a:pt x="15129" y="17701"/>
                  </a:lnTo>
                  <a:lnTo>
                    <a:pt x="14622" y="17701"/>
                  </a:lnTo>
                  <a:close/>
                  <a:moveTo>
                    <a:pt x="5391" y="18111"/>
                  </a:moveTo>
                  <a:cubicBezTo>
                    <a:pt x="5717" y="17904"/>
                    <a:pt x="6043" y="17697"/>
                    <a:pt x="6409" y="17386"/>
                  </a:cubicBezTo>
                  <a:lnTo>
                    <a:pt x="6124" y="17144"/>
                  </a:lnTo>
                  <a:cubicBezTo>
                    <a:pt x="5799" y="17420"/>
                    <a:pt x="5473" y="17627"/>
                    <a:pt x="5106" y="17869"/>
                  </a:cubicBezTo>
                  <a:close/>
                  <a:moveTo>
                    <a:pt x="2651" y="20075"/>
                  </a:moveTo>
                  <a:cubicBezTo>
                    <a:pt x="2972" y="19794"/>
                    <a:pt x="3293" y="19583"/>
                    <a:pt x="3613" y="19301"/>
                  </a:cubicBezTo>
                  <a:lnTo>
                    <a:pt x="3373" y="19020"/>
                  </a:lnTo>
                  <a:cubicBezTo>
                    <a:pt x="2972" y="19301"/>
                    <a:pt x="2651" y="19513"/>
                    <a:pt x="2330" y="19724"/>
                  </a:cubicBezTo>
                  <a:close/>
                  <a:moveTo>
                    <a:pt x="482" y="21600"/>
                  </a:moveTo>
                  <a:lnTo>
                    <a:pt x="965" y="21250"/>
                  </a:lnTo>
                  <a:cubicBezTo>
                    <a:pt x="964" y="21250"/>
                    <a:pt x="962" y="21248"/>
                    <a:pt x="924" y="21215"/>
                  </a:cubicBezTo>
                  <a:lnTo>
                    <a:pt x="643" y="20971"/>
                  </a:lnTo>
                  <a:cubicBezTo>
                    <a:pt x="402" y="21180"/>
                    <a:pt x="161" y="21320"/>
                    <a:pt x="0" y="21460"/>
                  </a:cubicBezTo>
                  <a:cubicBezTo>
                    <a:pt x="482" y="20341"/>
                    <a:pt x="1125" y="19013"/>
                    <a:pt x="1929" y="17544"/>
                  </a:cubicBezTo>
                  <a:cubicBezTo>
                    <a:pt x="1929" y="17545"/>
                    <a:pt x="1964" y="17557"/>
                    <a:pt x="5144" y="18733"/>
                  </a:cubicBezTo>
                  <a:cubicBezTo>
                    <a:pt x="5144" y="18733"/>
                    <a:pt x="5145" y="18731"/>
                    <a:pt x="5164" y="18689"/>
                  </a:cubicBezTo>
                  <a:lnTo>
                    <a:pt x="5305" y="18384"/>
                  </a:lnTo>
                  <a:cubicBezTo>
                    <a:pt x="5305" y="18383"/>
                    <a:pt x="5270" y="18371"/>
                    <a:pt x="2090" y="17195"/>
                  </a:cubicBezTo>
                  <a:cubicBezTo>
                    <a:pt x="3617" y="14538"/>
                    <a:pt x="5787" y="11461"/>
                    <a:pt x="8359" y="8594"/>
                  </a:cubicBezTo>
                  <a:cubicBezTo>
                    <a:pt x="8360" y="8594"/>
                    <a:pt x="8406" y="8620"/>
                    <a:pt x="14549" y="12090"/>
                  </a:cubicBezTo>
                  <a:cubicBezTo>
                    <a:pt x="14227" y="12300"/>
                    <a:pt x="13986" y="12440"/>
                    <a:pt x="13745" y="12580"/>
                  </a:cubicBezTo>
                  <a:cubicBezTo>
                    <a:pt x="13745" y="12580"/>
                    <a:pt x="13747" y="12582"/>
                    <a:pt x="13775" y="12615"/>
                  </a:cubicBezTo>
                  <a:lnTo>
                    <a:pt x="13986" y="12860"/>
                  </a:lnTo>
                  <a:cubicBezTo>
                    <a:pt x="14308" y="12650"/>
                    <a:pt x="14709" y="12510"/>
                    <a:pt x="15031" y="12300"/>
                  </a:cubicBezTo>
                  <a:cubicBezTo>
                    <a:pt x="15031" y="12300"/>
                    <a:pt x="15030" y="12299"/>
                    <a:pt x="15021" y="12283"/>
                  </a:cubicBezTo>
                  <a:lnTo>
                    <a:pt x="14951" y="12160"/>
                  </a:lnTo>
                  <a:cubicBezTo>
                    <a:pt x="14951" y="12160"/>
                    <a:pt x="14952" y="12158"/>
                    <a:pt x="14971" y="12134"/>
                  </a:cubicBezTo>
                  <a:lnTo>
                    <a:pt x="15111" y="11951"/>
                  </a:lnTo>
                  <a:cubicBezTo>
                    <a:pt x="15111" y="11950"/>
                    <a:pt x="15060" y="11922"/>
                    <a:pt x="8601" y="8314"/>
                  </a:cubicBezTo>
                  <a:cubicBezTo>
                    <a:pt x="12348" y="4211"/>
                    <a:pt x="16893" y="739"/>
                    <a:pt x="21600" y="0"/>
                  </a:cubicBezTo>
                  <a:lnTo>
                    <a:pt x="20612" y="4049"/>
                  </a:lnTo>
                  <a:lnTo>
                    <a:pt x="16885" y="1752"/>
                  </a:lnTo>
                  <a:lnTo>
                    <a:pt x="16649" y="2016"/>
                  </a:lnTo>
                  <a:lnTo>
                    <a:pt x="20511" y="4462"/>
                  </a:lnTo>
                  <a:lnTo>
                    <a:pt x="16555" y="20667"/>
                  </a:lnTo>
                  <a:cubicBezTo>
                    <a:pt x="15868" y="20771"/>
                    <a:pt x="15175" y="20842"/>
                    <a:pt x="14468" y="20901"/>
                  </a:cubicBezTo>
                  <a:cubicBezTo>
                    <a:pt x="14468" y="20901"/>
                    <a:pt x="14468" y="20899"/>
                    <a:pt x="14468" y="20875"/>
                  </a:cubicBezTo>
                  <a:lnTo>
                    <a:pt x="14468" y="20691"/>
                  </a:lnTo>
                  <a:cubicBezTo>
                    <a:pt x="14468" y="20691"/>
                    <a:pt x="14466" y="20691"/>
                    <a:pt x="14418" y="20691"/>
                  </a:cubicBezTo>
                  <a:lnTo>
                    <a:pt x="14066" y="20691"/>
                  </a:lnTo>
                  <a:cubicBezTo>
                    <a:pt x="14066" y="20691"/>
                    <a:pt x="14066" y="20693"/>
                    <a:pt x="14056" y="20726"/>
                  </a:cubicBezTo>
                  <a:lnTo>
                    <a:pt x="13986" y="20971"/>
                  </a:lnTo>
                  <a:cubicBezTo>
                    <a:pt x="12298" y="21111"/>
                    <a:pt x="10610" y="21250"/>
                    <a:pt x="9003" y="21320"/>
                  </a:cubicBezTo>
                  <a:cubicBezTo>
                    <a:pt x="9003" y="21320"/>
                    <a:pt x="9014" y="21271"/>
                    <a:pt x="10449" y="15027"/>
                  </a:cubicBezTo>
                  <a:cubicBezTo>
                    <a:pt x="10449" y="15027"/>
                    <a:pt x="10447" y="15027"/>
                    <a:pt x="10399" y="15018"/>
                  </a:cubicBezTo>
                  <a:lnTo>
                    <a:pt x="10047" y="14957"/>
                  </a:lnTo>
                  <a:cubicBezTo>
                    <a:pt x="10047" y="14958"/>
                    <a:pt x="10035" y="15009"/>
                    <a:pt x="8520" y="21320"/>
                  </a:cubicBezTo>
                  <a:cubicBezTo>
                    <a:pt x="5385" y="21530"/>
                    <a:pt x="2492" y="21530"/>
                    <a:pt x="482" y="2160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59" name="Shape 459"/>
            <p:cNvSpPr/>
            <p:nvPr/>
          </p:nvSpPr>
          <p:spPr>
            <a:xfrm rot="9000000">
              <a:off x="1506613" y="1092497"/>
              <a:ext cx="563563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60" name="Shape 460"/>
            <p:cNvSpPr/>
            <p:nvPr/>
          </p:nvSpPr>
          <p:spPr>
            <a:xfrm rot="7414567">
              <a:off x="7252569" y="2422030"/>
              <a:ext cx="750889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61" name="Shape 461"/>
            <p:cNvSpPr/>
            <p:nvPr/>
          </p:nvSpPr>
          <p:spPr>
            <a:xfrm rot="900000">
              <a:off x="511251" y="2778423"/>
              <a:ext cx="471489" cy="528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4" h="21592" extrusionOk="0">
                  <a:moveTo>
                    <a:pt x="14106" y="16949"/>
                  </a:moveTo>
                  <a:lnTo>
                    <a:pt x="13941" y="18099"/>
                  </a:lnTo>
                  <a:lnTo>
                    <a:pt x="14224" y="18158"/>
                  </a:lnTo>
                  <a:lnTo>
                    <a:pt x="14390" y="17038"/>
                  </a:lnTo>
                  <a:close/>
                  <a:moveTo>
                    <a:pt x="6234" y="17952"/>
                  </a:moveTo>
                  <a:lnTo>
                    <a:pt x="6140" y="19072"/>
                  </a:lnTo>
                  <a:lnTo>
                    <a:pt x="6400" y="19131"/>
                  </a:lnTo>
                  <a:lnTo>
                    <a:pt x="6589" y="17952"/>
                  </a:lnTo>
                  <a:close/>
                  <a:moveTo>
                    <a:pt x="14508" y="13942"/>
                  </a:moveTo>
                  <a:lnTo>
                    <a:pt x="14343" y="15062"/>
                  </a:lnTo>
                  <a:lnTo>
                    <a:pt x="14674" y="15121"/>
                  </a:lnTo>
                  <a:lnTo>
                    <a:pt x="14839" y="14001"/>
                  </a:lnTo>
                  <a:close/>
                  <a:moveTo>
                    <a:pt x="6683" y="14915"/>
                  </a:moveTo>
                  <a:lnTo>
                    <a:pt x="6518" y="16035"/>
                  </a:lnTo>
                  <a:lnTo>
                    <a:pt x="6802" y="16124"/>
                  </a:lnTo>
                  <a:lnTo>
                    <a:pt x="6967" y="15003"/>
                  </a:lnTo>
                  <a:close/>
                  <a:moveTo>
                    <a:pt x="14957" y="10905"/>
                  </a:moveTo>
                  <a:lnTo>
                    <a:pt x="14792" y="12025"/>
                  </a:lnTo>
                  <a:lnTo>
                    <a:pt x="15075" y="12114"/>
                  </a:lnTo>
                  <a:lnTo>
                    <a:pt x="15241" y="10993"/>
                  </a:lnTo>
                  <a:close/>
                  <a:moveTo>
                    <a:pt x="1302" y="15416"/>
                  </a:moveTo>
                  <a:cubicBezTo>
                    <a:pt x="1302" y="15416"/>
                    <a:pt x="1301" y="15425"/>
                    <a:pt x="1246" y="15836"/>
                  </a:cubicBezTo>
                  <a:cubicBezTo>
                    <a:pt x="1246" y="15836"/>
                    <a:pt x="1254" y="15839"/>
                    <a:pt x="1749" y="16046"/>
                  </a:cubicBezTo>
                  <a:cubicBezTo>
                    <a:pt x="1693" y="16116"/>
                    <a:pt x="1637" y="16186"/>
                    <a:pt x="1554" y="16291"/>
                  </a:cubicBezTo>
                  <a:lnTo>
                    <a:pt x="1749" y="16537"/>
                  </a:lnTo>
                  <a:cubicBezTo>
                    <a:pt x="1973" y="16326"/>
                    <a:pt x="2196" y="16116"/>
                    <a:pt x="2455" y="15863"/>
                  </a:cubicBezTo>
                  <a:lnTo>
                    <a:pt x="2308" y="15556"/>
                  </a:lnTo>
                  <a:cubicBezTo>
                    <a:pt x="2196" y="15626"/>
                    <a:pt x="2140" y="15696"/>
                    <a:pt x="2084" y="15766"/>
                  </a:cubicBezTo>
                  <a:cubicBezTo>
                    <a:pt x="2084" y="15766"/>
                    <a:pt x="2072" y="15761"/>
                    <a:pt x="1302" y="15416"/>
                  </a:cubicBezTo>
                  <a:close/>
                  <a:moveTo>
                    <a:pt x="4338" y="13883"/>
                  </a:moveTo>
                  <a:cubicBezTo>
                    <a:pt x="4052" y="14094"/>
                    <a:pt x="3824" y="14305"/>
                    <a:pt x="3561" y="14551"/>
                  </a:cubicBezTo>
                  <a:lnTo>
                    <a:pt x="3710" y="14797"/>
                  </a:lnTo>
                  <a:cubicBezTo>
                    <a:pt x="3995" y="14586"/>
                    <a:pt x="4224" y="14375"/>
                    <a:pt x="4487" y="14129"/>
                  </a:cubicBezTo>
                  <a:close/>
                  <a:moveTo>
                    <a:pt x="7085" y="12173"/>
                  </a:moveTo>
                  <a:lnTo>
                    <a:pt x="6967" y="13028"/>
                  </a:lnTo>
                  <a:lnTo>
                    <a:pt x="7251" y="13087"/>
                  </a:lnTo>
                  <a:lnTo>
                    <a:pt x="7369" y="12261"/>
                  </a:lnTo>
                  <a:close/>
                  <a:moveTo>
                    <a:pt x="8498" y="10640"/>
                  </a:moveTo>
                  <a:cubicBezTo>
                    <a:pt x="8213" y="10780"/>
                    <a:pt x="7985" y="10991"/>
                    <a:pt x="7700" y="11202"/>
                  </a:cubicBezTo>
                  <a:lnTo>
                    <a:pt x="7871" y="11554"/>
                  </a:lnTo>
                  <a:cubicBezTo>
                    <a:pt x="8099" y="11343"/>
                    <a:pt x="8384" y="11132"/>
                    <a:pt x="8648" y="10947"/>
                  </a:cubicBezTo>
                  <a:close/>
                  <a:moveTo>
                    <a:pt x="15406" y="7898"/>
                  </a:moveTo>
                  <a:lnTo>
                    <a:pt x="15241" y="9018"/>
                  </a:lnTo>
                  <a:lnTo>
                    <a:pt x="15525" y="9077"/>
                  </a:lnTo>
                  <a:lnTo>
                    <a:pt x="15690" y="7957"/>
                  </a:lnTo>
                  <a:close/>
                  <a:moveTo>
                    <a:pt x="12881" y="7809"/>
                  </a:moveTo>
                  <a:cubicBezTo>
                    <a:pt x="12596" y="7952"/>
                    <a:pt x="12311" y="8165"/>
                    <a:pt x="12047" y="8352"/>
                  </a:cubicBezTo>
                  <a:lnTo>
                    <a:pt x="12197" y="8664"/>
                  </a:lnTo>
                  <a:cubicBezTo>
                    <a:pt x="12425" y="8522"/>
                    <a:pt x="12710" y="8308"/>
                    <a:pt x="12981" y="8121"/>
                  </a:cubicBezTo>
                  <a:close/>
                  <a:moveTo>
                    <a:pt x="9942" y="8664"/>
                  </a:moveTo>
                  <a:lnTo>
                    <a:pt x="9827" y="9013"/>
                  </a:lnTo>
                  <a:cubicBezTo>
                    <a:pt x="9828" y="9013"/>
                    <a:pt x="9836" y="9019"/>
                    <a:pt x="10341" y="9362"/>
                  </a:cubicBezTo>
                  <a:cubicBezTo>
                    <a:pt x="10170" y="9502"/>
                    <a:pt x="9999" y="9572"/>
                    <a:pt x="9849" y="9747"/>
                  </a:cubicBezTo>
                  <a:lnTo>
                    <a:pt x="9999" y="9991"/>
                  </a:lnTo>
                  <a:cubicBezTo>
                    <a:pt x="10284" y="9851"/>
                    <a:pt x="10512" y="9642"/>
                    <a:pt x="10790" y="9476"/>
                  </a:cubicBezTo>
                  <a:lnTo>
                    <a:pt x="10740" y="9293"/>
                  </a:lnTo>
                  <a:lnTo>
                    <a:pt x="10782" y="9214"/>
                  </a:lnTo>
                  <a:lnTo>
                    <a:pt x="10683" y="9153"/>
                  </a:lnTo>
                  <a:cubicBezTo>
                    <a:pt x="10682" y="9153"/>
                    <a:pt x="10671" y="9145"/>
                    <a:pt x="9942" y="8664"/>
                  </a:cubicBezTo>
                  <a:close/>
                  <a:moveTo>
                    <a:pt x="15175" y="6630"/>
                  </a:moveTo>
                  <a:cubicBezTo>
                    <a:pt x="14836" y="6769"/>
                    <a:pt x="14554" y="6908"/>
                    <a:pt x="14286" y="7091"/>
                  </a:cubicBezTo>
                  <a:lnTo>
                    <a:pt x="14385" y="7396"/>
                  </a:lnTo>
                  <a:cubicBezTo>
                    <a:pt x="14667" y="7257"/>
                    <a:pt x="14949" y="7118"/>
                    <a:pt x="15274" y="6935"/>
                  </a:cubicBezTo>
                  <a:close/>
                  <a:moveTo>
                    <a:pt x="17492" y="5627"/>
                  </a:moveTo>
                  <a:cubicBezTo>
                    <a:pt x="17210" y="5769"/>
                    <a:pt x="16927" y="5839"/>
                    <a:pt x="16603" y="6025"/>
                  </a:cubicBezTo>
                  <a:lnTo>
                    <a:pt x="16701" y="6335"/>
                  </a:lnTo>
                  <a:cubicBezTo>
                    <a:pt x="16984" y="6193"/>
                    <a:pt x="17266" y="6123"/>
                    <a:pt x="17591" y="5937"/>
                  </a:cubicBezTo>
                  <a:close/>
                  <a:moveTo>
                    <a:pt x="17156" y="4713"/>
                  </a:moveTo>
                  <a:lnTo>
                    <a:pt x="16990" y="5008"/>
                  </a:lnTo>
                  <a:lnTo>
                    <a:pt x="17699" y="5716"/>
                  </a:lnTo>
                  <a:lnTo>
                    <a:pt x="17889" y="5421"/>
                  </a:lnTo>
                  <a:close/>
                  <a:moveTo>
                    <a:pt x="7818" y="7190"/>
                  </a:moveTo>
                  <a:lnTo>
                    <a:pt x="7700" y="7544"/>
                  </a:lnTo>
                  <a:lnTo>
                    <a:pt x="8480" y="8104"/>
                  </a:lnTo>
                  <a:lnTo>
                    <a:pt x="8669" y="7750"/>
                  </a:lnTo>
                  <a:close/>
                  <a:moveTo>
                    <a:pt x="15170" y="2826"/>
                  </a:moveTo>
                  <a:lnTo>
                    <a:pt x="15005" y="3180"/>
                  </a:lnTo>
                  <a:lnTo>
                    <a:pt x="15737" y="3888"/>
                  </a:lnTo>
                  <a:lnTo>
                    <a:pt x="15903" y="3534"/>
                  </a:lnTo>
                  <a:close/>
                  <a:moveTo>
                    <a:pt x="5667" y="5716"/>
                  </a:moveTo>
                  <a:lnTo>
                    <a:pt x="5572" y="5981"/>
                  </a:lnTo>
                  <a:lnTo>
                    <a:pt x="6352" y="6541"/>
                  </a:lnTo>
                  <a:lnTo>
                    <a:pt x="6471" y="6276"/>
                  </a:lnTo>
                  <a:close/>
                  <a:moveTo>
                    <a:pt x="13279" y="998"/>
                  </a:moveTo>
                  <a:lnTo>
                    <a:pt x="13090" y="1264"/>
                  </a:lnTo>
                  <a:lnTo>
                    <a:pt x="13823" y="1971"/>
                  </a:lnTo>
                  <a:lnTo>
                    <a:pt x="14012" y="1706"/>
                  </a:lnTo>
                  <a:close/>
                  <a:moveTo>
                    <a:pt x="7818" y="1912"/>
                  </a:moveTo>
                  <a:lnTo>
                    <a:pt x="7653" y="2178"/>
                  </a:lnTo>
                  <a:lnTo>
                    <a:pt x="13775" y="7750"/>
                  </a:lnTo>
                  <a:lnTo>
                    <a:pt x="14012" y="7396"/>
                  </a:lnTo>
                  <a:close/>
                  <a:moveTo>
                    <a:pt x="11090" y="153"/>
                  </a:moveTo>
                  <a:cubicBezTo>
                    <a:pt x="11559" y="45"/>
                    <a:pt x="12031" y="-8"/>
                    <a:pt x="12503" y="1"/>
                  </a:cubicBezTo>
                  <a:cubicBezTo>
                    <a:pt x="14771" y="43"/>
                    <a:pt x="17063" y="1506"/>
                    <a:pt x="19237" y="5066"/>
                  </a:cubicBezTo>
                  <a:cubicBezTo>
                    <a:pt x="19124" y="5066"/>
                    <a:pt x="19068" y="5066"/>
                    <a:pt x="18955" y="5137"/>
                  </a:cubicBezTo>
                  <a:cubicBezTo>
                    <a:pt x="18955" y="5137"/>
                    <a:pt x="18956" y="5139"/>
                    <a:pt x="18969" y="5181"/>
                  </a:cubicBezTo>
                  <a:lnTo>
                    <a:pt x="19068" y="5488"/>
                  </a:lnTo>
                  <a:cubicBezTo>
                    <a:pt x="19181" y="5418"/>
                    <a:pt x="19293" y="5418"/>
                    <a:pt x="19462" y="5348"/>
                  </a:cubicBezTo>
                  <a:cubicBezTo>
                    <a:pt x="19574" y="5629"/>
                    <a:pt x="19743" y="5910"/>
                    <a:pt x="19856" y="6121"/>
                  </a:cubicBezTo>
                  <a:cubicBezTo>
                    <a:pt x="21600" y="11325"/>
                    <a:pt x="20362" y="14771"/>
                    <a:pt x="17661" y="17091"/>
                  </a:cubicBezTo>
                  <a:cubicBezTo>
                    <a:pt x="17661" y="17091"/>
                    <a:pt x="17672" y="17023"/>
                    <a:pt x="19349" y="6332"/>
                  </a:cubicBezTo>
                  <a:cubicBezTo>
                    <a:pt x="19349" y="6332"/>
                    <a:pt x="19342" y="6331"/>
                    <a:pt x="19012" y="6262"/>
                  </a:cubicBezTo>
                  <a:lnTo>
                    <a:pt x="17324" y="17373"/>
                  </a:lnTo>
                  <a:cubicBezTo>
                    <a:pt x="15354" y="18849"/>
                    <a:pt x="12710" y="19834"/>
                    <a:pt x="9953" y="20467"/>
                  </a:cubicBezTo>
                  <a:cubicBezTo>
                    <a:pt x="9953" y="20467"/>
                    <a:pt x="9963" y="20403"/>
                    <a:pt x="11641" y="9637"/>
                  </a:cubicBezTo>
                  <a:cubicBezTo>
                    <a:pt x="11641" y="9637"/>
                    <a:pt x="11634" y="9636"/>
                    <a:pt x="11303" y="9567"/>
                  </a:cubicBezTo>
                  <a:cubicBezTo>
                    <a:pt x="11303" y="9567"/>
                    <a:pt x="11293" y="9635"/>
                    <a:pt x="9615" y="20608"/>
                  </a:cubicBezTo>
                  <a:cubicBezTo>
                    <a:pt x="8433" y="20818"/>
                    <a:pt x="7308" y="21029"/>
                    <a:pt x="6126" y="21170"/>
                  </a:cubicBezTo>
                  <a:cubicBezTo>
                    <a:pt x="6126" y="21170"/>
                    <a:pt x="6126" y="21168"/>
                    <a:pt x="6126" y="21144"/>
                  </a:cubicBezTo>
                  <a:lnTo>
                    <a:pt x="6126" y="20959"/>
                  </a:lnTo>
                  <a:cubicBezTo>
                    <a:pt x="6126" y="20959"/>
                    <a:pt x="6124" y="20959"/>
                    <a:pt x="6091" y="20959"/>
                  </a:cubicBezTo>
                  <a:lnTo>
                    <a:pt x="5845" y="20959"/>
                  </a:lnTo>
                  <a:cubicBezTo>
                    <a:pt x="5845" y="20959"/>
                    <a:pt x="5845" y="20961"/>
                    <a:pt x="5838" y="20994"/>
                  </a:cubicBezTo>
                  <a:lnTo>
                    <a:pt x="5789" y="21240"/>
                  </a:lnTo>
                  <a:cubicBezTo>
                    <a:pt x="4607" y="21381"/>
                    <a:pt x="3426" y="21522"/>
                    <a:pt x="2300" y="21592"/>
                  </a:cubicBezTo>
                  <a:cubicBezTo>
                    <a:pt x="2300" y="21592"/>
                    <a:pt x="2308" y="21542"/>
                    <a:pt x="3313" y="15263"/>
                  </a:cubicBezTo>
                  <a:cubicBezTo>
                    <a:pt x="3313" y="15263"/>
                    <a:pt x="3311" y="15263"/>
                    <a:pt x="3278" y="15254"/>
                  </a:cubicBezTo>
                  <a:lnTo>
                    <a:pt x="3032" y="15193"/>
                  </a:lnTo>
                  <a:cubicBezTo>
                    <a:pt x="3032" y="15193"/>
                    <a:pt x="3024" y="15241"/>
                    <a:pt x="1997" y="21388"/>
                  </a:cubicBezTo>
                  <a:lnTo>
                    <a:pt x="0" y="12094"/>
                  </a:lnTo>
                  <a:cubicBezTo>
                    <a:pt x="550" y="10968"/>
                    <a:pt x="1180" y="9866"/>
                    <a:pt x="1850" y="8793"/>
                  </a:cubicBezTo>
                  <a:cubicBezTo>
                    <a:pt x="1850" y="8794"/>
                    <a:pt x="1883" y="8820"/>
                    <a:pt x="6183" y="12310"/>
                  </a:cubicBezTo>
                  <a:cubicBezTo>
                    <a:pt x="5958" y="12521"/>
                    <a:pt x="5789" y="12661"/>
                    <a:pt x="5620" y="12802"/>
                  </a:cubicBezTo>
                  <a:cubicBezTo>
                    <a:pt x="5620" y="12802"/>
                    <a:pt x="5621" y="12804"/>
                    <a:pt x="5641" y="12837"/>
                  </a:cubicBezTo>
                  <a:lnTo>
                    <a:pt x="5789" y="13083"/>
                  </a:lnTo>
                  <a:cubicBezTo>
                    <a:pt x="6014" y="12872"/>
                    <a:pt x="6295" y="12731"/>
                    <a:pt x="6520" y="12521"/>
                  </a:cubicBezTo>
                  <a:cubicBezTo>
                    <a:pt x="6520" y="12520"/>
                    <a:pt x="6520" y="12519"/>
                    <a:pt x="6513" y="12503"/>
                  </a:cubicBezTo>
                  <a:lnTo>
                    <a:pt x="6464" y="12380"/>
                  </a:lnTo>
                  <a:cubicBezTo>
                    <a:pt x="6464" y="12380"/>
                    <a:pt x="6465" y="12378"/>
                    <a:pt x="6478" y="12354"/>
                  </a:cubicBezTo>
                  <a:lnTo>
                    <a:pt x="6577" y="12169"/>
                  </a:lnTo>
                  <a:cubicBezTo>
                    <a:pt x="6576" y="12169"/>
                    <a:pt x="6540" y="12140"/>
                    <a:pt x="2019" y="8512"/>
                  </a:cubicBezTo>
                  <a:cubicBezTo>
                    <a:pt x="4634" y="4397"/>
                    <a:pt x="7805" y="913"/>
                    <a:pt x="11090" y="153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62" name="Shape 462"/>
            <p:cNvSpPr/>
            <p:nvPr/>
          </p:nvSpPr>
          <p:spPr>
            <a:xfrm rot="19995333" flipH="1">
              <a:off x="439813" y="1571924"/>
              <a:ext cx="527052" cy="533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4" extrusionOk="0">
                  <a:moveTo>
                    <a:pt x="16944" y="16725"/>
                  </a:moveTo>
                  <a:lnTo>
                    <a:pt x="17210" y="16813"/>
                  </a:lnTo>
                  <a:lnTo>
                    <a:pt x="17055" y="17918"/>
                  </a:lnTo>
                  <a:lnTo>
                    <a:pt x="16789" y="17860"/>
                  </a:lnTo>
                  <a:close/>
                  <a:moveTo>
                    <a:pt x="20813" y="13221"/>
                  </a:moveTo>
                  <a:cubicBezTo>
                    <a:pt x="20275" y="16835"/>
                    <a:pt x="20271" y="16865"/>
                    <a:pt x="20271" y="16866"/>
                  </a:cubicBezTo>
                  <a:cubicBezTo>
                    <a:pt x="20787" y="16398"/>
                    <a:pt x="21246" y="15883"/>
                    <a:pt x="21600" y="15274"/>
                  </a:cubicBezTo>
                  <a:close/>
                  <a:moveTo>
                    <a:pt x="17320" y="13758"/>
                  </a:moveTo>
                  <a:lnTo>
                    <a:pt x="17630" y="13816"/>
                  </a:lnTo>
                  <a:lnTo>
                    <a:pt x="17475" y="14921"/>
                  </a:lnTo>
                  <a:lnTo>
                    <a:pt x="17166" y="14863"/>
                  </a:lnTo>
                  <a:close/>
                  <a:moveTo>
                    <a:pt x="9578" y="17714"/>
                  </a:moveTo>
                  <a:lnTo>
                    <a:pt x="9910" y="17714"/>
                  </a:lnTo>
                  <a:lnTo>
                    <a:pt x="9733" y="18878"/>
                  </a:lnTo>
                  <a:lnTo>
                    <a:pt x="9490" y="18820"/>
                  </a:lnTo>
                  <a:close/>
                  <a:moveTo>
                    <a:pt x="17741" y="10761"/>
                  </a:moveTo>
                  <a:lnTo>
                    <a:pt x="18006" y="10848"/>
                  </a:lnTo>
                  <a:lnTo>
                    <a:pt x="17851" y="11954"/>
                  </a:lnTo>
                  <a:lnTo>
                    <a:pt x="17586" y="11867"/>
                  </a:lnTo>
                  <a:close/>
                  <a:moveTo>
                    <a:pt x="9998" y="14718"/>
                  </a:moveTo>
                  <a:lnTo>
                    <a:pt x="10264" y="14805"/>
                  </a:lnTo>
                  <a:lnTo>
                    <a:pt x="10109" y="15911"/>
                  </a:lnTo>
                  <a:lnTo>
                    <a:pt x="9844" y="15823"/>
                  </a:lnTo>
                  <a:close/>
                  <a:moveTo>
                    <a:pt x="2209" y="19024"/>
                  </a:moveTo>
                  <a:lnTo>
                    <a:pt x="2367" y="19303"/>
                  </a:lnTo>
                  <a:cubicBezTo>
                    <a:pt x="2157" y="19582"/>
                    <a:pt x="1947" y="19792"/>
                    <a:pt x="1736" y="20071"/>
                  </a:cubicBezTo>
                  <a:lnTo>
                    <a:pt x="1526" y="19722"/>
                  </a:lnTo>
                  <a:cubicBezTo>
                    <a:pt x="1736" y="19512"/>
                    <a:pt x="1947" y="19303"/>
                    <a:pt x="2209" y="19024"/>
                  </a:cubicBezTo>
                  <a:close/>
                  <a:moveTo>
                    <a:pt x="18161" y="7793"/>
                  </a:moveTo>
                  <a:lnTo>
                    <a:pt x="18426" y="7852"/>
                  </a:lnTo>
                  <a:lnTo>
                    <a:pt x="18271" y="8957"/>
                  </a:lnTo>
                  <a:lnTo>
                    <a:pt x="18006" y="8899"/>
                  </a:lnTo>
                  <a:close/>
                  <a:moveTo>
                    <a:pt x="4012" y="17162"/>
                  </a:moveTo>
                  <a:lnTo>
                    <a:pt x="4198" y="17402"/>
                  </a:lnTo>
                  <a:cubicBezTo>
                    <a:pt x="3958" y="17710"/>
                    <a:pt x="3745" y="17916"/>
                    <a:pt x="3531" y="18122"/>
                  </a:cubicBezTo>
                  <a:lnTo>
                    <a:pt x="3345" y="17882"/>
                  </a:lnTo>
                  <a:cubicBezTo>
                    <a:pt x="3585" y="17642"/>
                    <a:pt x="3798" y="17436"/>
                    <a:pt x="4012" y="17162"/>
                  </a:cubicBezTo>
                  <a:close/>
                  <a:moveTo>
                    <a:pt x="10374" y="12012"/>
                  </a:moveTo>
                  <a:lnTo>
                    <a:pt x="10640" y="12099"/>
                  </a:lnTo>
                  <a:lnTo>
                    <a:pt x="10529" y="12914"/>
                  </a:lnTo>
                  <a:lnTo>
                    <a:pt x="10264" y="12856"/>
                  </a:lnTo>
                  <a:close/>
                  <a:moveTo>
                    <a:pt x="7803" y="13700"/>
                  </a:moveTo>
                  <a:lnTo>
                    <a:pt x="7943" y="13942"/>
                  </a:lnTo>
                  <a:cubicBezTo>
                    <a:pt x="7697" y="14185"/>
                    <a:pt x="7483" y="14393"/>
                    <a:pt x="7216" y="14601"/>
                  </a:cubicBezTo>
                  <a:lnTo>
                    <a:pt x="7076" y="14359"/>
                  </a:lnTo>
                  <a:cubicBezTo>
                    <a:pt x="7323" y="14116"/>
                    <a:pt x="7537" y="13908"/>
                    <a:pt x="7803" y="13700"/>
                  </a:cubicBezTo>
                  <a:close/>
                  <a:moveTo>
                    <a:pt x="4963" y="15212"/>
                  </a:moveTo>
                  <a:cubicBezTo>
                    <a:pt x="5686" y="15553"/>
                    <a:pt x="5695" y="15558"/>
                    <a:pt x="5695" y="15558"/>
                  </a:cubicBezTo>
                  <a:cubicBezTo>
                    <a:pt x="5747" y="15489"/>
                    <a:pt x="5800" y="15420"/>
                    <a:pt x="5904" y="15351"/>
                  </a:cubicBezTo>
                  <a:lnTo>
                    <a:pt x="6041" y="15653"/>
                  </a:lnTo>
                  <a:cubicBezTo>
                    <a:pt x="5800" y="15903"/>
                    <a:pt x="5590" y="16111"/>
                    <a:pt x="5381" y="16318"/>
                  </a:cubicBezTo>
                  <a:lnTo>
                    <a:pt x="5198" y="16076"/>
                  </a:lnTo>
                  <a:cubicBezTo>
                    <a:pt x="5277" y="15972"/>
                    <a:pt x="5329" y="15903"/>
                    <a:pt x="5381" y="15834"/>
                  </a:cubicBezTo>
                  <a:cubicBezTo>
                    <a:pt x="4918" y="15630"/>
                    <a:pt x="4911" y="15627"/>
                    <a:pt x="4911" y="15627"/>
                  </a:cubicBezTo>
                  <a:cubicBezTo>
                    <a:pt x="4962" y="15221"/>
                    <a:pt x="4963" y="15213"/>
                    <a:pt x="4963" y="15212"/>
                  </a:cubicBezTo>
                  <a:close/>
                  <a:moveTo>
                    <a:pt x="17112" y="6998"/>
                  </a:moveTo>
                  <a:cubicBezTo>
                    <a:pt x="17363" y="6817"/>
                    <a:pt x="17628" y="6680"/>
                    <a:pt x="17945" y="6542"/>
                  </a:cubicBezTo>
                  <a:lnTo>
                    <a:pt x="18037" y="6843"/>
                  </a:lnTo>
                  <a:cubicBezTo>
                    <a:pt x="17733" y="7024"/>
                    <a:pt x="17469" y="7161"/>
                    <a:pt x="17205" y="7299"/>
                  </a:cubicBezTo>
                  <a:close/>
                  <a:moveTo>
                    <a:pt x="11697" y="10499"/>
                  </a:moveTo>
                  <a:lnTo>
                    <a:pt x="11837" y="10803"/>
                  </a:lnTo>
                  <a:cubicBezTo>
                    <a:pt x="11590" y="10985"/>
                    <a:pt x="11323" y="11193"/>
                    <a:pt x="11110" y="11401"/>
                  </a:cubicBezTo>
                  <a:lnTo>
                    <a:pt x="10950" y="11054"/>
                  </a:lnTo>
                  <a:cubicBezTo>
                    <a:pt x="11216" y="10846"/>
                    <a:pt x="11430" y="10638"/>
                    <a:pt x="11697" y="10499"/>
                  </a:cubicBezTo>
                  <a:close/>
                  <a:moveTo>
                    <a:pt x="15798" y="7706"/>
                  </a:moveTo>
                  <a:lnTo>
                    <a:pt x="15891" y="8014"/>
                  </a:lnTo>
                  <a:cubicBezTo>
                    <a:pt x="15638" y="8198"/>
                    <a:pt x="15371" y="8409"/>
                    <a:pt x="15158" y="8550"/>
                  </a:cubicBezTo>
                  <a:lnTo>
                    <a:pt x="15018" y="8242"/>
                  </a:lnTo>
                  <a:cubicBezTo>
                    <a:pt x="15264" y="8058"/>
                    <a:pt x="15531" y="7847"/>
                    <a:pt x="15798" y="7706"/>
                  </a:cubicBezTo>
                  <a:close/>
                  <a:moveTo>
                    <a:pt x="13047" y="8550"/>
                  </a:moveTo>
                  <a:cubicBezTo>
                    <a:pt x="13732" y="9026"/>
                    <a:pt x="13741" y="9032"/>
                    <a:pt x="13741" y="9032"/>
                  </a:cubicBezTo>
                  <a:lnTo>
                    <a:pt x="13834" y="9093"/>
                  </a:lnTo>
                  <a:lnTo>
                    <a:pt x="13794" y="9170"/>
                  </a:lnTo>
                  <a:lnTo>
                    <a:pt x="13841" y="9351"/>
                  </a:lnTo>
                  <a:cubicBezTo>
                    <a:pt x="13581" y="9515"/>
                    <a:pt x="13367" y="9721"/>
                    <a:pt x="13101" y="9859"/>
                  </a:cubicBezTo>
                  <a:lnTo>
                    <a:pt x="12961" y="9618"/>
                  </a:lnTo>
                  <a:cubicBezTo>
                    <a:pt x="13101" y="9446"/>
                    <a:pt x="13261" y="9377"/>
                    <a:pt x="13421" y="9239"/>
                  </a:cubicBezTo>
                  <a:cubicBezTo>
                    <a:pt x="12948" y="8900"/>
                    <a:pt x="12941" y="8894"/>
                    <a:pt x="12940" y="8894"/>
                  </a:cubicBezTo>
                  <a:close/>
                  <a:moveTo>
                    <a:pt x="2787" y="14252"/>
                  </a:moveTo>
                  <a:lnTo>
                    <a:pt x="3628" y="14660"/>
                  </a:lnTo>
                  <a:lnTo>
                    <a:pt x="3539" y="15009"/>
                  </a:lnTo>
                  <a:lnTo>
                    <a:pt x="2699" y="14601"/>
                  </a:lnTo>
                  <a:close/>
                  <a:moveTo>
                    <a:pt x="11060" y="7095"/>
                  </a:moveTo>
                  <a:lnTo>
                    <a:pt x="11857" y="7648"/>
                  </a:lnTo>
                  <a:lnTo>
                    <a:pt x="11680" y="7997"/>
                  </a:lnTo>
                  <a:lnTo>
                    <a:pt x="10950" y="7444"/>
                  </a:lnTo>
                  <a:close/>
                  <a:moveTo>
                    <a:pt x="9047" y="5640"/>
                  </a:moveTo>
                  <a:lnTo>
                    <a:pt x="9799" y="6193"/>
                  </a:lnTo>
                  <a:lnTo>
                    <a:pt x="9689" y="6455"/>
                  </a:lnTo>
                  <a:lnTo>
                    <a:pt x="8959" y="5902"/>
                  </a:lnTo>
                  <a:close/>
                  <a:moveTo>
                    <a:pt x="11060" y="1887"/>
                  </a:moveTo>
                  <a:lnTo>
                    <a:pt x="16856" y="7299"/>
                  </a:lnTo>
                  <a:lnTo>
                    <a:pt x="16635" y="7648"/>
                  </a:lnTo>
                  <a:lnTo>
                    <a:pt x="10905" y="2149"/>
                  </a:lnTo>
                  <a:close/>
                  <a:moveTo>
                    <a:pt x="12812" y="632"/>
                  </a:moveTo>
                  <a:cubicBezTo>
                    <a:pt x="10211" y="1897"/>
                    <a:pt x="7732" y="4920"/>
                    <a:pt x="5634" y="8400"/>
                  </a:cubicBezTo>
                  <a:cubicBezTo>
                    <a:pt x="9871" y="11985"/>
                    <a:pt x="9898" y="12008"/>
                    <a:pt x="9899" y="12008"/>
                  </a:cubicBezTo>
                  <a:lnTo>
                    <a:pt x="9806" y="12190"/>
                  </a:lnTo>
                  <a:cubicBezTo>
                    <a:pt x="9794" y="12215"/>
                    <a:pt x="9793" y="12216"/>
                    <a:pt x="9793" y="12216"/>
                  </a:cubicBezTo>
                  <a:lnTo>
                    <a:pt x="9839" y="12338"/>
                  </a:lnTo>
                  <a:cubicBezTo>
                    <a:pt x="9845" y="12354"/>
                    <a:pt x="9846" y="12355"/>
                    <a:pt x="9846" y="12355"/>
                  </a:cubicBezTo>
                  <a:cubicBezTo>
                    <a:pt x="9635" y="12563"/>
                    <a:pt x="9372" y="12702"/>
                    <a:pt x="9161" y="12910"/>
                  </a:cubicBezTo>
                  <a:lnTo>
                    <a:pt x="9023" y="12667"/>
                  </a:lnTo>
                  <a:cubicBezTo>
                    <a:pt x="9004" y="12634"/>
                    <a:pt x="9003" y="12633"/>
                    <a:pt x="9003" y="12633"/>
                  </a:cubicBezTo>
                  <a:cubicBezTo>
                    <a:pt x="9161" y="12494"/>
                    <a:pt x="9319" y="12355"/>
                    <a:pt x="9530" y="12147"/>
                  </a:cubicBezTo>
                  <a:cubicBezTo>
                    <a:pt x="5500" y="8698"/>
                    <a:pt x="5476" y="8678"/>
                    <a:pt x="5476" y="8677"/>
                  </a:cubicBezTo>
                  <a:cubicBezTo>
                    <a:pt x="3791" y="11522"/>
                    <a:pt x="2369" y="14576"/>
                    <a:pt x="1369" y="17212"/>
                  </a:cubicBezTo>
                  <a:cubicBezTo>
                    <a:pt x="3457" y="18382"/>
                    <a:pt x="3475" y="18392"/>
                    <a:pt x="3475" y="18392"/>
                  </a:cubicBezTo>
                  <a:lnTo>
                    <a:pt x="3383" y="18696"/>
                  </a:lnTo>
                  <a:cubicBezTo>
                    <a:pt x="3370" y="18737"/>
                    <a:pt x="3370" y="18739"/>
                    <a:pt x="3370" y="18739"/>
                  </a:cubicBezTo>
                  <a:cubicBezTo>
                    <a:pt x="1281" y="17569"/>
                    <a:pt x="1264" y="17559"/>
                    <a:pt x="1264" y="17559"/>
                  </a:cubicBezTo>
                  <a:cubicBezTo>
                    <a:pt x="737" y="19017"/>
                    <a:pt x="316" y="20335"/>
                    <a:pt x="0" y="21445"/>
                  </a:cubicBezTo>
                  <a:cubicBezTo>
                    <a:pt x="105" y="21306"/>
                    <a:pt x="263" y="21168"/>
                    <a:pt x="421" y="20960"/>
                  </a:cubicBezTo>
                  <a:lnTo>
                    <a:pt x="605" y="21202"/>
                  </a:lnTo>
                  <a:cubicBezTo>
                    <a:pt x="631" y="21236"/>
                    <a:pt x="632" y="21237"/>
                    <a:pt x="632" y="21237"/>
                  </a:cubicBezTo>
                  <a:lnTo>
                    <a:pt x="316" y="21584"/>
                  </a:lnTo>
                  <a:cubicBezTo>
                    <a:pt x="1632" y="21515"/>
                    <a:pt x="3528" y="21515"/>
                    <a:pt x="5581" y="21306"/>
                  </a:cubicBezTo>
                  <a:cubicBezTo>
                    <a:pt x="6575" y="15031"/>
                    <a:pt x="6581" y="14992"/>
                    <a:pt x="6581" y="14992"/>
                  </a:cubicBezTo>
                  <a:lnTo>
                    <a:pt x="6812" y="15053"/>
                  </a:lnTo>
                  <a:cubicBezTo>
                    <a:pt x="6843" y="15061"/>
                    <a:pt x="6845" y="15061"/>
                    <a:pt x="6845" y="15061"/>
                  </a:cubicBezTo>
                  <a:cubicBezTo>
                    <a:pt x="5903" y="21267"/>
                    <a:pt x="5897" y="21306"/>
                    <a:pt x="5897" y="21306"/>
                  </a:cubicBezTo>
                  <a:cubicBezTo>
                    <a:pt x="6950" y="21237"/>
                    <a:pt x="8056" y="21098"/>
                    <a:pt x="9161" y="20960"/>
                  </a:cubicBezTo>
                  <a:lnTo>
                    <a:pt x="9207" y="20717"/>
                  </a:lnTo>
                  <a:cubicBezTo>
                    <a:pt x="9214" y="20684"/>
                    <a:pt x="9214" y="20682"/>
                    <a:pt x="9214" y="20682"/>
                  </a:cubicBezTo>
                  <a:lnTo>
                    <a:pt x="9444" y="20682"/>
                  </a:lnTo>
                  <a:cubicBezTo>
                    <a:pt x="9475" y="20682"/>
                    <a:pt x="9477" y="20682"/>
                    <a:pt x="9477" y="20682"/>
                  </a:cubicBezTo>
                  <a:lnTo>
                    <a:pt x="9477" y="20864"/>
                  </a:lnTo>
                  <a:cubicBezTo>
                    <a:pt x="9477" y="20889"/>
                    <a:pt x="9477" y="20890"/>
                    <a:pt x="9477" y="20890"/>
                  </a:cubicBezTo>
                  <a:cubicBezTo>
                    <a:pt x="10583" y="20751"/>
                    <a:pt x="11636" y="20543"/>
                    <a:pt x="12742" y="20335"/>
                  </a:cubicBezTo>
                  <a:cubicBezTo>
                    <a:pt x="14312" y="9502"/>
                    <a:pt x="14321" y="9441"/>
                    <a:pt x="14321" y="9441"/>
                  </a:cubicBezTo>
                  <a:cubicBezTo>
                    <a:pt x="14631" y="9509"/>
                    <a:pt x="14637" y="9510"/>
                    <a:pt x="14637" y="9510"/>
                  </a:cubicBezTo>
                  <a:cubicBezTo>
                    <a:pt x="13067" y="20131"/>
                    <a:pt x="13058" y="20196"/>
                    <a:pt x="13058" y="20196"/>
                  </a:cubicBezTo>
                  <a:cubicBezTo>
                    <a:pt x="15638" y="19572"/>
                    <a:pt x="18112" y="18600"/>
                    <a:pt x="19955" y="17143"/>
                  </a:cubicBezTo>
                  <a:lnTo>
                    <a:pt x="20600" y="12665"/>
                  </a:lnTo>
                  <a:lnTo>
                    <a:pt x="16375" y="1636"/>
                  </a:lnTo>
                  <a:lnTo>
                    <a:pt x="15993" y="1247"/>
                  </a:lnTo>
                  <a:lnTo>
                    <a:pt x="16142" y="1028"/>
                  </a:lnTo>
                  <a:lnTo>
                    <a:pt x="15772" y="64"/>
                  </a:lnTo>
                  <a:lnTo>
                    <a:pt x="15444" y="1"/>
                  </a:lnTo>
                  <a:cubicBezTo>
                    <a:pt x="14560" y="-16"/>
                    <a:pt x="13679" y="210"/>
                    <a:pt x="12812" y="632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63" name="Shape 463"/>
            <p:cNvSpPr/>
            <p:nvPr/>
          </p:nvSpPr>
          <p:spPr>
            <a:xfrm rot="13042058">
              <a:off x="3862463" y="833736"/>
              <a:ext cx="565151" cy="53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64" name="Shape 464"/>
            <p:cNvSpPr/>
            <p:nvPr/>
          </p:nvSpPr>
          <p:spPr>
            <a:xfrm rot="19360752">
              <a:off x="4727650" y="351136"/>
              <a:ext cx="563565" cy="53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extrusionOk="0">
                  <a:moveTo>
                    <a:pt x="2021" y="19022"/>
                  </a:moveTo>
                  <a:cubicBezTo>
                    <a:pt x="1781" y="19303"/>
                    <a:pt x="1589" y="19514"/>
                    <a:pt x="1396" y="19725"/>
                  </a:cubicBezTo>
                  <a:lnTo>
                    <a:pt x="1589" y="20077"/>
                  </a:lnTo>
                  <a:cubicBezTo>
                    <a:pt x="1781" y="19796"/>
                    <a:pt x="1973" y="19585"/>
                    <a:pt x="2166" y="19303"/>
                  </a:cubicBezTo>
                  <a:close/>
                  <a:moveTo>
                    <a:pt x="3670" y="17147"/>
                  </a:moveTo>
                  <a:cubicBezTo>
                    <a:pt x="3475" y="17424"/>
                    <a:pt x="3280" y="17631"/>
                    <a:pt x="3060" y="17872"/>
                  </a:cubicBezTo>
                  <a:lnTo>
                    <a:pt x="3231" y="18114"/>
                  </a:lnTo>
                  <a:cubicBezTo>
                    <a:pt x="3426" y="17907"/>
                    <a:pt x="3622" y="17700"/>
                    <a:pt x="3841" y="17389"/>
                  </a:cubicBezTo>
                  <a:close/>
                  <a:moveTo>
                    <a:pt x="3319" y="14628"/>
                  </a:moveTo>
                  <a:lnTo>
                    <a:pt x="2550" y="14218"/>
                  </a:lnTo>
                  <a:lnTo>
                    <a:pt x="2469" y="14570"/>
                  </a:lnTo>
                  <a:lnTo>
                    <a:pt x="3238" y="14980"/>
                  </a:lnTo>
                  <a:close/>
                  <a:moveTo>
                    <a:pt x="5402" y="15324"/>
                  </a:moveTo>
                  <a:cubicBezTo>
                    <a:pt x="5306" y="15394"/>
                    <a:pt x="5258" y="15463"/>
                    <a:pt x="5211" y="15533"/>
                  </a:cubicBezTo>
                  <a:cubicBezTo>
                    <a:pt x="5210" y="15533"/>
                    <a:pt x="5199" y="15527"/>
                    <a:pt x="4541" y="15185"/>
                  </a:cubicBezTo>
                  <a:cubicBezTo>
                    <a:pt x="4541" y="15185"/>
                    <a:pt x="4539" y="15196"/>
                    <a:pt x="4493" y="15602"/>
                  </a:cubicBezTo>
                  <a:cubicBezTo>
                    <a:pt x="4493" y="15602"/>
                    <a:pt x="4502" y="15607"/>
                    <a:pt x="4924" y="15811"/>
                  </a:cubicBezTo>
                  <a:cubicBezTo>
                    <a:pt x="4876" y="15881"/>
                    <a:pt x="4828" y="15950"/>
                    <a:pt x="4756" y="16054"/>
                  </a:cubicBezTo>
                  <a:lnTo>
                    <a:pt x="4923" y="16298"/>
                  </a:lnTo>
                  <a:cubicBezTo>
                    <a:pt x="5115" y="16089"/>
                    <a:pt x="5306" y="15881"/>
                    <a:pt x="5527" y="15628"/>
                  </a:cubicBezTo>
                  <a:close/>
                  <a:moveTo>
                    <a:pt x="9067" y="17704"/>
                  </a:moveTo>
                  <a:lnTo>
                    <a:pt x="8763" y="17704"/>
                  </a:lnTo>
                  <a:lnTo>
                    <a:pt x="8682" y="18817"/>
                  </a:lnTo>
                  <a:lnTo>
                    <a:pt x="8905" y="18876"/>
                  </a:lnTo>
                  <a:close/>
                  <a:moveTo>
                    <a:pt x="7139" y="13662"/>
                  </a:moveTo>
                  <a:cubicBezTo>
                    <a:pt x="6895" y="13871"/>
                    <a:pt x="6700" y="14081"/>
                    <a:pt x="6474" y="14325"/>
                  </a:cubicBezTo>
                  <a:lnTo>
                    <a:pt x="6603" y="14570"/>
                  </a:lnTo>
                  <a:cubicBezTo>
                    <a:pt x="6847" y="14360"/>
                    <a:pt x="7042" y="14151"/>
                    <a:pt x="7268" y="13906"/>
                  </a:cubicBezTo>
                  <a:close/>
                  <a:moveTo>
                    <a:pt x="9391" y="14775"/>
                  </a:moveTo>
                  <a:lnTo>
                    <a:pt x="9148" y="14687"/>
                  </a:lnTo>
                  <a:lnTo>
                    <a:pt x="9006" y="15800"/>
                  </a:lnTo>
                  <a:lnTo>
                    <a:pt x="9249" y="15888"/>
                  </a:lnTo>
                  <a:close/>
                  <a:moveTo>
                    <a:pt x="9735" y="12050"/>
                  </a:moveTo>
                  <a:lnTo>
                    <a:pt x="9492" y="11963"/>
                  </a:lnTo>
                  <a:lnTo>
                    <a:pt x="9391" y="12812"/>
                  </a:lnTo>
                  <a:lnTo>
                    <a:pt x="9634" y="12871"/>
                  </a:lnTo>
                  <a:close/>
                  <a:moveTo>
                    <a:pt x="15746" y="16796"/>
                  </a:moveTo>
                  <a:lnTo>
                    <a:pt x="15503" y="16708"/>
                  </a:lnTo>
                  <a:lnTo>
                    <a:pt x="15361" y="17850"/>
                  </a:lnTo>
                  <a:lnTo>
                    <a:pt x="15604" y="17909"/>
                  </a:lnTo>
                  <a:close/>
                  <a:moveTo>
                    <a:pt x="10701" y="10439"/>
                  </a:moveTo>
                  <a:cubicBezTo>
                    <a:pt x="10457" y="10579"/>
                    <a:pt x="10262" y="10789"/>
                    <a:pt x="10018" y="10998"/>
                  </a:cubicBezTo>
                  <a:lnTo>
                    <a:pt x="10165" y="11348"/>
                  </a:lnTo>
                  <a:cubicBezTo>
                    <a:pt x="10360" y="11138"/>
                    <a:pt x="10604" y="10928"/>
                    <a:pt x="10830" y="10745"/>
                  </a:cubicBezTo>
                  <a:close/>
                  <a:moveTo>
                    <a:pt x="8966" y="6104"/>
                  </a:moveTo>
                  <a:lnTo>
                    <a:pt x="8278" y="5548"/>
                  </a:lnTo>
                  <a:lnTo>
                    <a:pt x="8197" y="5811"/>
                  </a:lnTo>
                  <a:lnTo>
                    <a:pt x="8865" y="6368"/>
                  </a:lnTo>
                  <a:close/>
                  <a:moveTo>
                    <a:pt x="16130" y="13779"/>
                  </a:moveTo>
                  <a:lnTo>
                    <a:pt x="15847" y="13720"/>
                  </a:lnTo>
                  <a:lnTo>
                    <a:pt x="15705" y="14833"/>
                  </a:lnTo>
                  <a:lnTo>
                    <a:pt x="15988" y="14892"/>
                  </a:lnTo>
                  <a:close/>
                  <a:moveTo>
                    <a:pt x="10848" y="7569"/>
                  </a:moveTo>
                  <a:lnTo>
                    <a:pt x="10119" y="7012"/>
                  </a:lnTo>
                  <a:lnTo>
                    <a:pt x="10018" y="7364"/>
                  </a:lnTo>
                  <a:lnTo>
                    <a:pt x="10686" y="7920"/>
                  </a:lnTo>
                  <a:close/>
                  <a:moveTo>
                    <a:pt x="12657" y="9023"/>
                  </a:moveTo>
                  <a:lnTo>
                    <a:pt x="12572" y="8962"/>
                  </a:lnTo>
                  <a:cubicBezTo>
                    <a:pt x="12572" y="8962"/>
                    <a:pt x="12561" y="8954"/>
                    <a:pt x="11937" y="8477"/>
                  </a:cubicBezTo>
                  <a:lnTo>
                    <a:pt x="11840" y="8824"/>
                  </a:lnTo>
                  <a:cubicBezTo>
                    <a:pt x="11840" y="8824"/>
                    <a:pt x="11848" y="8831"/>
                    <a:pt x="12279" y="9171"/>
                  </a:cubicBezTo>
                  <a:cubicBezTo>
                    <a:pt x="12132" y="9309"/>
                    <a:pt x="11986" y="9379"/>
                    <a:pt x="11858" y="9552"/>
                  </a:cubicBezTo>
                  <a:lnTo>
                    <a:pt x="11986" y="9795"/>
                  </a:lnTo>
                  <a:cubicBezTo>
                    <a:pt x="12230" y="9656"/>
                    <a:pt x="12425" y="9448"/>
                    <a:pt x="12663" y="9283"/>
                  </a:cubicBezTo>
                  <a:lnTo>
                    <a:pt x="12621" y="9101"/>
                  </a:lnTo>
                  <a:close/>
                  <a:moveTo>
                    <a:pt x="16474" y="10791"/>
                  </a:moveTo>
                  <a:lnTo>
                    <a:pt x="16231" y="10703"/>
                  </a:lnTo>
                  <a:lnTo>
                    <a:pt x="16090" y="11816"/>
                  </a:lnTo>
                  <a:lnTo>
                    <a:pt x="16333" y="11904"/>
                  </a:lnTo>
                  <a:close/>
                  <a:moveTo>
                    <a:pt x="14454" y="7627"/>
                  </a:moveTo>
                  <a:cubicBezTo>
                    <a:pt x="14210" y="7769"/>
                    <a:pt x="13966" y="7981"/>
                    <a:pt x="13740" y="8167"/>
                  </a:cubicBezTo>
                  <a:lnTo>
                    <a:pt x="13868" y="8477"/>
                  </a:lnTo>
                  <a:cubicBezTo>
                    <a:pt x="14063" y="8335"/>
                    <a:pt x="14307" y="8123"/>
                    <a:pt x="14539" y="7937"/>
                  </a:cubicBezTo>
                  <a:close/>
                  <a:moveTo>
                    <a:pt x="15422" y="7217"/>
                  </a:moveTo>
                  <a:lnTo>
                    <a:pt x="10119" y="1769"/>
                  </a:lnTo>
                  <a:lnTo>
                    <a:pt x="9978" y="2032"/>
                  </a:lnTo>
                  <a:lnTo>
                    <a:pt x="15219" y="7569"/>
                  </a:lnTo>
                  <a:close/>
                  <a:moveTo>
                    <a:pt x="16859" y="7774"/>
                  </a:moveTo>
                  <a:lnTo>
                    <a:pt x="16616" y="7715"/>
                  </a:lnTo>
                  <a:lnTo>
                    <a:pt x="16474" y="8828"/>
                  </a:lnTo>
                  <a:lnTo>
                    <a:pt x="16717" y="8887"/>
                  </a:lnTo>
                  <a:close/>
                  <a:moveTo>
                    <a:pt x="16418" y="6456"/>
                  </a:moveTo>
                  <a:cubicBezTo>
                    <a:pt x="16128" y="6594"/>
                    <a:pt x="15886" y="6733"/>
                    <a:pt x="15657" y="6914"/>
                  </a:cubicBezTo>
                  <a:lnTo>
                    <a:pt x="15741" y="7217"/>
                  </a:lnTo>
                  <a:cubicBezTo>
                    <a:pt x="15983" y="7079"/>
                    <a:pt x="16225" y="6940"/>
                    <a:pt x="16503" y="6758"/>
                  </a:cubicBezTo>
                  <a:close/>
                  <a:moveTo>
                    <a:pt x="18401" y="5460"/>
                  </a:moveTo>
                  <a:cubicBezTo>
                    <a:pt x="18160" y="5600"/>
                    <a:pt x="17918" y="5671"/>
                    <a:pt x="17640" y="5855"/>
                  </a:cubicBezTo>
                  <a:lnTo>
                    <a:pt x="17725" y="6163"/>
                  </a:lnTo>
                  <a:cubicBezTo>
                    <a:pt x="17966" y="6022"/>
                    <a:pt x="18208" y="5952"/>
                    <a:pt x="18486" y="5767"/>
                  </a:cubicBezTo>
                  <a:close/>
                  <a:moveTo>
                    <a:pt x="19891" y="6902"/>
                  </a:moveTo>
                  <a:lnTo>
                    <a:pt x="20894" y="8008"/>
                  </a:lnTo>
                  <a:cubicBezTo>
                    <a:pt x="21600" y="12049"/>
                    <a:pt x="20538" y="14864"/>
                    <a:pt x="18546" y="16849"/>
                  </a:cubicBezTo>
                  <a:cubicBezTo>
                    <a:pt x="18546" y="16849"/>
                    <a:pt x="18557" y="16767"/>
                    <a:pt x="19891" y="6902"/>
                  </a:cubicBezTo>
                  <a:close/>
                  <a:moveTo>
                    <a:pt x="13637" y="0"/>
                  </a:moveTo>
                  <a:lnTo>
                    <a:pt x="14642" y="1109"/>
                  </a:lnTo>
                  <a:lnTo>
                    <a:pt x="14632" y="1124"/>
                  </a:lnTo>
                  <a:lnTo>
                    <a:pt x="15260" y="1827"/>
                  </a:lnTo>
                  <a:lnTo>
                    <a:pt x="15273" y="1806"/>
                  </a:lnTo>
                  <a:lnTo>
                    <a:pt x="16305" y="2945"/>
                  </a:lnTo>
                  <a:lnTo>
                    <a:pt x="16272" y="3028"/>
                  </a:lnTo>
                  <a:lnTo>
                    <a:pt x="16899" y="3731"/>
                  </a:lnTo>
                  <a:lnTo>
                    <a:pt x="16936" y="3641"/>
                  </a:lnTo>
                  <a:lnTo>
                    <a:pt x="17991" y="4805"/>
                  </a:lnTo>
                  <a:lnTo>
                    <a:pt x="17972" y="4845"/>
                  </a:lnTo>
                  <a:lnTo>
                    <a:pt x="18579" y="5548"/>
                  </a:lnTo>
                  <a:lnTo>
                    <a:pt x="18611" y="5489"/>
                  </a:lnTo>
                  <a:lnTo>
                    <a:pt x="19633" y="6617"/>
                  </a:lnTo>
                  <a:lnTo>
                    <a:pt x="18257" y="17129"/>
                  </a:lnTo>
                  <a:cubicBezTo>
                    <a:pt x="16571" y="18596"/>
                    <a:pt x="14307" y="19574"/>
                    <a:pt x="11947" y="20203"/>
                  </a:cubicBezTo>
                  <a:cubicBezTo>
                    <a:pt x="11947" y="20202"/>
                    <a:pt x="11957" y="20126"/>
                    <a:pt x="13392" y="9444"/>
                  </a:cubicBezTo>
                  <a:cubicBezTo>
                    <a:pt x="13392" y="9444"/>
                    <a:pt x="13383" y="9442"/>
                    <a:pt x="13103" y="9374"/>
                  </a:cubicBezTo>
                  <a:cubicBezTo>
                    <a:pt x="13103" y="9374"/>
                    <a:pt x="13095" y="9434"/>
                    <a:pt x="11658" y="20342"/>
                  </a:cubicBezTo>
                  <a:cubicBezTo>
                    <a:pt x="10646" y="20552"/>
                    <a:pt x="9683" y="20762"/>
                    <a:pt x="8671" y="20901"/>
                  </a:cubicBezTo>
                  <a:cubicBezTo>
                    <a:pt x="8671" y="20901"/>
                    <a:pt x="8671" y="20899"/>
                    <a:pt x="8671" y="20875"/>
                  </a:cubicBezTo>
                  <a:lnTo>
                    <a:pt x="8671" y="20692"/>
                  </a:lnTo>
                  <a:cubicBezTo>
                    <a:pt x="8671" y="20692"/>
                    <a:pt x="8669" y="20692"/>
                    <a:pt x="8641" y="20692"/>
                  </a:cubicBezTo>
                  <a:lnTo>
                    <a:pt x="8430" y="20692"/>
                  </a:lnTo>
                  <a:cubicBezTo>
                    <a:pt x="8430" y="20692"/>
                    <a:pt x="8430" y="20694"/>
                    <a:pt x="8424" y="20727"/>
                  </a:cubicBezTo>
                  <a:lnTo>
                    <a:pt x="8382" y="20971"/>
                  </a:lnTo>
                  <a:cubicBezTo>
                    <a:pt x="7370" y="21111"/>
                    <a:pt x="6359" y="21251"/>
                    <a:pt x="5395" y="21321"/>
                  </a:cubicBezTo>
                  <a:cubicBezTo>
                    <a:pt x="5395" y="21320"/>
                    <a:pt x="5404" y="21260"/>
                    <a:pt x="6262" y="15033"/>
                  </a:cubicBezTo>
                  <a:cubicBezTo>
                    <a:pt x="6262" y="15033"/>
                    <a:pt x="6261" y="15032"/>
                    <a:pt x="6232" y="15024"/>
                  </a:cubicBezTo>
                  <a:lnTo>
                    <a:pt x="6022" y="14963"/>
                  </a:lnTo>
                  <a:cubicBezTo>
                    <a:pt x="6021" y="14963"/>
                    <a:pt x="6014" y="15016"/>
                    <a:pt x="5106" y="21321"/>
                  </a:cubicBezTo>
                  <a:cubicBezTo>
                    <a:pt x="3228" y="21530"/>
                    <a:pt x="1493" y="21530"/>
                    <a:pt x="289" y="21600"/>
                  </a:cubicBezTo>
                  <a:lnTo>
                    <a:pt x="578" y="21251"/>
                  </a:lnTo>
                  <a:cubicBezTo>
                    <a:pt x="578" y="21251"/>
                    <a:pt x="577" y="21249"/>
                    <a:pt x="554" y="21216"/>
                  </a:cubicBezTo>
                  <a:lnTo>
                    <a:pt x="385" y="20971"/>
                  </a:lnTo>
                  <a:cubicBezTo>
                    <a:pt x="241" y="21181"/>
                    <a:pt x="96" y="21321"/>
                    <a:pt x="0" y="21460"/>
                  </a:cubicBezTo>
                  <a:cubicBezTo>
                    <a:pt x="289" y="20342"/>
                    <a:pt x="674" y="19015"/>
                    <a:pt x="1156" y="17548"/>
                  </a:cubicBezTo>
                  <a:cubicBezTo>
                    <a:pt x="1156" y="17548"/>
                    <a:pt x="1175" y="17559"/>
                    <a:pt x="3083" y="18736"/>
                  </a:cubicBezTo>
                  <a:cubicBezTo>
                    <a:pt x="3083" y="18735"/>
                    <a:pt x="3084" y="18733"/>
                    <a:pt x="3095" y="18692"/>
                  </a:cubicBezTo>
                  <a:lnTo>
                    <a:pt x="3179" y="18386"/>
                  </a:lnTo>
                  <a:cubicBezTo>
                    <a:pt x="3179" y="18386"/>
                    <a:pt x="3159" y="18374"/>
                    <a:pt x="1252" y="17199"/>
                  </a:cubicBezTo>
                  <a:cubicBezTo>
                    <a:pt x="2168" y="14544"/>
                    <a:pt x="3468" y="11470"/>
                    <a:pt x="5010" y="8605"/>
                  </a:cubicBezTo>
                  <a:cubicBezTo>
                    <a:pt x="5010" y="8605"/>
                    <a:pt x="5034" y="8628"/>
                    <a:pt x="8719" y="12099"/>
                  </a:cubicBezTo>
                  <a:cubicBezTo>
                    <a:pt x="8527" y="12308"/>
                    <a:pt x="8382" y="12448"/>
                    <a:pt x="8237" y="12588"/>
                  </a:cubicBezTo>
                  <a:cubicBezTo>
                    <a:pt x="8238" y="12588"/>
                    <a:pt x="8238" y="12589"/>
                    <a:pt x="8256" y="12622"/>
                  </a:cubicBezTo>
                  <a:lnTo>
                    <a:pt x="8382" y="12867"/>
                  </a:lnTo>
                  <a:cubicBezTo>
                    <a:pt x="8575" y="12657"/>
                    <a:pt x="8816" y="12518"/>
                    <a:pt x="9008" y="12308"/>
                  </a:cubicBezTo>
                  <a:cubicBezTo>
                    <a:pt x="9008" y="12308"/>
                    <a:pt x="9008" y="12307"/>
                    <a:pt x="9002" y="12291"/>
                  </a:cubicBezTo>
                  <a:lnTo>
                    <a:pt x="8960" y="12168"/>
                  </a:lnTo>
                  <a:cubicBezTo>
                    <a:pt x="8960" y="12168"/>
                    <a:pt x="8961" y="12166"/>
                    <a:pt x="8972" y="12142"/>
                  </a:cubicBezTo>
                  <a:lnTo>
                    <a:pt x="9056" y="11959"/>
                  </a:lnTo>
                  <a:cubicBezTo>
                    <a:pt x="9056" y="11958"/>
                    <a:pt x="9022" y="11927"/>
                    <a:pt x="5154" y="8326"/>
                  </a:cubicBezTo>
                  <a:cubicBezTo>
                    <a:pt x="7582" y="3894"/>
                    <a:pt x="10568" y="199"/>
                    <a:pt x="13637" y="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65" name="Shape 465"/>
            <p:cNvSpPr/>
            <p:nvPr/>
          </p:nvSpPr>
          <p:spPr>
            <a:xfrm rot="8300299">
              <a:off x="3767214" y="262235"/>
              <a:ext cx="423863" cy="482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1" h="21526" extrusionOk="0">
                  <a:moveTo>
                    <a:pt x="16482" y="5469"/>
                  </a:moveTo>
                  <a:lnTo>
                    <a:pt x="17270" y="6242"/>
                  </a:lnTo>
                  <a:lnTo>
                    <a:pt x="17480" y="5920"/>
                  </a:lnTo>
                  <a:lnTo>
                    <a:pt x="16666" y="5147"/>
                  </a:lnTo>
                  <a:close/>
                  <a:moveTo>
                    <a:pt x="14278" y="3473"/>
                  </a:moveTo>
                  <a:lnTo>
                    <a:pt x="15091" y="4246"/>
                  </a:lnTo>
                  <a:lnTo>
                    <a:pt x="15275" y="3860"/>
                  </a:lnTo>
                  <a:lnTo>
                    <a:pt x="14462" y="3087"/>
                  </a:lnTo>
                  <a:close/>
                  <a:moveTo>
                    <a:pt x="12152" y="1380"/>
                  </a:moveTo>
                  <a:lnTo>
                    <a:pt x="12966" y="2153"/>
                  </a:lnTo>
                  <a:lnTo>
                    <a:pt x="13176" y="1863"/>
                  </a:lnTo>
                  <a:lnTo>
                    <a:pt x="12362" y="1091"/>
                  </a:lnTo>
                  <a:close/>
                  <a:moveTo>
                    <a:pt x="16162" y="6918"/>
                  </a:moveTo>
                  <a:cubicBezTo>
                    <a:pt x="16475" y="6764"/>
                    <a:pt x="16789" y="6686"/>
                    <a:pt x="17149" y="6484"/>
                  </a:cubicBezTo>
                  <a:lnTo>
                    <a:pt x="17039" y="6145"/>
                  </a:lnTo>
                  <a:cubicBezTo>
                    <a:pt x="16726" y="6300"/>
                    <a:pt x="16412" y="6377"/>
                    <a:pt x="16052" y="6580"/>
                  </a:cubicBezTo>
                  <a:close/>
                  <a:moveTo>
                    <a:pt x="13590" y="8077"/>
                  </a:moveTo>
                  <a:cubicBezTo>
                    <a:pt x="13903" y="7925"/>
                    <a:pt x="14217" y="7773"/>
                    <a:pt x="14577" y="7573"/>
                  </a:cubicBezTo>
                  <a:lnTo>
                    <a:pt x="14467" y="7240"/>
                  </a:lnTo>
                  <a:cubicBezTo>
                    <a:pt x="14091" y="7392"/>
                    <a:pt x="13778" y="7545"/>
                    <a:pt x="13480" y="7744"/>
                  </a:cubicBezTo>
                  <a:close/>
                  <a:moveTo>
                    <a:pt x="14540" y="9848"/>
                  </a:moveTo>
                  <a:lnTo>
                    <a:pt x="14855" y="9912"/>
                  </a:lnTo>
                  <a:lnTo>
                    <a:pt x="15039" y="8689"/>
                  </a:lnTo>
                  <a:lnTo>
                    <a:pt x="14724" y="8625"/>
                  </a:lnTo>
                  <a:close/>
                  <a:moveTo>
                    <a:pt x="6116" y="2378"/>
                  </a:moveTo>
                  <a:lnTo>
                    <a:pt x="12913" y="8464"/>
                  </a:lnTo>
                  <a:lnTo>
                    <a:pt x="13176" y="8077"/>
                  </a:lnTo>
                  <a:lnTo>
                    <a:pt x="6300" y="2089"/>
                  </a:lnTo>
                  <a:close/>
                  <a:moveTo>
                    <a:pt x="11161" y="9462"/>
                  </a:moveTo>
                  <a:cubicBezTo>
                    <a:pt x="11414" y="9306"/>
                    <a:pt x="11731" y="9073"/>
                    <a:pt x="12031" y="8868"/>
                  </a:cubicBezTo>
                  <a:lnTo>
                    <a:pt x="11921" y="8528"/>
                  </a:lnTo>
                  <a:cubicBezTo>
                    <a:pt x="11604" y="8684"/>
                    <a:pt x="11288" y="8917"/>
                    <a:pt x="10995" y="9121"/>
                  </a:cubicBezTo>
                  <a:close/>
                  <a:moveTo>
                    <a:pt x="14042" y="13132"/>
                  </a:moveTo>
                  <a:lnTo>
                    <a:pt x="14357" y="13229"/>
                  </a:lnTo>
                  <a:lnTo>
                    <a:pt x="14540" y="12005"/>
                  </a:lnTo>
                  <a:lnTo>
                    <a:pt x="14225" y="11909"/>
                  </a:lnTo>
                  <a:close/>
                  <a:moveTo>
                    <a:pt x="8720" y="10911"/>
                  </a:moveTo>
                  <a:cubicBezTo>
                    <a:pt x="9037" y="10758"/>
                    <a:pt x="9290" y="10529"/>
                    <a:pt x="9599" y="10348"/>
                  </a:cubicBezTo>
                  <a:lnTo>
                    <a:pt x="9543" y="10148"/>
                  </a:lnTo>
                  <a:lnTo>
                    <a:pt x="9591" y="10062"/>
                  </a:lnTo>
                  <a:lnTo>
                    <a:pt x="9480" y="9996"/>
                  </a:lnTo>
                  <a:cubicBezTo>
                    <a:pt x="9480" y="9995"/>
                    <a:pt x="9467" y="9987"/>
                    <a:pt x="8657" y="9462"/>
                  </a:cubicBezTo>
                  <a:lnTo>
                    <a:pt x="8530" y="9843"/>
                  </a:lnTo>
                  <a:cubicBezTo>
                    <a:pt x="8531" y="9843"/>
                    <a:pt x="8541" y="9850"/>
                    <a:pt x="9100" y="10224"/>
                  </a:cubicBezTo>
                  <a:cubicBezTo>
                    <a:pt x="8910" y="10377"/>
                    <a:pt x="8720" y="10453"/>
                    <a:pt x="8554" y="10644"/>
                  </a:cubicBezTo>
                  <a:close/>
                  <a:moveTo>
                    <a:pt x="6168" y="8238"/>
                  </a:moveTo>
                  <a:lnTo>
                    <a:pt x="7034" y="8850"/>
                  </a:lnTo>
                  <a:lnTo>
                    <a:pt x="7244" y="8464"/>
                  </a:lnTo>
                  <a:lnTo>
                    <a:pt x="6300" y="7852"/>
                  </a:lnTo>
                  <a:close/>
                  <a:moveTo>
                    <a:pt x="13543" y="16448"/>
                  </a:moveTo>
                  <a:lnTo>
                    <a:pt x="13910" y="16513"/>
                  </a:lnTo>
                  <a:lnTo>
                    <a:pt x="14094" y="15289"/>
                  </a:lnTo>
                  <a:lnTo>
                    <a:pt x="13727" y="15225"/>
                  </a:lnTo>
                  <a:close/>
                  <a:moveTo>
                    <a:pt x="3806" y="6532"/>
                  </a:moveTo>
                  <a:lnTo>
                    <a:pt x="4672" y="7144"/>
                  </a:lnTo>
                  <a:lnTo>
                    <a:pt x="4804" y="6854"/>
                  </a:lnTo>
                  <a:lnTo>
                    <a:pt x="3911" y="6242"/>
                  </a:lnTo>
                  <a:close/>
                  <a:moveTo>
                    <a:pt x="13097" y="19765"/>
                  </a:moveTo>
                  <a:lnTo>
                    <a:pt x="13412" y="19829"/>
                  </a:lnTo>
                  <a:lnTo>
                    <a:pt x="13596" y="18606"/>
                  </a:lnTo>
                  <a:lnTo>
                    <a:pt x="13281" y="18509"/>
                  </a:lnTo>
                  <a:close/>
                  <a:moveTo>
                    <a:pt x="6358" y="12617"/>
                  </a:moveTo>
                  <a:cubicBezTo>
                    <a:pt x="6611" y="12387"/>
                    <a:pt x="6928" y="12156"/>
                    <a:pt x="7221" y="11955"/>
                  </a:cubicBezTo>
                  <a:lnTo>
                    <a:pt x="7055" y="11619"/>
                  </a:lnTo>
                  <a:cubicBezTo>
                    <a:pt x="6738" y="11772"/>
                    <a:pt x="6485" y="12003"/>
                    <a:pt x="6168" y="12233"/>
                  </a:cubicBezTo>
                  <a:close/>
                  <a:moveTo>
                    <a:pt x="5355" y="14227"/>
                  </a:moveTo>
                  <a:lnTo>
                    <a:pt x="5670" y="14291"/>
                  </a:lnTo>
                  <a:lnTo>
                    <a:pt x="5801" y="13390"/>
                  </a:lnTo>
                  <a:lnTo>
                    <a:pt x="5486" y="13293"/>
                  </a:lnTo>
                  <a:close/>
                  <a:moveTo>
                    <a:pt x="4199" y="13688"/>
                  </a:moveTo>
                  <a:lnTo>
                    <a:pt x="2586" y="11927"/>
                  </a:lnTo>
                  <a:cubicBezTo>
                    <a:pt x="3116" y="12351"/>
                    <a:pt x="3743" y="12851"/>
                    <a:pt x="4484" y="13442"/>
                  </a:cubicBezTo>
                  <a:close/>
                  <a:moveTo>
                    <a:pt x="11379" y="21526"/>
                  </a:moveTo>
                  <a:lnTo>
                    <a:pt x="9180" y="19126"/>
                  </a:lnTo>
                  <a:cubicBezTo>
                    <a:pt x="9457" y="17377"/>
                    <a:pt x="9885" y="14682"/>
                    <a:pt x="10543" y="10524"/>
                  </a:cubicBezTo>
                  <a:cubicBezTo>
                    <a:pt x="10543" y="10524"/>
                    <a:pt x="10535" y="10523"/>
                    <a:pt x="10169" y="10448"/>
                  </a:cubicBezTo>
                  <a:cubicBezTo>
                    <a:pt x="10168" y="10448"/>
                    <a:pt x="10161" y="10498"/>
                    <a:pt x="8872" y="18789"/>
                  </a:cubicBezTo>
                  <a:lnTo>
                    <a:pt x="4461" y="13974"/>
                  </a:lnTo>
                  <a:cubicBezTo>
                    <a:pt x="4599" y="13880"/>
                    <a:pt x="4736" y="13786"/>
                    <a:pt x="4859" y="13673"/>
                  </a:cubicBezTo>
                  <a:cubicBezTo>
                    <a:pt x="4859" y="13673"/>
                    <a:pt x="4858" y="13671"/>
                    <a:pt x="4851" y="13654"/>
                  </a:cubicBezTo>
                  <a:lnTo>
                    <a:pt x="4796" y="13519"/>
                  </a:lnTo>
                  <a:cubicBezTo>
                    <a:pt x="4796" y="13519"/>
                    <a:pt x="4798" y="13517"/>
                    <a:pt x="4812" y="13490"/>
                  </a:cubicBezTo>
                  <a:lnTo>
                    <a:pt x="4921" y="13289"/>
                  </a:lnTo>
                  <a:cubicBezTo>
                    <a:pt x="4921" y="13289"/>
                    <a:pt x="4883" y="13259"/>
                    <a:pt x="994" y="10189"/>
                  </a:cubicBezTo>
                  <a:lnTo>
                    <a:pt x="0" y="9105"/>
                  </a:lnTo>
                  <a:cubicBezTo>
                    <a:pt x="3287" y="4051"/>
                    <a:pt x="7358" y="-74"/>
                    <a:pt x="11501" y="1"/>
                  </a:cubicBezTo>
                  <a:cubicBezTo>
                    <a:pt x="14019" y="47"/>
                    <a:pt x="16564" y="1646"/>
                    <a:pt x="18976" y="5533"/>
                  </a:cubicBezTo>
                  <a:cubicBezTo>
                    <a:pt x="18851" y="5533"/>
                    <a:pt x="18789" y="5533"/>
                    <a:pt x="18664" y="5610"/>
                  </a:cubicBezTo>
                  <a:cubicBezTo>
                    <a:pt x="18664" y="5610"/>
                    <a:pt x="18665" y="5613"/>
                    <a:pt x="18680" y="5658"/>
                  </a:cubicBezTo>
                  <a:lnTo>
                    <a:pt x="18789" y="5994"/>
                  </a:lnTo>
                  <a:cubicBezTo>
                    <a:pt x="18914" y="5917"/>
                    <a:pt x="19039" y="5917"/>
                    <a:pt x="19226" y="5840"/>
                  </a:cubicBezTo>
                  <a:cubicBezTo>
                    <a:pt x="19351" y="6147"/>
                    <a:pt x="19539" y="6455"/>
                    <a:pt x="19664" y="6685"/>
                  </a:cubicBezTo>
                  <a:cubicBezTo>
                    <a:pt x="21600" y="12367"/>
                    <a:pt x="20226" y="16130"/>
                    <a:pt x="17227" y="18664"/>
                  </a:cubicBezTo>
                  <a:cubicBezTo>
                    <a:pt x="17227" y="18664"/>
                    <a:pt x="17239" y="18591"/>
                    <a:pt x="19101" y="6915"/>
                  </a:cubicBezTo>
                  <a:cubicBezTo>
                    <a:pt x="19101" y="6915"/>
                    <a:pt x="19093" y="6914"/>
                    <a:pt x="18727" y="6838"/>
                  </a:cubicBezTo>
                  <a:lnTo>
                    <a:pt x="16853" y="18971"/>
                  </a:lnTo>
                  <a:cubicBezTo>
                    <a:pt x="15328" y="20096"/>
                    <a:pt x="13439" y="20959"/>
                    <a:pt x="11379" y="21526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66" name="Shape 466"/>
            <p:cNvSpPr/>
            <p:nvPr/>
          </p:nvSpPr>
          <p:spPr>
            <a:xfrm rot="8557941" flipH="1">
              <a:off x="2882975" y="162222"/>
              <a:ext cx="531815" cy="53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9604" y="6439"/>
                  </a:moveTo>
                  <a:lnTo>
                    <a:pt x="8881" y="5888"/>
                  </a:lnTo>
                  <a:lnTo>
                    <a:pt x="8968" y="5627"/>
                  </a:lnTo>
                  <a:lnTo>
                    <a:pt x="9714" y="6178"/>
                  </a:lnTo>
                  <a:close/>
                  <a:moveTo>
                    <a:pt x="3508" y="14972"/>
                  </a:moveTo>
                  <a:lnTo>
                    <a:pt x="2675" y="14566"/>
                  </a:lnTo>
                  <a:lnTo>
                    <a:pt x="2763" y="14218"/>
                  </a:lnTo>
                  <a:lnTo>
                    <a:pt x="3596" y="14624"/>
                  </a:lnTo>
                  <a:close/>
                  <a:moveTo>
                    <a:pt x="16533" y="1941"/>
                  </a:moveTo>
                  <a:lnTo>
                    <a:pt x="15854" y="1244"/>
                  </a:lnTo>
                  <a:lnTo>
                    <a:pt x="16029" y="983"/>
                  </a:lnTo>
                  <a:lnTo>
                    <a:pt x="16709" y="1679"/>
                  </a:lnTo>
                  <a:close/>
                  <a:moveTo>
                    <a:pt x="11578" y="7978"/>
                  </a:moveTo>
                  <a:lnTo>
                    <a:pt x="10854" y="7426"/>
                  </a:lnTo>
                  <a:lnTo>
                    <a:pt x="10964" y="7078"/>
                  </a:lnTo>
                  <a:lnTo>
                    <a:pt x="11753" y="7629"/>
                  </a:lnTo>
                  <a:close/>
                  <a:moveTo>
                    <a:pt x="3501" y="18078"/>
                  </a:moveTo>
                  <a:lnTo>
                    <a:pt x="3316" y="17839"/>
                  </a:lnTo>
                  <a:cubicBezTo>
                    <a:pt x="3554" y="17599"/>
                    <a:pt x="3765" y="17394"/>
                    <a:pt x="3977" y="17120"/>
                  </a:cubicBezTo>
                  <a:lnTo>
                    <a:pt x="4162" y="17360"/>
                  </a:lnTo>
                  <a:cubicBezTo>
                    <a:pt x="3924" y="17668"/>
                    <a:pt x="3712" y="17873"/>
                    <a:pt x="3501" y="18078"/>
                  </a:cubicBezTo>
                  <a:close/>
                  <a:moveTo>
                    <a:pt x="5334" y="16279"/>
                  </a:moveTo>
                  <a:lnTo>
                    <a:pt x="5153" y="16037"/>
                  </a:lnTo>
                  <a:cubicBezTo>
                    <a:pt x="5231" y="15934"/>
                    <a:pt x="5283" y="15865"/>
                    <a:pt x="5334" y="15796"/>
                  </a:cubicBezTo>
                  <a:cubicBezTo>
                    <a:pt x="4878" y="15594"/>
                    <a:pt x="4868" y="15589"/>
                    <a:pt x="4868" y="15589"/>
                  </a:cubicBezTo>
                  <a:cubicBezTo>
                    <a:pt x="4919" y="15184"/>
                    <a:pt x="4920" y="15176"/>
                    <a:pt x="4920" y="15176"/>
                  </a:cubicBezTo>
                  <a:lnTo>
                    <a:pt x="5555" y="15477"/>
                  </a:lnTo>
                  <a:cubicBezTo>
                    <a:pt x="5642" y="15519"/>
                    <a:pt x="5645" y="15520"/>
                    <a:pt x="5645" y="15520"/>
                  </a:cubicBezTo>
                  <a:cubicBezTo>
                    <a:pt x="5697" y="15451"/>
                    <a:pt x="5749" y="15382"/>
                    <a:pt x="5853" y="15314"/>
                  </a:cubicBezTo>
                  <a:lnTo>
                    <a:pt x="5989" y="15615"/>
                  </a:lnTo>
                  <a:cubicBezTo>
                    <a:pt x="5749" y="15865"/>
                    <a:pt x="5542" y="16072"/>
                    <a:pt x="5334" y="16279"/>
                  </a:cubicBezTo>
                  <a:close/>
                  <a:moveTo>
                    <a:pt x="1721" y="20023"/>
                  </a:moveTo>
                  <a:lnTo>
                    <a:pt x="1513" y="19674"/>
                  </a:lnTo>
                  <a:cubicBezTo>
                    <a:pt x="1721" y="19465"/>
                    <a:pt x="1930" y="19256"/>
                    <a:pt x="2190" y="18978"/>
                  </a:cubicBezTo>
                  <a:lnTo>
                    <a:pt x="2346" y="19256"/>
                  </a:lnTo>
                  <a:cubicBezTo>
                    <a:pt x="2138" y="19535"/>
                    <a:pt x="1930" y="19744"/>
                    <a:pt x="1721" y="20023"/>
                  </a:cubicBezTo>
                  <a:close/>
                  <a:moveTo>
                    <a:pt x="7874" y="13909"/>
                  </a:moveTo>
                  <a:cubicBezTo>
                    <a:pt x="7630" y="14151"/>
                    <a:pt x="7418" y="14359"/>
                    <a:pt x="7154" y="14566"/>
                  </a:cubicBezTo>
                  <a:lnTo>
                    <a:pt x="7015" y="14324"/>
                  </a:lnTo>
                  <a:cubicBezTo>
                    <a:pt x="7259" y="14082"/>
                    <a:pt x="7471" y="13874"/>
                    <a:pt x="7735" y="13666"/>
                  </a:cubicBezTo>
                  <a:close/>
                  <a:moveTo>
                    <a:pt x="18310" y="3827"/>
                  </a:moveTo>
                  <a:lnTo>
                    <a:pt x="17630" y="3131"/>
                  </a:lnTo>
                  <a:lnTo>
                    <a:pt x="17783" y="2782"/>
                  </a:lnTo>
                  <a:lnTo>
                    <a:pt x="18463" y="3479"/>
                  </a:lnTo>
                  <a:close/>
                  <a:moveTo>
                    <a:pt x="11733" y="10777"/>
                  </a:moveTo>
                  <a:cubicBezTo>
                    <a:pt x="11489" y="10958"/>
                    <a:pt x="11224" y="11166"/>
                    <a:pt x="11013" y="11373"/>
                  </a:cubicBezTo>
                  <a:lnTo>
                    <a:pt x="10854" y="11027"/>
                  </a:lnTo>
                  <a:cubicBezTo>
                    <a:pt x="11119" y="10820"/>
                    <a:pt x="11330" y="10612"/>
                    <a:pt x="11595" y="10474"/>
                  </a:cubicBezTo>
                  <a:close/>
                  <a:moveTo>
                    <a:pt x="13720" y="9328"/>
                  </a:moveTo>
                  <a:cubicBezTo>
                    <a:pt x="13462" y="9491"/>
                    <a:pt x="13251" y="9698"/>
                    <a:pt x="12986" y="9835"/>
                  </a:cubicBezTo>
                  <a:lnTo>
                    <a:pt x="12848" y="9595"/>
                  </a:lnTo>
                  <a:cubicBezTo>
                    <a:pt x="12986" y="9423"/>
                    <a:pt x="13145" y="9354"/>
                    <a:pt x="13304" y="9216"/>
                  </a:cubicBezTo>
                  <a:cubicBezTo>
                    <a:pt x="12839" y="8881"/>
                    <a:pt x="12828" y="8873"/>
                    <a:pt x="12828" y="8873"/>
                  </a:cubicBezTo>
                  <a:lnTo>
                    <a:pt x="12933" y="8529"/>
                  </a:lnTo>
                  <a:cubicBezTo>
                    <a:pt x="13611" y="9003"/>
                    <a:pt x="13621" y="9010"/>
                    <a:pt x="13621" y="9010"/>
                  </a:cubicBezTo>
                  <a:lnTo>
                    <a:pt x="13714" y="9070"/>
                  </a:lnTo>
                  <a:lnTo>
                    <a:pt x="13674" y="9148"/>
                  </a:lnTo>
                  <a:close/>
                  <a:moveTo>
                    <a:pt x="10438" y="12883"/>
                  </a:moveTo>
                  <a:lnTo>
                    <a:pt x="10174" y="12825"/>
                  </a:lnTo>
                  <a:lnTo>
                    <a:pt x="10284" y="11983"/>
                  </a:lnTo>
                  <a:lnTo>
                    <a:pt x="10547" y="12070"/>
                  </a:lnTo>
                  <a:close/>
                  <a:moveTo>
                    <a:pt x="15753" y="7994"/>
                  </a:moveTo>
                  <a:cubicBezTo>
                    <a:pt x="15502" y="8178"/>
                    <a:pt x="15237" y="8389"/>
                    <a:pt x="15026" y="8529"/>
                  </a:cubicBezTo>
                  <a:lnTo>
                    <a:pt x="14887" y="8222"/>
                  </a:lnTo>
                  <a:cubicBezTo>
                    <a:pt x="15131" y="8038"/>
                    <a:pt x="15396" y="7828"/>
                    <a:pt x="15660" y="7687"/>
                  </a:cubicBezTo>
                  <a:close/>
                  <a:moveTo>
                    <a:pt x="16490" y="7629"/>
                  </a:moveTo>
                  <a:lnTo>
                    <a:pt x="10810" y="2144"/>
                  </a:lnTo>
                  <a:lnTo>
                    <a:pt x="10964" y="1883"/>
                  </a:lnTo>
                  <a:lnTo>
                    <a:pt x="16709" y="7281"/>
                  </a:lnTo>
                  <a:close/>
                  <a:moveTo>
                    <a:pt x="17880" y="6827"/>
                  </a:moveTo>
                  <a:cubicBezTo>
                    <a:pt x="17579" y="7007"/>
                    <a:pt x="17317" y="7144"/>
                    <a:pt x="17055" y="7281"/>
                  </a:cubicBezTo>
                  <a:lnTo>
                    <a:pt x="16963" y="6981"/>
                  </a:lnTo>
                  <a:cubicBezTo>
                    <a:pt x="17212" y="6801"/>
                    <a:pt x="17474" y="6664"/>
                    <a:pt x="17788" y="6526"/>
                  </a:cubicBezTo>
                  <a:close/>
                  <a:moveTo>
                    <a:pt x="20130" y="5627"/>
                  </a:moveTo>
                  <a:lnTo>
                    <a:pt x="19472" y="4930"/>
                  </a:lnTo>
                  <a:lnTo>
                    <a:pt x="19625" y="4640"/>
                  </a:lnTo>
                  <a:lnTo>
                    <a:pt x="20305" y="5336"/>
                  </a:lnTo>
                  <a:close/>
                  <a:moveTo>
                    <a:pt x="10021" y="15872"/>
                  </a:moveTo>
                  <a:lnTo>
                    <a:pt x="9758" y="15785"/>
                  </a:lnTo>
                  <a:lnTo>
                    <a:pt x="9911" y="14682"/>
                  </a:lnTo>
                  <a:lnTo>
                    <a:pt x="10174" y="14769"/>
                  </a:lnTo>
                  <a:close/>
                  <a:moveTo>
                    <a:pt x="20029" y="5844"/>
                  </a:moveTo>
                  <a:cubicBezTo>
                    <a:pt x="19728" y="6027"/>
                    <a:pt x="19466" y="6097"/>
                    <a:pt x="19204" y="6236"/>
                  </a:cubicBezTo>
                  <a:lnTo>
                    <a:pt x="19112" y="5931"/>
                  </a:lnTo>
                  <a:cubicBezTo>
                    <a:pt x="19413" y="5749"/>
                    <a:pt x="19675" y="5679"/>
                    <a:pt x="19937" y="5540"/>
                  </a:cubicBezTo>
                  <a:close/>
                  <a:moveTo>
                    <a:pt x="5846" y="21251"/>
                  </a:moveTo>
                  <a:lnTo>
                    <a:pt x="13624" y="13389"/>
                  </a:lnTo>
                  <a:cubicBezTo>
                    <a:pt x="14191" y="9452"/>
                    <a:pt x="14196" y="9418"/>
                    <a:pt x="14196" y="9418"/>
                  </a:cubicBezTo>
                  <a:cubicBezTo>
                    <a:pt x="14503" y="9486"/>
                    <a:pt x="14509" y="9487"/>
                    <a:pt x="14510" y="9487"/>
                  </a:cubicBezTo>
                  <a:cubicBezTo>
                    <a:pt x="14313" y="10825"/>
                    <a:pt x="14141" y="11995"/>
                    <a:pt x="13991" y="13018"/>
                  </a:cubicBezTo>
                  <a:lnTo>
                    <a:pt x="18045" y="8921"/>
                  </a:lnTo>
                  <a:lnTo>
                    <a:pt x="17849" y="8877"/>
                  </a:lnTo>
                  <a:lnTo>
                    <a:pt x="18003" y="7774"/>
                  </a:lnTo>
                  <a:lnTo>
                    <a:pt x="18266" y="7832"/>
                  </a:lnTo>
                  <a:lnTo>
                    <a:pt x="18126" y="8839"/>
                  </a:lnTo>
                  <a:lnTo>
                    <a:pt x="21600" y="5327"/>
                  </a:lnTo>
                  <a:lnTo>
                    <a:pt x="21399" y="5403"/>
                  </a:lnTo>
                  <a:lnTo>
                    <a:pt x="21308" y="5100"/>
                  </a:lnTo>
                  <a:cubicBezTo>
                    <a:pt x="21295" y="5059"/>
                    <a:pt x="21295" y="5057"/>
                    <a:pt x="21295" y="5057"/>
                  </a:cubicBezTo>
                  <a:cubicBezTo>
                    <a:pt x="21399" y="4987"/>
                    <a:pt x="21451" y="4987"/>
                    <a:pt x="21556" y="4987"/>
                  </a:cubicBezTo>
                  <a:cubicBezTo>
                    <a:pt x="19540" y="1483"/>
                    <a:pt x="17414" y="42"/>
                    <a:pt x="15310" y="1"/>
                  </a:cubicBezTo>
                  <a:cubicBezTo>
                    <a:pt x="11803" y="-68"/>
                    <a:pt x="8357" y="3750"/>
                    <a:pt x="5585" y="8379"/>
                  </a:cubicBezTo>
                  <a:cubicBezTo>
                    <a:pt x="9781" y="11953"/>
                    <a:pt x="9812" y="11979"/>
                    <a:pt x="9812" y="11979"/>
                  </a:cubicBezTo>
                  <a:lnTo>
                    <a:pt x="9721" y="12161"/>
                  </a:lnTo>
                  <a:cubicBezTo>
                    <a:pt x="9709" y="12185"/>
                    <a:pt x="9708" y="12187"/>
                    <a:pt x="9708" y="12187"/>
                  </a:cubicBezTo>
                  <a:lnTo>
                    <a:pt x="9754" y="12308"/>
                  </a:lnTo>
                  <a:cubicBezTo>
                    <a:pt x="9760" y="12324"/>
                    <a:pt x="9760" y="12325"/>
                    <a:pt x="9760" y="12325"/>
                  </a:cubicBezTo>
                  <a:cubicBezTo>
                    <a:pt x="9551" y="12533"/>
                    <a:pt x="9290" y="12671"/>
                    <a:pt x="9082" y="12879"/>
                  </a:cubicBezTo>
                  <a:lnTo>
                    <a:pt x="8945" y="12637"/>
                  </a:lnTo>
                  <a:cubicBezTo>
                    <a:pt x="8926" y="12604"/>
                    <a:pt x="8925" y="12602"/>
                    <a:pt x="8925" y="12602"/>
                  </a:cubicBezTo>
                  <a:cubicBezTo>
                    <a:pt x="9082" y="12464"/>
                    <a:pt x="9238" y="12325"/>
                    <a:pt x="9447" y="12118"/>
                  </a:cubicBezTo>
                  <a:cubicBezTo>
                    <a:pt x="5458" y="8682"/>
                    <a:pt x="5428" y="8657"/>
                    <a:pt x="5428" y="8656"/>
                  </a:cubicBezTo>
                  <a:cubicBezTo>
                    <a:pt x="3758" y="11495"/>
                    <a:pt x="2349" y="14540"/>
                    <a:pt x="1357" y="17171"/>
                  </a:cubicBezTo>
                  <a:cubicBezTo>
                    <a:pt x="3419" y="18333"/>
                    <a:pt x="3444" y="18348"/>
                    <a:pt x="3445" y="18348"/>
                  </a:cubicBezTo>
                  <a:lnTo>
                    <a:pt x="3353" y="18651"/>
                  </a:lnTo>
                  <a:cubicBezTo>
                    <a:pt x="3341" y="18691"/>
                    <a:pt x="3340" y="18694"/>
                    <a:pt x="3340" y="18694"/>
                  </a:cubicBezTo>
                  <a:cubicBezTo>
                    <a:pt x="1270" y="17527"/>
                    <a:pt x="1253" y="17517"/>
                    <a:pt x="1253" y="17517"/>
                  </a:cubicBezTo>
                  <a:cubicBezTo>
                    <a:pt x="731" y="18971"/>
                    <a:pt x="313" y="20286"/>
                    <a:pt x="0" y="21394"/>
                  </a:cubicBezTo>
                  <a:cubicBezTo>
                    <a:pt x="104" y="21255"/>
                    <a:pt x="261" y="21117"/>
                    <a:pt x="418" y="20909"/>
                  </a:cubicBezTo>
                  <a:lnTo>
                    <a:pt x="600" y="21151"/>
                  </a:lnTo>
                  <a:cubicBezTo>
                    <a:pt x="625" y="21184"/>
                    <a:pt x="626" y="21186"/>
                    <a:pt x="626" y="21186"/>
                  </a:cubicBezTo>
                  <a:lnTo>
                    <a:pt x="313" y="21532"/>
                  </a:lnTo>
                  <a:cubicBezTo>
                    <a:pt x="1618" y="21463"/>
                    <a:pt x="3497" y="21463"/>
                    <a:pt x="5532" y="21255"/>
                  </a:cubicBezTo>
                  <a:cubicBezTo>
                    <a:pt x="6516" y="15006"/>
                    <a:pt x="6524" y="14956"/>
                    <a:pt x="6524" y="14956"/>
                  </a:cubicBezTo>
                  <a:lnTo>
                    <a:pt x="6752" y="15016"/>
                  </a:lnTo>
                  <a:cubicBezTo>
                    <a:pt x="6783" y="15024"/>
                    <a:pt x="6785" y="15025"/>
                    <a:pt x="6785" y="15025"/>
                  </a:cubicBezTo>
                  <a:cubicBezTo>
                    <a:pt x="5928" y="20710"/>
                    <a:pt x="5853" y="21207"/>
                    <a:pt x="5846" y="2125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67" name="Shape 467"/>
            <p:cNvSpPr/>
            <p:nvPr/>
          </p:nvSpPr>
          <p:spPr>
            <a:xfrm rot="2242059">
              <a:off x="1401838" y="408286"/>
              <a:ext cx="561976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68" name="Shape 468"/>
            <p:cNvSpPr/>
            <p:nvPr/>
          </p:nvSpPr>
          <p:spPr>
            <a:xfrm rot="3063783" flipH="1">
              <a:off x="6137351" y="6021685"/>
              <a:ext cx="709613" cy="379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69" name="Shape 469"/>
            <p:cNvSpPr/>
            <p:nvPr/>
          </p:nvSpPr>
          <p:spPr>
            <a:xfrm rot="6570207" flipH="1">
              <a:off x="6659638" y="6556674"/>
              <a:ext cx="1006476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32" extrusionOk="0">
                  <a:moveTo>
                    <a:pt x="2319" y="17409"/>
                  </a:moveTo>
                  <a:lnTo>
                    <a:pt x="2131" y="17168"/>
                  </a:lnTo>
                  <a:cubicBezTo>
                    <a:pt x="1915" y="17443"/>
                    <a:pt x="1699" y="17649"/>
                    <a:pt x="1456" y="17889"/>
                  </a:cubicBezTo>
                  <a:lnTo>
                    <a:pt x="1645" y="18129"/>
                  </a:lnTo>
                  <a:cubicBezTo>
                    <a:pt x="1861" y="17923"/>
                    <a:pt x="2077" y="17717"/>
                    <a:pt x="2319" y="17409"/>
                  </a:cubicBezTo>
                  <a:close/>
                  <a:moveTo>
                    <a:pt x="4184" y="15659"/>
                  </a:moveTo>
                  <a:lnTo>
                    <a:pt x="4045" y="15357"/>
                  </a:lnTo>
                  <a:cubicBezTo>
                    <a:pt x="3939" y="15426"/>
                    <a:pt x="3886" y="15495"/>
                    <a:pt x="3833" y="15564"/>
                  </a:cubicBezTo>
                  <a:cubicBezTo>
                    <a:pt x="3833" y="15564"/>
                    <a:pt x="3822" y="15559"/>
                    <a:pt x="3093" y="15218"/>
                  </a:cubicBezTo>
                  <a:cubicBezTo>
                    <a:pt x="3093" y="15219"/>
                    <a:pt x="3092" y="15227"/>
                    <a:pt x="3040" y="15633"/>
                  </a:cubicBezTo>
                  <a:cubicBezTo>
                    <a:pt x="3040" y="15633"/>
                    <a:pt x="3050" y="15638"/>
                    <a:pt x="3516" y="15840"/>
                  </a:cubicBezTo>
                  <a:cubicBezTo>
                    <a:pt x="3463" y="15910"/>
                    <a:pt x="3410" y="15979"/>
                    <a:pt x="3331" y="16082"/>
                  </a:cubicBezTo>
                  <a:lnTo>
                    <a:pt x="3516" y="16324"/>
                  </a:lnTo>
                  <a:cubicBezTo>
                    <a:pt x="3728" y="16117"/>
                    <a:pt x="3939" y="15910"/>
                    <a:pt x="4184" y="15659"/>
                  </a:cubicBezTo>
                  <a:close/>
                  <a:moveTo>
                    <a:pt x="7985" y="6196"/>
                  </a:moveTo>
                  <a:lnTo>
                    <a:pt x="7224" y="5643"/>
                  </a:lnTo>
                  <a:lnTo>
                    <a:pt x="7135" y="5905"/>
                  </a:lnTo>
                  <a:lnTo>
                    <a:pt x="7873" y="6458"/>
                  </a:lnTo>
                  <a:close/>
                  <a:moveTo>
                    <a:pt x="6108" y="13948"/>
                  </a:moveTo>
                  <a:lnTo>
                    <a:pt x="5966" y="13705"/>
                  </a:lnTo>
                  <a:cubicBezTo>
                    <a:pt x="5696" y="13913"/>
                    <a:pt x="5480" y="14121"/>
                    <a:pt x="5231" y="14364"/>
                  </a:cubicBezTo>
                  <a:lnTo>
                    <a:pt x="5372" y="14607"/>
                  </a:lnTo>
                  <a:cubicBezTo>
                    <a:pt x="5642" y="14399"/>
                    <a:pt x="5858" y="14191"/>
                    <a:pt x="6108" y="13948"/>
                  </a:cubicBezTo>
                  <a:close/>
                  <a:moveTo>
                    <a:pt x="10066" y="7651"/>
                  </a:moveTo>
                  <a:lnTo>
                    <a:pt x="9261" y="7098"/>
                  </a:lnTo>
                  <a:lnTo>
                    <a:pt x="9149" y="7447"/>
                  </a:lnTo>
                  <a:lnTo>
                    <a:pt x="9887" y="8000"/>
                  </a:lnTo>
                  <a:close/>
                  <a:moveTo>
                    <a:pt x="8724" y="12919"/>
                  </a:moveTo>
                  <a:lnTo>
                    <a:pt x="8835" y="12104"/>
                  </a:lnTo>
                  <a:lnTo>
                    <a:pt x="8567" y="12017"/>
                  </a:lnTo>
                  <a:lnTo>
                    <a:pt x="8455" y="12861"/>
                  </a:lnTo>
                  <a:close/>
                  <a:moveTo>
                    <a:pt x="8298" y="15917"/>
                  </a:moveTo>
                  <a:lnTo>
                    <a:pt x="8455" y="14811"/>
                  </a:lnTo>
                  <a:lnTo>
                    <a:pt x="8186" y="14724"/>
                  </a:lnTo>
                  <a:lnTo>
                    <a:pt x="8030" y="15830"/>
                  </a:lnTo>
                  <a:close/>
                  <a:moveTo>
                    <a:pt x="10046" y="10807"/>
                  </a:moveTo>
                  <a:lnTo>
                    <a:pt x="9904" y="10503"/>
                  </a:lnTo>
                  <a:cubicBezTo>
                    <a:pt x="9634" y="10642"/>
                    <a:pt x="9418" y="10850"/>
                    <a:pt x="9149" y="11058"/>
                  </a:cubicBezTo>
                  <a:lnTo>
                    <a:pt x="9311" y="11406"/>
                  </a:lnTo>
                  <a:cubicBezTo>
                    <a:pt x="9526" y="11197"/>
                    <a:pt x="9796" y="10989"/>
                    <a:pt x="10046" y="10807"/>
                  </a:cubicBezTo>
                  <a:close/>
                  <a:moveTo>
                    <a:pt x="7918" y="18886"/>
                  </a:moveTo>
                  <a:lnTo>
                    <a:pt x="8097" y="17721"/>
                  </a:lnTo>
                  <a:lnTo>
                    <a:pt x="7761" y="17721"/>
                  </a:lnTo>
                  <a:lnTo>
                    <a:pt x="7672" y="18827"/>
                  </a:lnTo>
                  <a:close/>
                  <a:moveTo>
                    <a:pt x="12073" y="9355"/>
                  </a:moveTo>
                  <a:lnTo>
                    <a:pt x="12026" y="9174"/>
                  </a:lnTo>
                  <a:lnTo>
                    <a:pt x="12066" y="9096"/>
                  </a:lnTo>
                  <a:lnTo>
                    <a:pt x="11972" y="9036"/>
                  </a:lnTo>
                  <a:cubicBezTo>
                    <a:pt x="11972" y="9036"/>
                    <a:pt x="11961" y="9028"/>
                    <a:pt x="11270" y="8553"/>
                  </a:cubicBezTo>
                  <a:lnTo>
                    <a:pt x="11163" y="8898"/>
                  </a:lnTo>
                  <a:cubicBezTo>
                    <a:pt x="11163" y="8898"/>
                    <a:pt x="11170" y="8903"/>
                    <a:pt x="11648" y="9243"/>
                  </a:cubicBezTo>
                  <a:cubicBezTo>
                    <a:pt x="11486" y="9380"/>
                    <a:pt x="11324" y="9449"/>
                    <a:pt x="11183" y="9622"/>
                  </a:cubicBezTo>
                  <a:lnTo>
                    <a:pt x="11324" y="9863"/>
                  </a:lnTo>
                  <a:cubicBezTo>
                    <a:pt x="11594" y="9725"/>
                    <a:pt x="11810" y="9518"/>
                    <a:pt x="12073" y="9355"/>
                  </a:cubicBezTo>
                  <a:close/>
                  <a:moveTo>
                    <a:pt x="15123" y="1684"/>
                  </a:moveTo>
                  <a:lnTo>
                    <a:pt x="14429" y="986"/>
                  </a:lnTo>
                  <a:lnTo>
                    <a:pt x="14250" y="1248"/>
                  </a:lnTo>
                  <a:lnTo>
                    <a:pt x="14944" y="1946"/>
                  </a:lnTo>
                  <a:close/>
                  <a:moveTo>
                    <a:pt x="14147" y="8017"/>
                  </a:moveTo>
                  <a:lnTo>
                    <a:pt x="14053" y="7709"/>
                  </a:lnTo>
                  <a:cubicBezTo>
                    <a:pt x="13783" y="7850"/>
                    <a:pt x="13513" y="8061"/>
                    <a:pt x="13264" y="8245"/>
                  </a:cubicBezTo>
                  <a:lnTo>
                    <a:pt x="13405" y="8553"/>
                  </a:lnTo>
                  <a:cubicBezTo>
                    <a:pt x="13621" y="8413"/>
                    <a:pt x="13891" y="8201"/>
                    <a:pt x="14147" y="8017"/>
                  </a:cubicBezTo>
                  <a:close/>
                  <a:moveTo>
                    <a:pt x="15123" y="7302"/>
                  </a:moveTo>
                  <a:lnTo>
                    <a:pt x="9261" y="1888"/>
                  </a:lnTo>
                  <a:lnTo>
                    <a:pt x="9104" y="2150"/>
                  </a:lnTo>
                  <a:lnTo>
                    <a:pt x="14899" y="7651"/>
                  </a:lnTo>
                  <a:close/>
                  <a:moveTo>
                    <a:pt x="16913" y="3489"/>
                  </a:moveTo>
                  <a:lnTo>
                    <a:pt x="16219" y="2790"/>
                  </a:lnTo>
                  <a:lnTo>
                    <a:pt x="16063" y="3140"/>
                  </a:lnTo>
                  <a:lnTo>
                    <a:pt x="16756" y="3838"/>
                  </a:lnTo>
                  <a:close/>
                  <a:moveTo>
                    <a:pt x="16318" y="6846"/>
                  </a:moveTo>
                  <a:lnTo>
                    <a:pt x="16224" y="6545"/>
                  </a:lnTo>
                  <a:cubicBezTo>
                    <a:pt x="15904" y="6682"/>
                    <a:pt x="15636" y="6820"/>
                    <a:pt x="15383" y="7001"/>
                  </a:cubicBezTo>
                  <a:lnTo>
                    <a:pt x="15476" y="7302"/>
                  </a:lnTo>
                  <a:cubicBezTo>
                    <a:pt x="15743" y="7164"/>
                    <a:pt x="16011" y="7026"/>
                    <a:pt x="16318" y="6846"/>
                  </a:cubicBezTo>
                  <a:close/>
                  <a:moveTo>
                    <a:pt x="16555" y="8961"/>
                  </a:moveTo>
                  <a:lnTo>
                    <a:pt x="16712" y="7855"/>
                  </a:lnTo>
                  <a:lnTo>
                    <a:pt x="16443" y="7796"/>
                  </a:lnTo>
                  <a:lnTo>
                    <a:pt x="16287" y="8902"/>
                  </a:lnTo>
                  <a:close/>
                  <a:moveTo>
                    <a:pt x="16130" y="11959"/>
                  </a:moveTo>
                  <a:lnTo>
                    <a:pt x="16287" y="10853"/>
                  </a:lnTo>
                  <a:lnTo>
                    <a:pt x="16018" y="10765"/>
                  </a:lnTo>
                  <a:lnTo>
                    <a:pt x="15861" y="11871"/>
                  </a:lnTo>
                  <a:close/>
                  <a:moveTo>
                    <a:pt x="15750" y="14927"/>
                  </a:moveTo>
                  <a:lnTo>
                    <a:pt x="15906" y="13821"/>
                  </a:lnTo>
                  <a:lnTo>
                    <a:pt x="15593" y="13763"/>
                  </a:lnTo>
                  <a:lnTo>
                    <a:pt x="15436" y="14869"/>
                  </a:lnTo>
                  <a:close/>
                  <a:moveTo>
                    <a:pt x="18511" y="5861"/>
                  </a:moveTo>
                  <a:lnTo>
                    <a:pt x="18417" y="5555"/>
                  </a:lnTo>
                  <a:cubicBezTo>
                    <a:pt x="18150" y="5695"/>
                    <a:pt x="17883" y="5765"/>
                    <a:pt x="17575" y="5948"/>
                  </a:cubicBezTo>
                  <a:lnTo>
                    <a:pt x="17669" y="6254"/>
                  </a:lnTo>
                  <a:cubicBezTo>
                    <a:pt x="17936" y="6114"/>
                    <a:pt x="18203" y="6044"/>
                    <a:pt x="18511" y="5861"/>
                  </a:cubicBezTo>
                  <a:close/>
                  <a:moveTo>
                    <a:pt x="15324" y="17925"/>
                  </a:moveTo>
                  <a:lnTo>
                    <a:pt x="15481" y="16819"/>
                  </a:lnTo>
                  <a:lnTo>
                    <a:pt x="15213" y="16732"/>
                  </a:lnTo>
                  <a:lnTo>
                    <a:pt x="15056" y="17867"/>
                  </a:lnTo>
                  <a:close/>
                  <a:moveTo>
                    <a:pt x="18793" y="5352"/>
                  </a:moveTo>
                  <a:lnTo>
                    <a:pt x="18099" y="4653"/>
                  </a:lnTo>
                  <a:lnTo>
                    <a:pt x="17942" y="4944"/>
                  </a:lnTo>
                  <a:lnTo>
                    <a:pt x="18614" y="5643"/>
                  </a:lnTo>
                  <a:close/>
                  <a:moveTo>
                    <a:pt x="21194" y="12525"/>
                  </a:moveTo>
                  <a:cubicBezTo>
                    <a:pt x="20788" y="14304"/>
                    <a:pt x="19856" y="15727"/>
                    <a:pt x="18578" y="16872"/>
                  </a:cubicBezTo>
                  <a:cubicBezTo>
                    <a:pt x="18578" y="16872"/>
                    <a:pt x="18586" y="16812"/>
                    <a:pt x="20175" y="6251"/>
                  </a:cubicBezTo>
                  <a:cubicBezTo>
                    <a:pt x="20175" y="6251"/>
                    <a:pt x="20169" y="6250"/>
                    <a:pt x="19856" y="6182"/>
                  </a:cubicBezTo>
                  <a:lnTo>
                    <a:pt x="18258" y="17150"/>
                  </a:lnTo>
                  <a:cubicBezTo>
                    <a:pt x="16394" y="18608"/>
                    <a:pt x="13891" y="19579"/>
                    <a:pt x="11281" y="20204"/>
                  </a:cubicBezTo>
                  <a:cubicBezTo>
                    <a:pt x="11281" y="20204"/>
                    <a:pt x="11290" y="20146"/>
                    <a:pt x="12879" y="9514"/>
                  </a:cubicBezTo>
                  <a:cubicBezTo>
                    <a:pt x="12879" y="9514"/>
                    <a:pt x="12872" y="9512"/>
                    <a:pt x="12559" y="9444"/>
                  </a:cubicBezTo>
                  <a:cubicBezTo>
                    <a:pt x="12559" y="9445"/>
                    <a:pt x="12551" y="9500"/>
                    <a:pt x="10961" y="20343"/>
                  </a:cubicBezTo>
                  <a:cubicBezTo>
                    <a:pt x="9843" y="20551"/>
                    <a:pt x="8778" y="20760"/>
                    <a:pt x="7659" y="20898"/>
                  </a:cubicBezTo>
                  <a:cubicBezTo>
                    <a:pt x="7659" y="20898"/>
                    <a:pt x="7659" y="20896"/>
                    <a:pt x="7659" y="20872"/>
                  </a:cubicBezTo>
                  <a:lnTo>
                    <a:pt x="7659" y="20690"/>
                  </a:lnTo>
                  <a:cubicBezTo>
                    <a:pt x="7659" y="20690"/>
                    <a:pt x="7657" y="20690"/>
                    <a:pt x="7626" y="20690"/>
                  </a:cubicBezTo>
                  <a:lnTo>
                    <a:pt x="7393" y="20690"/>
                  </a:lnTo>
                  <a:cubicBezTo>
                    <a:pt x="7393" y="20690"/>
                    <a:pt x="7393" y="20692"/>
                    <a:pt x="7386" y="20725"/>
                  </a:cubicBezTo>
                  <a:lnTo>
                    <a:pt x="7340" y="20968"/>
                  </a:lnTo>
                  <a:cubicBezTo>
                    <a:pt x="6221" y="21107"/>
                    <a:pt x="5103" y="21245"/>
                    <a:pt x="4038" y="21315"/>
                  </a:cubicBezTo>
                  <a:cubicBezTo>
                    <a:pt x="4038" y="21314"/>
                    <a:pt x="4045" y="21265"/>
                    <a:pt x="4996" y="15067"/>
                  </a:cubicBezTo>
                  <a:cubicBezTo>
                    <a:pt x="4996" y="15067"/>
                    <a:pt x="4994" y="15067"/>
                    <a:pt x="4963" y="15059"/>
                  </a:cubicBezTo>
                  <a:lnTo>
                    <a:pt x="4730" y="14998"/>
                  </a:lnTo>
                  <a:cubicBezTo>
                    <a:pt x="4730" y="14998"/>
                    <a:pt x="4722" y="15049"/>
                    <a:pt x="3718" y="21315"/>
                  </a:cubicBezTo>
                  <a:cubicBezTo>
                    <a:pt x="2373" y="21450"/>
                    <a:pt x="1095" y="21497"/>
                    <a:pt x="0" y="21532"/>
                  </a:cubicBezTo>
                  <a:lnTo>
                    <a:pt x="853" y="18399"/>
                  </a:lnTo>
                  <a:cubicBezTo>
                    <a:pt x="1039" y="18501"/>
                    <a:pt x="1247" y="18617"/>
                    <a:pt x="1481" y="18746"/>
                  </a:cubicBezTo>
                  <a:cubicBezTo>
                    <a:pt x="1481" y="18746"/>
                    <a:pt x="1482" y="18744"/>
                    <a:pt x="1495" y="18703"/>
                  </a:cubicBezTo>
                  <a:lnTo>
                    <a:pt x="1588" y="18399"/>
                  </a:lnTo>
                  <a:cubicBezTo>
                    <a:pt x="1588" y="18399"/>
                    <a:pt x="1578" y="18394"/>
                    <a:pt x="949" y="18046"/>
                  </a:cubicBezTo>
                  <a:lnTo>
                    <a:pt x="3384" y="9104"/>
                  </a:lnTo>
                  <a:cubicBezTo>
                    <a:pt x="3450" y="8953"/>
                    <a:pt x="3530" y="8817"/>
                    <a:pt x="3612" y="8681"/>
                  </a:cubicBezTo>
                  <a:cubicBezTo>
                    <a:pt x="3612" y="8681"/>
                    <a:pt x="3643" y="8708"/>
                    <a:pt x="7713" y="12152"/>
                  </a:cubicBezTo>
                  <a:cubicBezTo>
                    <a:pt x="7500" y="12360"/>
                    <a:pt x="7340" y="12499"/>
                    <a:pt x="7180" y="12638"/>
                  </a:cubicBezTo>
                  <a:cubicBezTo>
                    <a:pt x="7180" y="12638"/>
                    <a:pt x="7181" y="12640"/>
                    <a:pt x="7200" y="12672"/>
                  </a:cubicBezTo>
                  <a:lnTo>
                    <a:pt x="7340" y="12915"/>
                  </a:lnTo>
                  <a:cubicBezTo>
                    <a:pt x="7553" y="12707"/>
                    <a:pt x="7819" y="12568"/>
                    <a:pt x="8032" y="12360"/>
                  </a:cubicBezTo>
                  <a:cubicBezTo>
                    <a:pt x="8032" y="12360"/>
                    <a:pt x="8032" y="12359"/>
                    <a:pt x="8025" y="12343"/>
                  </a:cubicBezTo>
                  <a:lnTo>
                    <a:pt x="7979" y="12221"/>
                  </a:lnTo>
                  <a:cubicBezTo>
                    <a:pt x="7979" y="12221"/>
                    <a:pt x="7980" y="12220"/>
                    <a:pt x="7992" y="12195"/>
                  </a:cubicBezTo>
                  <a:lnTo>
                    <a:pt x="8085" y="12013"/>
                  </a:lnTo>
                  <a:cubicBezTo>
                    <a:pt x="8085" y="12013"/>
                    <a:pt x="8050" y="11983"/>
                    <a:pt x="3771" y="8403"/>
                  </a:cubicBezTo>
                  <a:cubicBezTo>
                    <a:pt x="6601" y="3761"/>
                    <a:pt x="10117" y="-68"/>
                    <a:pt x="13695" y="1"/>
                  </a:cubicBezTo>
                  <a:cubicBezTo>
                    <a:pt x="15842" y="43"/>
                    <a:pt x="18012" y="1487"/>
                    <a:pt x="20069" y="5002"/>
                  </a:cubicBezTo>
                  <a:cubicBezTo>
                    <a:pt x="19962" y="5002"/>
                    <a:pt x="19909" y="5002"/>
                    <a:pt x="19803" y="5071"/>
                  </a:cubicBezTo>
                  <a:cubicBezTo>
                    <a:pt x="19803" y="5071"/>
                    <a:pt x="19803" y="5074"/>
                    <a:pt x="19816" y="5114"/>
                  </a:cubicBezTo>
                  <a:lnTo>
                    <a:pt x="19909" y="5418"/>
                  </a:lnTo>
                  <a:cubicBezTo>
                    <a:pt x="20016" y="5349"/>
                    <a:pt x="20122" y="5349"/>
                    <a:pt x="20282" y="5279"/>
                  </a:cubicBezTo>
                  <a:cubicBezTo>
                    <a:pt x="20388" y="5557"/>
                    <a:pt x="20548" y="5835"/>
                    <a:pt x="20655" y="6043"/>
                  </a:cubicBezTo>
                  <a:cubicBezTo>
                    <a:pt x="21480" y="8611"/>
                    <a:pt x="21600" y="10746"/>
                    <a:pt x="21194" y="12525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70" name="Shape 470"/>
            <p:cNvSpPr/>
            <p:nvPr/>
          </p:nvSpPr>
          <p:spPr>
            <a:xfrm rot="17520289" flipH="1">
              <a:off x="7539114" y="6153448"/>
              <a:ext cx="898526" cy="479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71" name="Shape 471"/>
            <p:cNvSpPr/>
            <p:nvPr/>
          </p:nvSpPr>
          <p:spPr>
            <a:xfrm rot="11218091">
              <a:off x="8412239" y="1683047"/>
              <a:ext cx="563563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72" name="Shape 472"/>
            <p:cNvSpPr/>
            <p:nvPr/>
          </p:nvSpPr>
          <p:spPr>
            <a:xfrm rot="18086561">
              <a:off x="2668662" y="1746549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73" name="Shape 473"/>
            <p:cNvSpPr/>
            <p:nvPr/>
          </p:nvSpPr>
          <p:spPr>
            <a:xfrm rot="2700000">
              <a:off x="5157070" y="683717"/>
              <a:ext cx="752475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74" name="Shape 474"/>
            <p:cNvSpPr/>
            <p:nvPr/>
          </p:nvSpPr>
          <p:spPr>
            <a:xfrm rot="3158362">
              <a:off x="7733582" y="1237755"/>
              <a:ext cx="750888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75" name="Shape 475"/>
            <p:cNvSpPr/>
            <p:nvPr/>
          </p:nvSpPr>
          <p:spPr>
            <a:xfrm rot="288768">
              <a:off x="6761239" y="1073448"/>
              <a:ext cx="1171576" cy="110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76" name="Shape 476"/>
            <p:cNvSpPr/>
            <p:nvPr/>
          </p:nvSpPr>
          <p:spPr>
            <a:xfrm rot="7855726">
              <a:off x="4058519" y="1439367"/>
              <a:ext cx="1096964" cy="58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77" name="Shape 477"/>
            <p:cNvSpPr/>
            <p:nvPr/>
          </p:nvSpPr>
          <p:spPr>
            <a:xfrm rot="11792620" flipH="1">
              <a:off x="1071639" y="5551786"/>
              <a:ext cx="822326" cy="781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78" name="Shape 478"/>
            <p:cNvSpPr/>
            <p:nvPr/>
          </p:nvSpPr>
          <p:spPr>
            <a:xfrm rot="13042058">
              <a:off x="8328100" y="2346623"/>
              <a:ext cx="563564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79" name="Shape 479"/>
            <p:cNvSpPr/>
            <p:nvPr/>
          </p:nvSpPr>
          <p:spPr>
            <a:xfrm rot="19360752">
              <a:off x="7667700" y="340023"/>
              <a:ext cx="563565" cy="53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extrusionOk="0">
                  <a:moveTo>
                    <a:pt x="2021" y="19022"/>
                  </a:moveTo>
                  <a:cubicBezTo>
                    <a:pt x="1781" y="19303"/>
                    <a:pt x="1589" y="19514"/>
                    <a:pt x="1396" y="19725"/>
                  </a:cubicBezTo>
                  <a:lnTo>
                    <a:pt x="1589" y="20077"/>
                  </a:lnTo>
                  <a:cubicBezTo>
                    <a:pt x="1781" y="19796"/>
                    <a:pt x="1973" y="19585"/>
                    <a:pt x="2166" y="19303"/>
                  </a:cubicBezTo>
                  <a:close/>
                  <a:moveTo>
                    <a:pt x="3670" y="17147"/>
                  </a:moveTo>
                  <a:cubicBezTo>
                    <a:pt x="3475" y="17424"/>
                    <a:pt x="3280" y="17631"/>
                    <a:pt x="3060" y="17872"/>
                  </a:cubicBezTo>
                  <a:lnTo>
                    <a:pt x="3231" y="18114"/>
                  </a:lnTo>
                  <a:cubicBezTo>
                    <a:pt x="3426" y="17907"/>
                    <a:pt x="3622" y="17700"/>
                    <a:pt x="3841" y="17389"/>
                  </a:cubicBezTo>
                  <a:close/>
                  <a:moveTo>
                    <a:pt x="3319" y="14628"/>
                  </a:moveTo>
                  <a:lnTo>
                    <a:pt x="2550" y="14218"/>
                  </a:lnTo>
                  <a:lnTo>
                    <a:pt x="2469" y="14570"/>
                  </a:lnTo>
                  <a:lnTo>
                    <a:pt x="3238" y="14980"/>
                  </a:lnTo>
                  <a:close/>
                  <a:moveTo>
                    <a:pt x="5402" y="15324"/>
                  </a:moveTo>
                  <a:cubicBezTo>
                    <a:pt x="5306" y="15394"/>
                    <a:pt x="5258" y="15463"/>
                    <a:pt x="5211" y="15533"/>
                  </a:cubicBezTo>
                  <a:cubicBezTo>
                    <a:pt x="5210" y="15533"/>
                    <a:pt x="5199" y="15527"/>
                    <a:pt x="4541" y="15185"/>
                  </a:cubicBezTo>
                  <a:cubicBezTo>
                    <a:pt x="4541" y="15185"/>
                    <a:pt x="4539" y="15196"/>
                    <a:pt x="4493" y="15602"/>
                  </a:cubicBezTo>
                  <a:cubicBezTo>
                    <a:pt x="4493" y="15602"/>
                    <a:pt x="4502" y="15607"/>
                    <a:pt x="4924" y="15811"/>
                  </a:cubicBezTo>
                  <a:cubicBezTo>
                    <a:pt x="4876" y="15881"/>
                    <a:pt x="4828" y="15950"/>
                    <a:pt x="4756" y="16054"/>
                  </a:cubicBezTo>
                  <a:lnTo>
                    <a:pt x="4923" y="16298"/>
                  </a:lnTo>
                  <a:cubicBezTo>
                    <a:pt x="5115" y="16089"/>
                    <a:pt x="5306" y="15881"/>
                    <a:pt x="5527" y="15628"/>
                  </a:cubicBezTo>
                  <a:close/>
                  <a:moveTo>
                    <a:pt x="9067" y="17704"/>
                  </a:moveTo>
                  <a:lnTo>
                    <a:pt x="8763" y="17704"/>
                  </a:lnTo>
                  <a:lnTo>
                    <a:pt x="8682" y="18817"/>
                  </a:lnTo>
                  <a:lnTo>
                    <a:pt x="8905" y="18876"/>
                  </a:lnTo>
                  <a:close/>
                  <a:moveTo>
                    <a:pt x="7139" y="13662"/>
                  </a:moveTo>
                  <a:cubicBezTo>
                    <a:pt x="6895" y="13871"/>
                    <a:pt x="6700" y="14081"/>
                    <a:pt x="6474" y="14325"/>
                  </a:cubicBezTo>
                  <a:lnTo>
                    <a:pt x="6603" y="14570"/>
                  </a:lnTo>
                  <a:cubicBezTo>
                    <a:pt x="6847" y="14360"/>
                    <a:pt x="7042" y="14151"/>
                    <a:pt x="7268" y="13906"/>
                  </a:cubicBezTo>
                  <a:close/>
                  <a:moveTo>
                    <a:pt x="9391" y="14775"/>
                  </a:moveTo>
                  <a:lnTo>
                    <a:pt x="9148" y="14687"/>
                  </a:lnTo>
                  <a:lnTo>
                    <a:pt x="9006" y="15800"/>
                  </a:lnTo>
                  <a:lnTo>
                    <a:pt x="9249" y="15888"/>
                  </a:lnTo>
                  <a:close/>
                  <a:moveTo>
                    <a:pt x="9735" y="12050"/>
                  </a:moveTo>
                  <a:lnTo>
                    <a:pt x="9492" y="11963"/>
                  </a:lnTo>
                  <a:lnTo>
                    <a:pt x="9391" y="12812"/>
                  </a:lnTo>
                  <a:lnTo>
                    <a:pt x="9634" y="12871"/>
                  </a:lnTo>
                  <a:close/>
                  <a:moveTo>
                    <a:pt x="15746" y="16796"/>
                  </a:moveTo>
                  <a:lnTo>
                    <a:pt x="15503" y="16708"/>
                  </a:lnTo>
                  <a:lnTo>
                    <a:pt x="15361" y="17850"/>
                  </a:lnTo>
                  <a:lnTo>
                    <a:pt x="15604" y="17909"/>
                  </a:lnTo>
                  <a:close/>
                  <a:moveTo>
                    <a:pt x="10701" y="10439"/>
                  </a:moveTo>
                  <a:cubicBezTo>
                    <a:pt x="10457" y="10579"/>
                    <a:pt x="10262" y="10789"/>
                    <a:pt x="10018" y="10998"/>
                  </a:cubicBezTo>
                  <a:lnTo>
                    <a:pt x="10165" y="11348"/>
                  </a:lnTo>
                  <a:cubicBezTo>
                    <a:pt x="10360" y="11138"/>
                    <a:pt x="10604" y="10928"/>
                    <a:pt x="10830" y="10745"/>
                  </a:cubicBezTo>
                  <a:close/>
                  <a:moveTo>
                    <a:pt x="8966" y="6104"/>
                  </a:moveTo>
                  <a:lnTo>
                    <a:pt x="8278" y="5548"/>
                  </a:lnTo>
                  <a:lnTo>
                    <a:pt x="8197" y="5811"/>
                  </a:lnTo>
                  <a:lnTo>
                    <a:pt x="8865" y="6368"/>
                  </a:lnTo>
                  <a:close/>
                  <a:moveTo>
                    <a:pt x="16130" y="13779"/>
                  </a:moveTo>
                  <a:lnTo>
                    <a:pt x="15847" y="13720"/>
                  </a:lnTo>
                  <a:lnTo>
                    <a:pt x="15705" y="14833"/>
                  </a:lnTo>
                  <a:lnTo>
                    <a:pt x="15988" y="14892"/>
                  </a:lnTo>
                  <a:close/>
                  <a:moveTo>
                    <a:pt x="10848" y="7569"/>
                  </a:moveTo>
                  <a:lnTo>
                    <a:pt x="10119" y="7012"/>
                  </a:lnTo>
                  <a:lnTo>
                    <a:pt x="10018" y="7364"/>
                  </a:lnTo>
                  <a:lnTo>
                    <a:pt x="10686" y="7920"/>
                  </a:lnTo>
                  <a:close/>
                  <a:moveTo>
                    <a:pt x="12657" y="9023"/>
                  </a:moveTo>
                  <a:lnTo>
                    <a:pt x="12572" y="8962"/>
                  </a:lnTo>
                  <a:cubicBezTo>
                    <a:pt x="12572" y="8962"/>
                    <a:pt x="12561" y="8954"/>
                    <a:pt x="11937" y="8477"/>
                  </a:cubicBezTo>
                  <a:lnTo>
                    <a:pt x="11840" y="8824"/>
                  </a:lnTo>
                  <a:cubicBezTo>
                    <a:pt x="11840" y="8824"/>
                    <a:pt x="11848" y="8831"/>
                    <a:pt x="12279" y="9171"/>
                  </a:cubicBezTo>
                  <a:cubicBezTo>
                    <a:pt x="12132" y="9309"/>
                    <a:pt x="11986" y="9379"/>
                    <a:pt x="11858" y="9552"/>
                  </a:cubicBezTo>
                  <a:lnTo>
                    <a:pt x="11986" y="9795"/>
                  </a:lnTo>
                  <a:cubicBezTo>
                    <a:pt x="12230" y="9656"/>
                    <a:pt x="12425" y="9448"/>
                    <a:pt x="12663" y="9283"/>
                  </a:cubicBezTo>
                  <a:lnTo>
                    <a:pt x="12621" y="9101"/>
                  </a:lnTo>
                  <a:close/>
                  <a:moveTo>
                    <a:pt x="16474" y="10791"/>
                  </a:moveTo>
                  <a:lnTo>
                    <a:pt x="16231" y="10703"/>
                  </a:lnTo>
                  <a:lnTo>
                    <a:pt x="16090" y="11816"/>
                  </a:lnTo>
                  <a:lnTo>
                    <a:pt x="16333" y="11904"/>
                  </a:lnTo>
                  <a:close/>
                  <a:moveTo>
                    <a:pt x="14454" y="7627"/>
                  </a:moveTo>
                  <a:cubicBezTo>
                    <a:pt x="14210" y="7769"/>
                    <a:pt x="13966" y="7981"/>
                    <a:pt x="13740" y="8167"/>
                  </a:cubicBezTo>
                  <a:lnTo>
                    <a:pt x="13868" y="8477"/>
                  </a:lnTo>
                  <a:cubicBezTo>
                    <a:pt x="14063" y="8335"/>
                    <a:pt x="14307" y="8123"/>
                    <a:pt x="14539" y="7937"/>
                  </a:cubicBezTo>
                  <a:close/>
                  <a:moveTo>
                    <a:pt x="15422" y="7217"/>
                  </a:moveTo>
                  <a:lnTo>
                    <a:pt x="10119" y="1769"/>
                  </a:lnTo>
                  <a:lnTo>
                    <a:pt x="9978" y="2032"/>
                  </a:lnTo>
                  <a:lnTo>
                    <a:pt x="15219" y="7569"/>
                  </a:lnTo>
                  <a:close/>
                  <a:moveTo>
                    <a:pt x="16859" y="7774"/>
                  </a:moveTo>
                  <a:lnTo>
                    <a:pt x="16616" y="7715"/>
                  </a:lnTo>
                  <a:lnTo>
                    <a:pt x="16474" y="8828"/>
                  </a:lnTo>
                  <a:lnTo>
                    <a:pt x="16717" y="8887"/>
                  </a:lnTo>
                  <a:close/>
                  <a:moveTo>
                    <a:pt x="16418" y="6456"/>
                  </a:moveTo>
                  <a:cubicBezTo>
                    <a:pt x="16128" y="6594"/>
                    <a:pt x="15886" y="6733"/>
                    <a:pt x="15657" y="6914"/>
                  </a:cubicBezTo>
                  <a:lnTo>
                    <a:pt x="15741" y="7217"/>
                  </a:lnTo>
                  <a:cubicBezTo>
                    <a:pt x="15983" y="7079"/>
                    <a:pt x="16225" y="6940"/>
                    <a:pt x="16503" y="6758"/>
                  </a:cubicBezTo>
                  <a:close/>
                  <a:moveTo>
                    <a:pt x="18401" y="5460"/>
                  </a:moveTo>
                  <a:cubicBezTo>
                    <a:pt x="18160" y="5600"/>
                    <a:pt x="17918" y="5671"/>
                    <a:pt x="17640" y="5855"/>
                  </a:cubicBezTo>
                  <a:lnTo>
                    <a:pt x="17725" y="6163"/>
                  </a:lnTo>
                  <a:cubicBezTo>
                    <a:pt x="17966" y="6022"/>
                    <a:pt x="18208" y="5952"/>
                    <a:pt x="18486" y="5767"/>
                  </a:cubicBezTo>
                  <a:close/>
                  <a:moveTo>
                    <a:pt x="19891" y="6902"/>
                  </a:moveTo>
                  <a:lnTo>
                    <a:pt x="20894" y="8008"/>
                  </a:lnTo>
                  <a:cubicBezTo>
                    <a:pt x="21600" y="12049"/>
                    <a:pt x="20538" y="14864"/>
                    <a:pt x="18546" y="16849"/>
                  </a:cubicBezTo>
                  <a:cubicBezTo>
                    <a:pt x="18546" y="16849"/>
                    <a:pt x="18557" y="16767"/>
                    <a:pt x="19891" y="6902"/>
                  </a:cubicBezTo>
                  <a:close/>
                  <a:moveTo>
                    <a:pt x="13637" y="0"/>
                  </a:moveTo>
                  <a:lnTo>
                    <a:pt x="14642" y="1109"/>
                  </a:lnTo>
                  <a:lnTo>
                    <a:pt x="14632" y="1124"/>
                  </a:lnTo>
                  <a:lnTo>
                    <a:pt x="15260" y="1827"/>
                  </a:lnTo>
                  <a:lnTo>
                    <a:pt x="15273" y="1806"/>
                  </a:lnTo>
                  <a:lnTo>
                    <a:pt x="16305" y="2945"/>
                  </a:lnTo>
                  <a:lnTo>
                    <a:pt x="16272" y="3028"/>
                  </a:lnTo>
                  <a:lnTo>
                    <a:pt x="16899" y="3731"/>
                  </a:lnTo>
                  <a:lnTo>
                    <a:pt x="16936" y="3641"/>
                  </a:lnTo>
                  <a:lnTo>
                    <a:pt x="17991" y="4805"/>
                  </a:lnTo>
                  <a:lnTo>
                    <a:pt x="17972" y="4845"/>
                  </a:lnTo>
                  <a:lnTo>
                    <a:pt x="18579" y="5548"/>
                  </a:lnTo>
                  <a:lnTo>
                    <a:pt x="18611" y="5489"/>
                  </a:lnTo>
                  <a:lnTo>
                    <a:pt x="19633" y="6617"/>
                  </a:lnTo>
                  <a:lnTo>
                    <a:pt x="18257" y="17129"/>
                  </a:lnTo>
                  <a:cubicBezTo>
                    <a:pt x="16571" y="18596"/>
                    <a:pt x="14307" y="19574"/>
                    <a:pt x="11947" y="20203"/>
                  </a:cubicBezTo>
                  <a:cubicBezTo>
                    <a:pt x="11947" y="20202"/>
                    <a:pt x="11957" y="20126"/>
                    <a:pt x="13392" y="9444"/>
                  </a:cubicBezTo>
                  <a:cubicBezTo>
                    <a:pt x="13392" y="9444"/>
                    <a:pt x="13383" y="9442"/>
                    <a:pt x="13103" y="9374"/>
                  </a:cubicBezTo>
                  <a:cubicBezTo>
                    <a:pt x="13103" y="9374"/>
                    <a:pt x="13095" y="9434"/>
                    <a:pt x="11658" y="20342"/>
                  </a:cubicBezTo>
                  <a:cubicBezTo>
                    <a:pt x="10646" y="20552"/>
                    <a:pt x="9683" y="20762"/>
                    <a:pt x="8671" y="20901"/>
                  </a:cubicBezTo>
                  <a:cubicBezTo>
                    <a:pt x="8671" y="20901"/>
                    <a:pt x="8671" y="20899"/>
                    <a:pt x="8671" y="20875"/>
                  </a:cubicBezTo>
                  <a:lnTo>
                    <a:pt x="8671" y="20692"/>
                  </a:lnTo>
                  <a:cubicBezTo>
                    <a:pt x="8671" y="20692"/>
                    <a:pt x="8669" y="20692"/>
                    <a:pt x="8641" y="20692"/>
                  </a:cubicBezTo>
                  <a:lnTo>
                    <a:pt x="8430" y="20692"/>
                  </a:lnTo>
                  <a:cubicBezTo>
                    <a:pt x="8430" y="20692"/>
                    <a:pt x="8430" y="20694"/>
                    <a:pt x="8424" y="20727"/>
                  </a:cubicBezTo>
                  <a:lnTo>
                    <a:pt x="8382" y="20971"/>
                  </a:lnTo>
                  <a:cubicBezTo>
                    <a:pt x="7370" y="21111"/>
                    <a:pt x="6359" y="21251"/>
                    <a:pt x="5395" y="21321"/>
                  </a:cubicBezTo>
                  <a:cubicBezTo>
                    <a:pt x="5395" y="21320"/>
                    <a:pt x="5404" y="21260"/>
                    <a:pt x="6262" y="15033"/>
                  </a:cubicBezTo>
                  <a:cubicBezTo>
                    <a:pt x="6262" y="15033"/>
                    <a:pt x="6261" y="15032"/>
                    <a:pt x="6232" y="15024"/>
                  </a:cubicBezTo>
                  <a:lnTo>
                    <a:pt x="6022" y="14963"/>
                  </a:lnTo>
                  <a:cubicBezTo>
                    <a:pt x="6021" y="14963"/>
                    <a:pt x="6014" y="15016"/>
                    <a:pt x="5106" y="21321"/>
                  </a:cubicBezTo>
                  <a:cubicBezTo>
                    <a:pt x="3228" y="21530"/>
                    <a:pt x="1493" y="21530"/>
                    <a:pt x="289" y="21600"/>
                  </a:cubicBezTo>
                  <a:lnTo>
                    <a:pt x="578" y="21251"/>
                  </a:lnTo>
                  <a:cubicBezTo>
                    <a:pt x="578" y="21251"/>
                    <a:pt x="577" y="21249"/>
                    <a:pt x="554" y="21216"/>
                  </a:cubicBezTo>
                  <a:lnTo>
                    <a:pt x="385" y="20971"/>
                  </a:lnTo>
                  <a:cubicBezTo>
                    <a:pt x="241" y="21181"/>
                    <a:pt x="96" y="21321"/>
                    <a:pt x="0" y="21460"/>
                  </a:cubicBezTo>
                  <a:cubicBezTo>
                    <a:pt x="289" y="20342"/>
                    <a:pt x="674" y="19015"/>
                    <a:pt x="1156" y="17548"/>
                  </a:cubicBezTo>
                  <a:cubicBezTo>
                    <a:pt x="1156" y="17548"/>
                    <a:pt x="1175" y="17559"/>
                    <a:pt x="3083" y="18736"/>
                  </a:cubicBezTo>
                  <a:cubicBezTo>
                    <a:pt x="3083" y="18735"/>
                    <a:pt x="3084" y="18733"/>
                    <a:pt x="3095" y="18692"/>
                  </a:cubicBezTo>
                  <a:lnTo>
                    <a:pt x="3179" y="18386"/>
                  </a:lnTo>
                  <a:cubicBezTo>
                    <a:pt x="3179" y="18386"/>
                    <a:pt x="3159" y="18374"/>
                    <a:pt x="1252" y="17199"/>
                  </a:cubicBezTo>
                  <a:cubicBezTo>
                    <a:pt x="2168" y="14544"/>
                    <a:pt x="3468" y="11470"/>
                    <a:pt x="5010" y="8605"/>
                  </a:cubicBezTo>
                  <a:cubicBezTo>
                    <a:pt x="5010" y="8605"/>
                    <a:pt x="5034" y="8628"/>
                    <a:pt x="8719" y="12099"/>
                  </a:cubicBezTo>
                  <a:cubicBezTo>
                    <a:pt x="8527" y="12308"/>
                    <a:pt x="8382" y="12448"/>
                    <a:pt x="8237" y="12588"/>
                  </a:cubicBezTo>
                  <a:cubicBezTo>
                    <a:pt x="8238" y="12588"/>
                    <a:pt x="8238" y="12589"/>
                    <a:pt x="8256" y="12622"/>
                  </a:cubicBezTo>
                  <a:lnTo>
                    <a:pt x="8382" y="12867"/>
                  </a:lnTo>
                  <a:cubicBezTo>
                    <a:pt x="8575" y="12657"/>
                    <a:pt x="8816" y="12518"/>
                    <a:pt x="9008" y="12308"/>
                  </a:cubicBezTo>
                  <a:cubicBezTo>
                    <a:pt x="9008" y="12308"/>
                    <a:pt x="9008" y="12307"/>
                    <a:pt x="9002" y="12291"/>
                  </a:cubicBezTo>
                  <a:lnTo>
                    <a:pt x="8960" y="12168"/>
                  </a:lnTo>
                  <a:cubicBezTo>
                    <a:pt x="8960" y="12168"/>
                    <a:pt x="8961" y="12166"/>
                    <a:pt x="8972" y="12142"/>
                  </a:cubicBezTo>
                  <a:lnTo>
                    <a:pt x="9056" y="11959"/>
                  </a:lnTo>
                  <a:cubicBezTo>
                    <a:pt x="9056" y="11958"/>
                    <a:pt x="9022" y="11927"/>
                    <a:pt x="5154" y="8326"/>
                  </a:cubicBezTo>
                  <a:cubicBezTo>
                    <a:pt x="7582" y="3894"/>
                    <a:pt x="10568" y="199"/>
                    <a:pt x="13637" y="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80" name="Shape 480"/>
            <p:cNvSpPr/>
            <p:nvPr/>
          </p:nvSpPr>
          <p:spPr>
            <a:xfrm rot="8300299">
              <a:off x="6134176" y="236834"/>
              <a:ext cx="481014" cy="549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1" h="21526" extrusionOk="0">
                  <a:moveTo>
                    <a:pt x="16482" y="5469"/>
                  </a:moveTo>
                  <a:lnTo>
                    <a:pt x="17270" y="6242"/>
                  </a:lnTo>
                  <a:lnTo>
                    <a:pt x="17480" y="5920"/>
                  </a:lnTo>
                  <a:lnTo>
                    <a:pt x="16666" y="5147"/>
                  </a:lnTo>
                  <a:close/>
                  <a:moveTo>
                    <a:pt x="14278" y="3473"/>
                  </a:moveTo>
                  <a:lnTo>
                    <a:pt x="15091" y="4246"/>
                  </a:lnTo>
                  <a:lnTo>
                    <a:pt x="15275" y="3860"/>
                  </a:lnTo>
                  <a:lnTo>
                    <a:pt x="14462" y="3087"/>
                  </a:lnTo>
                  <a:close/>
                  <a:moveTo>
                    <a:pt x="12152" y="1380"/>
                  </a:moveTo>
                  <a:lnTo>
                    <a:pt x="12966" y="2153"/>
                  </a:lnTo>
                  <a:lnTo>
                    <a:pt x="13176" y="1863"/>
                  </a:lnTo>
                  <a:lnTo>
                    <a:pt x="12362" y="1091"/>
                  </a:lnTo>
                  <a:close/>
                  <a:moveTo>
                    <a:pt x="16162" y="6918"/>
                  </a:moveTo>
                  <a:cubicBezTo>
                    <a:pt x="16475" y="6764"/>
                    <a:pt x="16789" y="6686"/>
                    <a:pt x="17149" y="6484"/>
                  </a:cubicBezTo>
                  <a:lnTo>
                    <a:pt x="17039" y="6145"/>
                  </a:lnTo>
                  <a:cubicBezTo>
                    <a:pt x="16726" y="6300"/>
                    <a:pt x="16412" y="6377"/>
                    <a:pt x="16052" y="6580"/>
                  </a:cubicBezTo>
                  <a:close/>
                  <a:moveTo>
                    <a:pt x="13590" y="8077"/>
                  </a:moveTo>
                  <a:cubicBezTo>
                    <a:pt x="13903" y="7925"/>
                    <a:pt x="14217" y="7773"/>
                    <a:pt x="14577" y="7573"/>
                  </a:cubicBezTo>
                  <a:lnTo>
                    <a:pt x="14467" y="7240"/>
                  </a:lnTo>
                  <a:cubicBezTo>
                    <a:pt x="14091" y="7392"/>
                    <a:pt x="13778" y="7545"/>
                    <a:pt x="13480" y="7744"/>
                  </a:cubicBezTo>
                  <a:close/>
                  <a:moveTo>
                    <a:pt x="14540" y="9848"/>
                  </a:moveTo>
                  <a:lnTo>
                    <a:pt x="14855" y="9912"/>
                  </a:lnTo>
                  <a:lnTo>
                    <a:pt x="15039" y="8689"/>
                  </a:lnTo>
                  <a:lnTo>
                    <a:pt x="14724" y="8625"/>
                  </a:lnTo>
                  <a:close/>
                  <a:moveTo>
                    <a:pt x="6116" y="2378"/>
                  </a:moveTo>
                  <a:lnTo>
                    <a:pt x="12913" y="8464"/>
                  </a:lnTo>
                  <a:lnTo>
                    <a:pt x="13176" y="8077"/>
                  </a:lnTo>
                  <a:lnTo>
                    <a:pt x="6300" y="2089"/>
                  </a:lnTo>
                  <a:close/>
                  <a:moveTo>
                    <a:pt x="11161" y="9462"/>
                  </a:moveTo>
                  <a:cubicBezTo>
                    <a:pt x="11414" y="9306"/>
                    <a:pt x="11731" y="9073"/>
                    <a:pt x="12031" y="8868"/>
                  </a:cubicBezTo>
                  <a:lnTo>
                    <a:pt x="11921" y="8528"/>
                  </a:lnTo>
                  <a:cubicBezTo>
                    <a:pt x="11604" y="8684"/>
                    <a:pt x="11288" y="8917"/>
                    <a:pt x="10995" y="9121"/>
                  </a:cubicBezTo>
                  <a:close/>
                  <a:moveTo>
                    <a:pt x="14042" y="13132"/>
                  </a:moveTo>
                  <a:lnTo>
                    <a:pt x="14357" y="13229"/>
                  </a:lnTo>
                  <a:lnTo>
                    <a:pt x="14540" y="12005"/>
                  </a:lnTo>
                  <a:lnTo>
                    <a:pt x="14225" y="11909"/>
                  </a:lnTo>
                  <a:close/>
                  <a:moveTo>
                    <a:pt x="8720" y="10911"/>
                  </a:moveTo>
                  <a:cubicBezTo>
                    <a:pt x="9037" y="10758"/>
                    <a:pt x="9290" y="10529"/>
                    <a:pt x="9598" y="10348"/>
                  </a:cubicBezTo>
                  <a:lnTo>
                    <a:pt x="9543" y="10148"/>
                  </a:lnTo>
                  <a:lnTo>
                    <a:pt x="9591" y="10062"/>
                  </a:lnTo>
                  <a:lnTo>
                    <a:pt x="9480" y="9996"/>
                  </a:lnTo>
                  <a:cubicBezTo>
                    <a:pt x="9480" y="9995"/>
                    <a:pt x="9467" y="9987"/>
                    <a:pt x="8657" y="9462"/>
                  </a:cubicBezTo>
                  <a:lnTo>
                    <a:pt x="8530" y="9843"/>
                  </a:lnTo>
                  <a:cubicBezTo>
                    <a:pt x="8531" y="9843"/>
                    <a:pt x="8541" y="9850"/>
                    <a:pt x="9100" y="10224"/>
                  </a:cubicBezTo>
                  <a:cubicBezTo>
                    <a:pt x="8910" y="10377"/>
                    <a:pt x="8720" y="10453"/>
                    <a:pt x="8554" y="10644"/>
                  </a:cubicBezTo>
                  <a:close/>
                  <a:moveTo>
                    <a:pt x="6168" y="8238"/>
                  </a:moveTo>
                  <a:lnTo>
                    <a:pt x="7034" y="8850"/>
                  </a:lnTo>
                  <a:lnTo>
                    <a:pt x="7244" y="8464"/>
                  </a:lnTo>
                  <a:lnTo>
                    <a:pt x="6300" y="7852"/>
                  </a:lnTo>
                  <a:close/>
                  <a:moveTo>
                    <a:pt x="13543" y="16448"/>
                  </a:moveTo>
                  <a:lnTo>
                    <a:pt x="13910" y="16513"/>
                  </a:lnTo>
                  <a:lnTo>
                    <a:pt x="14094" y="15289"/>
                  </a:lnTo>
                  <a:lnTo>
                    <a:pt x="13727" y="15225"/>
                  </a:lnTo>
                  <a:close/>
                  <a:moveTo>
                    <a:pt x="3806" y="6532"/>
                  </a:moveTo>
                  <a:lnTo>
                    <a:pt x="4672" y="7144"/>
                  </a:lnTo>
                  <a:lnTo>
                    <a:pt x="4804" y="6854"/>
                  </a:lnTo>
                  <a:lnTo>
                    <a:pt x="3911" y="6242"/>
                  </a:lnTo>
                  <a:close/>
                  <a:moveTo>
                    <a:pt x="13097" y="19765"/>
                  </a:moveTo>
                  <a:lnTo>
                    <a:pt x="13412" y="19829"/>
                  </a:lnTo>
                  <a:lnTo>
                    <a:pt x="13596" y="18606"/>
                  </a:lnTo>
                  <a:lnTo>
                    <a:pt x="13281" y="18509"/>
                  </a:lnTo>
                  <a:close/>
                  <a:moveTo>
                    <a:pt x="6358" y="12617"/>
                  </a:moveTo>
                  <a:cubicBezTo>
                    <a:pt x="6611" y="12387"/>
                    <a:pt x="6928" y="12156"/>
                    <a:pt x="7221" y="11955"/>
                  </a:cubicBezTo>
                  <a:lnTo>
                    <a:pt x="7055" y="11619"/>
                  </a:lnTo>
                  <a:cubicBezTo>
                    <a:pt x="6738" y="11772"/>
                    <a:pt x="6485" y="12003"/>
                    <a:pt x="6168" y="12233"/>
                  </a:cubicBezTo>
                  <a:close/>
                  <a:moveTo>
                    <a:pt x="5355" y="14227"/>
                  </a:moveTo>
                  <a:lnTo>
                    <a:pt x="5670" y="14291"/>
                  </a:lnTo>
                  <a:lnTo>
                    <a:pt x="5801" y="13390"/>
                  </a:lnTo>
                  <a:lnTo>
                    <a:pt x="5486" y="13293"/>
                  </a:lnTo>
                  <a:close/>
                  <a:moveTo>
                    <a:pt x="4199" y="13688"/>
                  </a:moveTo>
                  <a:lnTo>
                    <a:pt x="2586" y="11927"/>
                  </a:lnTo>
                  <a:cubicBezTo>
                    <a:pt x="3116" y="12351"/>
                    <a:pt x="3743" y="12851"/>
                    <a:pt x="4484" y="13442"/>
                  </a:cubicBezTo>
                  <a:close/>
                  <a:moveTo>
                    <a:pt x="11379" y="21526"/>
                  </a:moveTo>
                  <a:lnTo>
                    <a:pt x="9180" y="19126"/>
                  </a:lnTo>
                  <a:cubicBezTo>
                    <a:pt x="9457" y="17377"/>
                    <a:pt x="9885" y="14682"/>
                    <a:pt x="10543" y="10524"/>
                  </a:cubicBezTo>
                  <a:cubicBezTo>
                    <a:pt x="10543" y="10524"/>
                    <a:pt x="10535" y="10523"/>
                    <a:pt x="10169" y="10448"/>
                  </a:cubicBezTo>
                  <a:cubicBezTo>
                    <a:pt x="10168" y="10448"/>
                    <a:pt x="10161" y="10498"/>
                    <a:pt x="8872" y="18789"/>
                  </a:cubicBezTo>
                  <a:lnTo>
                    <a:pt x="4461" y="13974"/>
                  </a:lnTo>
                  <a:cubicBezTo>
                    <a:pt x="4599" y="13880"/>
                    <a:pt x="4736" y="13786"/>
                    <a:pt x="4859" y="13673"/>
                  </a:cubicBezTo>
                  <a:cubicBezTo>
                    <a:pt x="4859" y="13673"/>
                    <a:pt x="4858" y="13671"/>
                    <a:pt x="4851" y="13654"/>
                  </a:cubicBezTo>
                  <a:lnTo>
                    <a:pt x="4796" y="13519"/>
                  </a:lnTo>
                  <a:cubicBezTo>
                    <a:pt x="4796" y="13519"/>
                    <a:pt x="4798" y="13517"/>
                    <a:pt x="4812" y="13490"/>
                  </a:cubicBezTo>
                  <a:lnTo>
                    <a:pt x="4921" y="13289"/>
                  </a:lnTo>
                  <a:cubicBezTo>
                    <a:pt x="4921" y="13289"/>
                    <a:pt x="4883" y="13259"/>
                    <a:pt x="994" y="10189"/>
                  </a:cubicBezTo>
                  <a:lnTo>
                    <a:pt x="0" y="9105"/>
                  </a:lnTo>
                  <a:cubicBezTo>
                    <a:pt x="3287" y="4051"/>
                    <a:pt x="7358" y="-74"/>
                    <a:pt x="11501" y="1"/>
                  </a:cubicBezTo>
                  <a:cubicBezTo>
                    <a:pt x="14019" y="47"/>
                    <a:pt x="16564" y="1646"/>
                    <a:pt x="18976" y="5533"/>
                  </a:cubicBezTo>
                  <a:cubicBezTo>
                    <a:pt x="18851" y="5533"/>
                    <a:pt x="18789" y="5533"/>
                    <a:pt x="18664" y="5610"/>
                  </a:cubicBezTo>
                  <a:cubicBezTo>
                    <a:pt x="18664" y="5610"/>
                    <a:pt x="18665" y="5613"/>
                    <a:pt x="18680" y="5658"/>
                  </a:cubicBezTo>
                  <a:lnTo>
                    <a:pt x="18789" y="5994"/>
                  </a:lnTo>
                  <a:cubicBezTo>
                    <a:pt x="18914" y="5917"/>
                    <a:pt x="19039" y="5917"/>
                    <a:pt x="19226" y="5840"/>
                  </a:cubicBezTo>
                  <a:cubicBezTo>
                    <a:pt x="19351" y="6147"/>
                    <a:pt x="19539" y="6455"/>
                    <a:pt x="19664" y="6685"/>
                  </a:cubicBezTo>
                  <a:cubicBezTo>
                    <a:pt x="21600" y="12367"/>
                    <a:pt x="20226" y="16130"/>
                    <a:pt x="17227" y="18664"/>
                  </a:cubicBezTo>
                  <a:cubicBezTo>
                    <a:pt x="17227" y="18664"/>
                    <a:pt x="17239" y="18591"/>
                    <a:pt x="19101" y="6915"/>
                  </a:cubicBezTo>
                  <a:cubicBezTo>
                    <a:pt x="19101" y="6915"/>
                    <a:pt x="19093" y="6914"/>
                    <a:pt x="18727" y="6838"/>
                  </a:cubicBezTo>
                  <a:lnTo>
                    <a:pt x="16853" y="18971"/>
                  </a:lnTo>
                  <a:cubicBezTo>
                    <a:pt x="15328" y="20096"/>
                    <a:pt x="13439" y="20959"/>
                    <a:pt x="11379" y="21526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81" name="Shape 481"/>
            <p:cNvSpPr/>
            <p:nvPr/>
          </p:nvSpPr>
          <p:spPr>
            <a:xfrm rot="8557941" flipH="1">
              <a:off x="5457900" y="171747"/>
              <a:ext cx="533402" cy="53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9604" y="6439"/>
                  </a:moveTo>
                  <a:lnTo>
                    <a:pt x="8881" y="5888"/>
                  </a:lnTo>
                  <a:lnTo>
                    <a:pt x="8968" y="5627"/>
                  </a:lnTo>
                  <a:lnTo>
                    <a:pt x="9714" y="6178"/>
                  </a:lnTo>
                  <a:close/>
                  <a:moveTo>
                    <a:pt x="3508" y="14972"/>
                  </a:moveTo>
                  <a:lnTo>
                    <a:pt x="2675" y="14566"/>
                  </a:lnTo>
                  <a:lnTo>
                    <a:pt x="2763" y="14218"/>
                  </a:lnTo>
                  <a:lnTo>
                    <a:pt x="3596" y="14624"/>
                  </a:lnTo>
                  <a:close/>
                  <a:moveTo>
                    <a:pt x="16533" y="1941"/>
                  </a:moveTo>
                  <a:lnTo>
                    <a:pt x="15854" y="1244"/>
                  </a:lnTo>
                  <a:lnTo>
                    <a:pt x="16029" y="983"/>
                  </a:lnTo>
                  <a:lnTo>
                    <a:pt x="16709" y="1679"/>
                  </a:lnTo>
                  <a:close/>
                  <a:moveTo>
                    <a:pt x="11578" y="7978"/>
                  </a:moveTo>
                  <a:lnTo>
                    <a:pt x="10854" y="7426"/>
                  </a:lnTo>
                  <a:lnTo>
                    <a:pt x="10964" y="7078"/>
                  </a:lnTo>
                  <a:lnTo>
                    <a:pt x="11753" y="7629"/>
                  </a:lnTo>
                  <a:close/>
                  <a:moveTo>
                    <a:pt x="3501" y="18078"/>
                  </a:moveTo>
                  <a:lnTo>
                    <a:pt x="3316" y="17839"/>
                  </a:lnTo>
                  <a:cubicBezTo>
                    <a:pt x="3554" y="17599"/>
                    <a:pt x="3765" y="17394"/>
                    <a:pt x="3977" y="17120"/>
                  </a:cubicBezTo>
                  <a:lnTo>
                    <a:pt x="4162" y="17360"/>
                  </a:lnTo>
                  <a:cubicBezTo>
                    <a:pt x="3924" y="17668"/>
                    <a:pt x="3712" y="17873"/>
                    <a:pt x="3501" y="18078"/>
                  </a:cubicBezTo>
                  <a:close/>
                  <a:moveTo>
                    <a:pt x="5334" y="16279"/>
                  </a:moveTo>
                  <a:lnTo>
                    <a:pt x="5153" y="16037"/>
                  </a:lnTo>
                  <a:cubicBezTo>
                    <a:pt x="5231" y="15934"/>
                    <a:pt x="5283" y="15865"/>
                    <a:pt x="5334" y="15796"/>
                  </a:cubicBezTo>
                  <a:cubicBezTo>
                    <a:pt x="4878" y="15594"/>
                    <a:pt x="4868" y="15589"/>
                    <a:pt x="4868" y="15589"/>
                  </a:cubicBezTo>
                  <a:cubicBezTo>
                    <a:pt x="4919" y="15184"/>
                    <a:pt x="4920" y="15176"/>
                    <a:pt x="4920" y="15176"/>
                  </a:cubicBezTo>
                  <a:lnTo>
                    <a:pt x="5555" y="15477"/>
                  </a:lnTo>
                  <a:cubicBezTo>
                    <a:pt x="5642" y="15519"/>
                    <a:pt x="5645" y="15520"/>
                    <a:pt x="5645" y="15520"/>
                  </a:cubicBezTo>
                  <a:cubicBezTo>
                    <a:pt x="5697" y="15451"/>
                    <a:pt x="5749" y="15382"/>
                    <a:pt x="5853" y="15314"/>
                  </a:cubicBezTo>
                  <a:lnTo>
                    <a:pt x="5989" y="15615"/>
                  </a:lnTo>
                  <a:cubicBezTo>
                    <a:pt x="5749" y="15865"/>
                    <a:pt x="5542" y="16072"/>
                    <a:pt x="5334" y="16279"/>
                  </a:cubicBezTo>
                  <a:close/>
                  <a:moveTo>
                    <a:pt x="1721" y="20023"/>
                  </a:moveTo>
                  <a:lnTo>
                    <a:pt x="1513" y="19674"/>
                  </a:lnTo>
                  <a:cubicBezTo>
                    <a:pt x="1721" y="19465"/>
                    <a:pt x="1930" y="19256"/>
                    <a:pt x="2190" y="18978"/>
                  </a:cubicBezTo>
                  <a:lnTo>
                    <a:pt x="2346" y="19256"/>
                  </a:lnTo>
                  <a:cubicBezTo>
                    <a:pt x="2138" y="19535"/>
                    <a:pt x="1930" y="19744"/>
                    <a:pt x="1721" y="20023"/>
                  </a:cubicBezTo>
                  <a:close/>
                  <a:moveTo>
                    <a:pt x="7874" y="13909"/>
                  </a:moveTo>
                  <a:cubicBezTo>
                    <a:pt x="7630" y="14151"/>
                    <a:pt x="7418" y="14359"/>
                    <a:pt x="7154" y="14566"/>
                  </a:cubicBezTo>
                  <a:lnTo>
                    <a:pt x="7015" y="14324"/>
                  </a:lnTo>
                  <a:cubicBezTo>
                    <a:pt x="7259" y="14082"/>
                    <a:pt x="7471" y="13874"/>
                    <a:pt x="7735" y="13666"/>
                  </a:cubicBezTo>
                  <a:close/>
                  <a:moveTo>
                    <a:pt x="18310" y="3827"/>
                  </a:moveTo>
                  <a:lnTo>
                    <a:pt x="17630" y="3131"/>
                  </a:lnTo>
                  <a:lnTo>
                    <a:pt x="17783" y="2782"/>
                  </a:lnTo>
                  <a:lnTo>
                    <a:pt x="18463" y="3479"/>
                  </a:lnTo>
                  <a:close/>
                  <a:moveTo>
                    <a:pt x="11733" y="10777"/>
                  </a:moveTo>
                  <a:cubicBezTo>
                    <a:pt x="11489" y="10958"/>
                    <a:pt x="11224" y="11166"/>
                    <a:pt x="11013" y="11373"/>
                  </a:cubicBezTo>
                  <a:lnTo>
                    <a:pt x="10854" y="11027"/>
                  </a:lnTo>
                  <a:cubicBezTo>
                    <a:pt x="11119" y="10820"/>
                    <a:pt x="11330" y="10612"/>
                    <a:pt x="11595" y="10474"/>
                  </a:cubicBezTo>
                  <a:close/>
                  <a:moveTo>
                    <a:pt x="13720" y="9328"/>
                  </a:moveTo>
                  <a:cubicBezTo>
                    <a:pt x="13462" y="9491"/>
                    <a:pt x="13251" y="9698"/>
                    <a:pt x="12986" y="9835"/>
                  </a:cubicBezTo>
                  <a:lnTo>
                    <a:pt x="12848" y="9595"/>
                  </a:lnTo>
                  <a:cubicBezTo>
                    <a:pt x="12986" y="9423"/>
                    <a:pt x="13145" y="9354"/>
                    <a:pt x="13304" y="9216"/>
                  </a:cubicBezTo>
                  <a:cubicBezTo>
                    <a:pt x="12839" y="8881"/>
                    <a:pt x="12828" y="8873"/>
                    <a:pt x="12828" y="8873"/>
                  </a:cubicBezTo>
                  <a:lnTo>
                    <a:pt x="12933" y="8529"/>
                  </a:lnTo>
                  <a:cubicBezTo>
                    <a:pt x="13611" y="9003"/>
                    <a:pt x="13621" y="9010"/>
                    <a:pt x="13621" y="9010"/>
                  </a:cubicBezTo>
                  <a:lnTo>
                    <a:pt x="13714" y="9070"/>
                  </a:lnTo>
                  <a:lnTo>
                    <a:pt x="13674" y="9148"/>
                  </a:lnTo>
                  <a:close/>
                  <a:moveTo>
                    <a:pt x="10438" y="12883"/>
                  </a:moveTo>
                  <a:lnTo>
                    <a:pt x="10174" y="12825"/>
                  </a:lnTo>
                  <a:lnTo>
                    <a:pt x="10284" y="11983"/>
                  </a:lnTo>
                  <a:lnTo>
                    <a:pt x="10547" y="12070"/>
                  </a:lnTo>
                  <a:close/>
                  <a:moveTo>
                    <a:pt x="15753" y="7994"/>
                  </a:moveTo>
                  <a:cubicBezTo>
                    <a:pt x="15502" y="8178"/>
                    <a:pt x="15237" y="8389"/>
                    <a:pt x="15026" y="8529"/>
                  </a:cubicBezTo>
                  <a:lnTo>
                    <a:pt x="14887" y="8222"/>
                  </a:lnTo>
                  <a:cubicBezTo>
                    <a:pt x="15131" y="8038"/>
                    <a:pt x="15396" y="7828"/>
                    <a:pt x="15660" y="7687"/>
                  </a:cubicBezTo>
                  <a:close/>
                  <a:moveTo>
                    <a:pt x="16490" y="7629"/>
                  </a:moveTo>
                  <a:lnTo>
                    <a:pt x="10810" y="2144"/>
                  </a:lnTo>
                  <a:lnTo>
                    <a:pt x="10964" y="1883"/>
                  </a:lnTo>
                  <a:lnTo>
                    <a:pt x="16709" y="7281"/>
                  </a:lnTo>
                  <a:close/>
                  <a:moveTo>
                    <a:pt x="17880" y="6827"/>
                  </a:moveTo>
                  <a:cubicBezTo>
                    <a:pt x="17579" y="7007"/>
                    <a:pt x="17317" y="7144"/>
                    <a:pt x="17055" y="7281"/>
                  </a:cubicBezTo>
                  <a:lnTo>
                    <a:pt x="16963" y="6981"/>
                  </a:lnTo>
                  <a:cubicBezTo>
                    <a:pt x="17212" y="6801"/>
                    <a:pt x="17474" y="6664"/>
                    <a:pt x="17788" y="6526"/>
                  </a:cubicBezTo>
                  <a:close/>
                  <a:moveTo>
                    <a:pt x="20130" y="5627"/>
                  </a:moveTo>
                  <a:lnTo>
                    <a:pt x="19472" y="4930"/>
                  </a:lnTo>
                  <a:lnTo>
                    <a:pt x="19625" y="4640"/>
                  </a:lnTo>
                  <a:lnTo>
                    <a:pt x="20305" y="5336"/>
                  </a:lnTo>
                  <a:close/>
                  <a:moveTo>
                    <a:pt x="10021" y="15872"/>
                  </a:moveTo>
                  <a:lnTo>
                    <a:pt x="9758" y="15785"/>
                  </a:lnTo>
                  <a:lnTo>
                    <a:pt x="9911" y="14682"/>
                  </a:lnTo>
                  <a:lnTo>
                    <a:pt x="10174" y="14769"/>
                  </a:lnTo>
                  <a:close/>
                  <a:moveTo>
                    <a:pt x="20029" y="5844"/>
                  </a:moveTo>
                  <a:cubicBezTo>
                    <a:pt x="19728" y="6027"/>
                    <a:pt x="19466" y="6097"/>
                    <a:pt x="19204" y="6236"/>
                  </a:cubicBezTo>
                  <a:lnTo>
                    <a:pt x="19112" y="5931"/>
                  </a:lnTo>
                  <a:cubicBezTo>
                    <a:pt x="19413" y="5749"/>
                    <a:pt x="19675" y="5679"/>
                    <a:pt x="19937" y="5540"/>
                  </a:cubicBezTo>
                  <a:close/>
                  <a:moveTo>
                    <a:pt x="5846" y="21251"/>
                  </a:moveTo>
                  <a:lnTo>
                    <a:pt x="13624" y="13389"/>
                  </a:lnTo>
                  <a:cubicBezTo>
                    <a:pt x="14191" y="9452"/>
                    <a:pt x="14196" y="9418"/>
                    <a:pt x="14196" y="9418"/>
                  </a:cubicBezTo>
                  <a:cubicBezTo>
                    <a:pt x="14503" y="9486"/>
                    <a:pt x="14509" y="9487"/>
                    <a:pt x="14510" y="9487"/>
                  </a:cubicBezTo>
                  <a:cubicBezTo>
                    <a:pt x="14313" y="10825"/>
                    <a:pt x="14141" y="11995"/>
                    <a:pt x="13991" y="13018"/>
                  </a:cubicBezTo>
                  <a:lnTo>
                    <a:pt x="18045" y="8921"/>
                  </a:lnTo>
                  <a:lnTo>
                    <a:pt x="17849" y="8877"/>
                  </a:lnTo>
                  <a:lnTo>
                    <a:pt x="18003" y="7774"/>
                  </a:lnTo>
                  <a:lnTo>
                    <a:pt x="18266" y="7832"/>
                  </a:lnTo>
                  <a:lnTo>
                    <a:pt x="18126" y="8839"/>
                  </a:lnTo>
                  <a:lnTo>
                    <a:pt x="21600" y="5327"/>
                  </a:lnTo>
                  <a:lnTo>
                    <a:pt x="21399" y="5403"/>
                  </a:lnTo>
                  <a:lnTo>
                    <a:pt x="21308" y="5100"/>
                  </a:lnTo>
                  <a:cubicBezTo>
                    <a:pt x="21295" y="5059"/>
                    <a:pt x="21295" y="5057"/>
                    <a:pt x="21295" y="5057"/>
                  </a:cubicBezTo>
                  <a:cubicBezTo>
                    <a:pt x="21399" y="4987"/>
                    <a:pt x="21451" y="4987"/>
                    <a:pt x="21556" y="4987"/>
                  </a:cubicBezTo>
                  <a:cubicBezTo>
                    <a:pt x="19540" y="1483"/>
                    <a:pt x="17414" y="42"/>
                    <a:pt x="15310" y="1"/>
                  </a:cubicBezTo>
                  <a:cubicBezTo>
                    <a:pt x="11803" y="-68"/>
                    <a:pt x="8357" y="3750"/>
                    <a:pt x="5585" y="8379"/>
                  </a:cubicBezTo>
                  <a:cubicBezTo>
                    <a:pt x="9781" y="11953"/>
                    <a:pt x="9812" y="11979"/>
                    <a:pt x="9812" y="11979"/>
                  </a:cubicBezTo>
                  <a:lnTo>
                    <a:pt x="9721" y="12161"/>
                  </a:lnTo>
                  <a:cubicBezTo>
                    <a:pt x="9709" y="12185"/>
                    <a:pt x="9708" y="12187"/>
                    <a:pt x="9708" y="12187"/>
                  </a:cubicBezTo>
                  <a:lnTo>
                    <a:pt x="9754" y="12308"/>
                  </a:lnTo>
                  <a:cubicBezTo>
                    <a:pt x="9760" y="12324"/>
                    <a:pt x="9760" y="12325"/>
                    <a:pt x="9760" y="12325"/>
                  </a:cubicBezTo>
                  <a:cubicBezTo>
                    <a:pt x="9551" y="12533"/>
                    <a:pt x="9290" y="12671"/>
                    <a:pt x="9082" y="12879"/>
                  </a:cubicBezTo>
                  <a:lnTo>
                    <a:pt x="8945" y="12637"/>
                  </a:lnTo>
                  <a:cubicBezTo>
                    <a:pt x="8926" y="12604"/>
                    <a:pt x="8925" y="12602"/>
                    <a:pt x="8925" y="12602"/>
                  </a:cubicBezTo>
                  <a:cubicBezTo>
                    <a:pt x="9082" y="12464"/>
                    <a:pt x="9238" y="12325"/>
                    <a:pt x="9447" y="12118"/>
                  </a:cubicBezTo>
                  <a:cubicBezTo>
                    <a:pt x="5458" y="8682"/>
                    <a:pt x="5428" y="8657"/>
                    <a:pt x="5428" y="8656"/>
                  </a:cubicBezTo>
                  <a:cubicBezTo>
                    <a:pt x="3758" y="11495"/>
                    <a:pt x="2349" y="14540"/>
                    <a:pt x="1357" y="17171"/>
                  </a:cubicBezTo>
                  <a:cubicBezTo>
                    <a:pt x="3419" y="18333"/>
                    <a:pt x="3444" y="18348"/>
                    <a:pt x="3445" y="18348"/>
                  </a:cubicBezTo>
                  <a:lnTo>
                    <a:pt x="3353" y="18651"/>
                  </a:lnTo>
                  <a:cubicBezTo>
                    <a:pt x="3341" y="18691"/>
                    <a:pt x="3340" y="18694"/>
                    <a:pt x="3340" y="18694"/>
                  </a:cubicBezTo>
                  <a:cubicBezTo>
                    <a:pt x="1270" y="17527"/>
                    <a:pt x="1253" y="17517"/>
                    <a:pt x="1253" y="17517"/>
                  </a:cubicBezTo>
                  <a:cubicBezTo>
                    <a:pt x="731" y="18971"/>
                    <a:pt x="313" y="20286"/>
                    <a:pt x="0" y="21394"/>
                  </a:cubicBezTo>
                  <a:cubicBezTo>
                    <a:pt x="104" y="21255"/>
                    <a:pt x="261" y="21117"/>
                    <a:pt x="418" y="20909"/>
                  </a:cubicBezTo>
                  <a:lnTo>
                    <a:pt x="600" y="21151"/>
                  </a:lnTo>
                  <a:cubicBezTo>
                    <a:pt x="625" y="21184"/>
                    <a:pt x="626" y="21186"/>
                    <a:pt x="626" y="21186"/>
                  </a:cubicBezTo>
                  <a:lnTo>
                    <a:pt x="313" y="21532"/>
                  </a:lnTo>
                  <a:cubicBezTo>
                    <a:pt x="1618" y="21463"/>
                    <a:pt x="3497" y="21463"/>
                    <a:pt x="5532" y="21255"/>
                  </a:cubicBezTo>
                  <a:cubicBezTo>
                    <a:pt x="6516" y="15006"/>
                    <a:pt x="6524" y="14956"/>
                    <a:pt x="6524" y="14956"/>
                  </a:cubicBezTo>
                  <a:lnTo>
                    <a:pt x="6752" y="15016"/>
                  </a:lnTo>
                  <a:cubicBezTo>
                    <a:pt x="6783" y="15024"/>
                    <a:pt x="6785" y="15025"/>
                    <a:pt x="6785" y="15025"/>
                  </a:cubicBezTo>
                  <a:cubicBezTo>
                    <a:pt x="5928" y="20710"/>
                    <a:pt x="5853" y="21207"/>
                    <a:pt x="5846" y="2125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82" name="Shape 482"/>
            <p:cNvSpPr/>
            <p:nvPr/>
          </p:nvSpPr>
          <p:spPr>
            <a:xfrm rot="14260338">
              <a:off x="3042519" y="3479303"/>
              <a:ext cx="1562102" cy="83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83" name="Shape 483"/>
            <p:cNvSpPr/>
            <p:nvPr/>
          </p:nvSpPr>
          <p:spPr>
            <a:xfrm rot="19642308">
              <a:off x="5291214" y="4623098"/>
              <a:ext cx="822326" cy="779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84" name="Shape 484"/>
            <p:cNvSpPr/>
            <p:nvPr/>
          </p:nvSpPr>
          <p:spPr>
            <a:xfrm rot="17366818">
              <a:off x="4880050" y="1573510"/>
              <a:ext cx="750889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85" name="Shape 485"/>
            <p:cNvSpPr/>
            <p:nvPr/>
          </p:nvSpPr>
          <p:spPr>
            <a:xfrm rot="18361205">
              <a:off x="1885232" y="2960191"/>
              <a:ext cx="752475" cy="401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86" name="Shape 486"/>
            <p:cNvSpPr/>
            <p:nvPr/>
          </p:nvSpPr>
          <p:spPr>
            <a:xfrm rot="1968420">
              <a:off x="3727525" y="2419648"/>
              <a:ext cx="1169990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87" name="Shape 487"/>
            <p:cNvSpPr/>
            <p:nvPr/>
          </p:nvSpPr>
          <p:spPr>
            <a:xfrm rot="20678873">
              <a:off x="2027314" y="3734098"/>
              <a:ext cx="822326" cy="779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88" name="Shape 488"/>
            <p:cNvSpPr/>
            <p:nvPr/>
          </p:nvSpPr>
          <p:spPr>
            <a:xfrm rot="16885505" flipH="1">
              <a:off x="3188568" y="4771530"/>
              <a:ext cx="1096965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 rot="10207366">
              <a:off x="2557538" y="2568873"/>
              <a:ext cx="1169989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90" name="Shape 490"/>
            <p:cNvSpPr/>
            <p:nvPr/>
          </p:nvSpPr>
          <p:spPr>
            <a:xfrm rot="4491075">
              <a:off x="2526581" y="4522292"/>
              <a:ext cx="750890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91" name="Shape 491"/>
            <p:cNvSpPr/>
            <p:nvPr/>
          </p:nvSpPr>
          <p:spPr>
            <a:xfrm rot="4770738">
              <a:off x="2943300" y="4134149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92" name="Shape 492"/>
            <p:cNvSpPr/>
            <p:nvPr/>
          </p:nvSpPr>
          <p:spPr>
            <a:xfrm rot="19178520">
              <a:off x="7332739" y="4230985"/>
              <a:ext cx="561976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93" name="Shape 493"/>
            <p:cNvSpPr/>
            <p:nvPr/>
          </p:nvSpPr>
          <p:spPr>
            <a:xfrm rot="18361205">
              <a:off x="4576837" y="2156123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94" name="Shape 494"/>
            <p:cNvSpPr/>
            <p:nvPr/>
          </p:nvSpPr>
          <p:spPr>
            <a:xfrm rot="11792620" flipH="1">
              <a:off x="4119638" y="4689773"/>
              <a:ext cx="823913" cy="781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95" name="Shape 495"/>
            <p:cNvSpPr/>
            <p:nvPr/>
          </p:nvSpPr>
          <p:spPr>
            <a:xfrm rot="18361205">
              <a:off x="6927925" y="3126086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96" name="Shape 496"/>
            <p:cNvSpPr/>
            <p:nvPr/>
          </p:nvSpPr>
          <p:spPr>
            <a:xfrm rot="1968420">
              <a:off x="6334200" y="4069061"/>
              <a:ext cx="1169990" cy="1111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97" name="Shape 497"/>
            <p:cNvSpPr/>
            <p:nvPr/>
          </p:nvSpPr>
          <p:spPr>
            <a:xfrm rot="20678873">
              <a:off x="6538989" y="2316461"/>
              <a:ext cx="822326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98" name="Shape 498"/>
            <p:cNvSpPr/>
            <p:nvPr/>
          </p:nvSpPr>
          <p:spPr>
            <a:xfrm rot="3206259" flipH="1">
              <a:off x="4300613" y="3721398"/>
              <a:ext cx="1096963" cy="58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99" name="Shape 499"/>
            <p:cNvSpPr/>
            <p:nvPr/>
          </p:nvSpPr>
          <p:spPr>
            <a:xfrm rot="4491075">
              <a:off x="6589787" y="3597574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00" name="Shape 500"/>
            <p:cNvSpPr/>
            <p:nvPr/>
          </p:nvSpPr>
          <p:spPr>
            <a:xfrm rot="19178520">
              <a:off x="4943551" y="4399261"/>
              <a:ext cx="563564" cy="53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01" name="Shape 501"/>
            <p:cNvSpPr/>
            <p:nvPr/>
          </p:nvSpPr>
          <p:spPr>
            <a:xfrm rot="18361205">
              <a:off x="5769844" y="3873005"/>
              <a:ext cx="752476" cy="401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02" name="Shape 502"/>
            <p:cNvSpPr/>
            <p:nvPr/>
          </p:nvSpPr>
          <p:spPr>
            <a:xfrm rot="11792620" flipH="1">
              <a:off x="5823025" y="2883198"/>
              <a:ext cx="822327" cy="781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03" name="Shape 503"/>
            <p:cNvSpPr/>
            <p:nvPr/>
          </p:nvSpPr>
          <p:spPr>
            <a:xfrm rot="14246117">
              <a:off x="5486475" y="5596236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04" name="Shape 504"/>
            <p:cNvSpPr/>
            <p:nvPr/>
          </p:nvSpPr>
          <p:spPr>
            <a:xfrm rot="1968420">
              <a:off x="5564263" y="1676698"/>
              <a:ext cx="1169989" cy="110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05" name="Shape 505"/>
            <p:cNvSpPr/>
            <p:nvPr/>
          </p:nvSpPr>
          <p:spPr>
            <a:xfrm rot="20678873">
              <a:off x="4818139" y="2629198"/>
              <a:ext cx="822326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06" name="Shape 506"/>
            <p:cNvSpPr/>
            <p:nvPr/>
          </p:nvSpPr>
          <p:spPr>
            <a:xfrm rot="16885505" flipH="1">
              <a:off x="5054675" y="3430886"/>
              <a:ext cx="1096965" cy="58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 rot="4491075">
              <a:off x="8145537" y="4480224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08" name="Shape 508"/>
            <p:cNvSpPr/>
            <p:nvPr/>
          </p:nvSpPr>
          <p:spPr>
            <a:xfrm rot="2242059">
              <a:off x="592213" y="6826547"/>
              <a:ext cx="531813" cy="53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9604" y="6439"/>
                  </a:moveTo>
                  <a:lnTo>
                    <a:pt x="8881" y="5888"/>
                  </a:lnTo>
                  <a:lnTo>
                    <a:pt x="8968" y="5627"/>
                  </a:lnTo>
                  <a:lnTo>
                    <a:pt x="9714" y="6178"/>
                  </a:lnTo>
                  <a:close/>
                  <a:moveTo>
                    <a:pt x="3508" y="14972"/>
                  </a:moveTo>
                  <a:lnTo>
                    <a:pt x="2675" y="14566"/>
                  </a:lnTo>
                  <a:lnTo>
                    <a:pt x="2763" y="14218"/>
                  </a:lnTo>
                  <a:lnTo>
                    <a:pt x="3596" y="14624"/>
                  </a:lnTo>
                  <a:close/>
                  <a:moveTo>
                    <a:pt x="16533" y="1941"/>
                  </a:moveTo>
                  <a:lnTo>
                    <a:pt x="15854" y="1244"/>
                  </a:lnTo>
                  <a:lnTo>
                    <a:pt x="16029" y="983"/>
                  </a:lnTo>
                  <a:lnTo>
                    <a:pt x="16709" y="1679"/>
                  </a:lnTo>
                  <a:close/>
                  <a:moveTo>
                    <a:pt x="11578" y="7978"/>
                  </a:moveTo>
                  <a:lnTo>
                    <a:pt x="10854" y="7426"/>
                  </a:lnTo>
                  <a:lnTo>
                    <a:pt x="10964" y="7078"/>
                  </a:lnTo>
                  <a:lnTo>
                    <a:pt x="11753" y="7629"/>
                  </a:lnTo>
                  <a:close/>
                  <a:moveTo>
                    <a:pt x="3501" y="18078"/>
                  </a:moveTo>
                  <a:lnTo>
                    <a:pt x="3316" y="17839"/>
                  </a:lnTo>
                  <a:cubicBezTo>
                    <a:pt x="3554" y="17599"/>
                    <a:pt x="3765" y="17394"/>
                    <a:pt x="3977" y="17120"/>
                  </a:cubicBezTo>
                  <a:lnTo>
                    <a:pt x="4162" y="17360"/>
                  </a:lnTo>
                  <a:cubicBezTo>
                    <a:pt x="3924" y="17668"/>
                    <a:pt x="3712" y="17873"/>
                    <a:pt x="3501" y="18078"/>
                  </a:cubicBezTo>
                  <a:close/>
                  <a:moveTo>
                    <a:pt x="5334" y="16279"/>
                  </a:moveTo>
                  <a:lnTo>
                    <a:pt x="5153" y="16037"/>
                  </a:lnTo>
                  <a:cubicBezTo>
                    <a:pt x="5231" y="15934"/>
                    <a:pt x="5283" y="15865"/>
                    <a:pt x="5334" y="15796"/>
                  </a:cubicBezTo>
                  <a:cubicBezTo>
                    <a:pt x="4878" y="15594"/>
                    <a:pt x="4868" y="15589"/>
                    <a:pt x="4868" y="15589"/>
                  </a:cubicBezTo>
                  <a:cubicBezTo>
                    <a:pt x="4919" y="15184"/>
                    <a:pt x="4920" y="15176"/>
                    <a:pt x="4920" y="15176"/>
                  </a:cubicBezTo>
                  <a:lnTo>
                    <a:pt x="5555" y="15477"/>
                  </a:lnTo>
                  <a:cubicBezTo>
                    <a:pt x="5642" y="15519"/>
                    <a:pt x="5645" y="15520"/>
                    <a:pt x="5645" y="15520"/>
                  </a:cubicBezTo>
                  <a:cubicBezTo>
                    <a:pt x="5697" y="15451"/>
                    <a:pt x="5749" y="15382"/>
                    <a:pt x="5853" y="15314"/>
                  </a:cubicBezTo>
                  <a:lnTo>
                    <a:pt x="5989" y="15615"/>
                  </a:lnTo>
                  <a:cubicBezTo>
                    <a:pt x="5749" y="15865"/>
                    <a:pt x="5542" y="16072"/>
                    <a:pt x="5334" y="16279"/>
                  </a:cubicBezTo>
                  <a:close/>
                  <a:moveTo>
                    <a:pt x="1721" y="20023"/>
                  </a:moveTo>
                  <a:lnTo>
                    <a:pt x="1513" y="19674"/>
                  </a:lnTo>
                  <a:cubicBezTo>
                    <a:pt x="1721" y="19465"/>
                    <a:pt x="1930" y="19256"/>
                    <a:pt x="2190" y="18978"/>
                  </a:cubicBezTo>
                  <a:lnTo>
                    <a:pt x="2346" y="19256"/>
                  </a:lnTo>
                  <a:cubicBezTo>
                    <a:pt x="2138" y="19535"/>
                    <a:pt x="1930" y="19744"/>
                    <a:pt x="1721" y="20023"/>
                  </a:cubicBezTo>
                  <a:close/>
                  <a:moveTo>
                    <a:pt x="7874" y="13909"/>
                  </a:moveTo>
                  <a:cubicBezTo>
                    <a:pt x="7630" y="14151"/>
                    <a:pt x="7418" y="14359"/>
                    <a:pt x="7154" y="14566"/>
                  </a:cubicBezTo>
                  <a:lnTo>
                    <a:pt x="7015" y="14324"/>
                  </a:lnTo>
                  <a:cubicBezTo>
                    <a:pt x="7259" y="14082"/>
                    <a:pt x="7471" y="13874"/>
                    <a:pt x="7735" y="13666"/>
                  </a:cubicBezTo>
                  <a:close/>
                  <a:moveTo>
                    <a:pt x="18310" y="3827"/>
                  </a:moveTo>
                  <a:lnTo>
                    <a:pt x="17630" y="3131"/>
                  </a:lnTo>
                  <a:lnTo>
                    <a:pt x="17783" y="2782"/>
                  </a:lnTo>
                  <a:lnTo>
                    <a:pt x="18463" y="3479"/>
                  </a:lnTo>
                  <a:close/>
                  <a:moveTo>
                    <a:pt x="11733" y="10777"/>
                  </a:moveTo>
                  <a:cubicBezTo>
                    <a:pt x="11489" y="10958"/>
                    <a:pt x="11224" y="11166"/>
                    <a:pt x="11013" y="11373"/>
                  </a:cubicBezTo>
                  <a:lnTo>
                    <a:pt x="10854" y="11027"/>
                  </a:lnTo>
                  <a:cubicBezTo>
                    <a:pt x="11119" y="10820"/>
                    <a:pt x="11330" y="10612"/>
                    <a:pt x="11595" y="10474"/>
                  </a:cubicBezTo>
                  <a:close/>
                  <a:moveTo>
                    <a:pt x="13720" y="9328"/>
                  </a:moveTo>
                  <a:cubicBezTo>
                    <a:pt x="13462" y="9491"/>
                    <a:pt x="13251" y="9698"/>
                    <a:pt x="12986" y="9835"/>
                  </a:cubicBezTo>
                  <a:lnTo>
                    <a:pt x="12848" y="9595"/>
                  </a:lnTo>
                  <a:cubicBezTo>
                    <a:pt x="12986" y="9423"/>
                    <a:pt x="13145" y="9354"/>
                    <a:pt x="13304" y="9216"/>
                  </a:cubicBezTo>
                  <a:cubicBezTo>
                    <a:pt x="12839" y="8881"/>
                    <a:pt x="12828" y="8873"/>
                    <a:pt x="12828" y="8873"/>
                  </a:cubicBezTo>
                  <a:lnTo>
                    <a:pt x="12933" y="8529"/>
                  </a:lnTo>
                  <a:cubicBezTo>
                    <a:pt x="13611" y="9003"/>
                    <a:pt x="13621" y="9010"/>
                    <a:pt x="13621" y="9010"/>
                  </a:cubicBezTo>
                  <a:lnTo>
                    <a:pt x="13714" y="9070"/>
                  </a:lnTo>
                  <a:lnTo>
                    <a:pt x="13674" y="9148"/>
                  </a:lnTo>
                  <a:close/>
                  <a:moveTo>
                    <a:pt x="10438" y="12883"/>
                  </a:moveTo>
                  <a:lnTo>
                    <a:pt x="10174" y="12825"/>
                  </a:lnTo>
                  <a:lnTo>
                    <a:pt x="10284" y="11983"/>
                  </a:lnTo>
                  <a:lnTo>
                    <a:pt x="10547" y="12070"/>
                  </a:lnTo>
                  <a:close/>
                  <a:moveTo>
                    <a:pt x="15753" y="7994"/>
                  </a:moveTo>
                  <a:cubicBezTo>
                    <a:pt x="15502" y="8178"/>
                    <a:pt x="15237" y="8389"/>
                    <a:pt x="15026" y="8529"/>
                  </a:cubicBezTo>
                  <a:lnTo>
                    <a:pt x="14887" y="8222"/>
                  </a:lnTo>
                  <a:cubicBezTo>
                    <a:pt x="15131" y="8038"/>
                    <a:pt x="15396" y="7828"/>
                    <a:pt x="15660" y="7687"/>
                  </a:cubicBezTo>
                  <a:close/>
                  <a:moveTo>
                    <a:pt x="16490" y="7629"/>
                  </a:moveTo>
                  <a:lnTo>
                    <a:pt x="10810" y="2144"/>
                  </a:lnTo>
                  <a:lnTo>
                    <a:pt x="10964" y="1883"/>
                  </a:lnTo>
                  <a:lnTo>
                    <a:pt x="16709" y="7281"/>
                  </a:lnTo>
                  <a:close/>
                  <a:moveTo>
                    <a:pt x="17880" y="6827"/>
                  </a:moveTo>
                  <a:cubicBezTo>
                    <a:pt x="17579" y="7007"/>
                    <a:pt x="17317" y="7144"/>
                    <a:pt x="17055" y="7281"/>
                  </a:cubicBezTo>
                  <a:lnTo>
                    <a:pt x="16963" y="6981"/>
                  </a:lnTo>
                  <a:cubicBezTo>
                    <a:pt x="17212" y="6801"/>
                    <a:pt x="17474" y="6664"/>
                    <a:pt x="17788" y="6526"/>
                  </a:cubicBezTo>
                  <a:close/>
                  <a:moveTo>
                    <a:pt x="20130" y="5627"/>
                  </a:moveTo>
                  <a:lnTo>
                    <a:pt x="19472" y="4930"/>
                  </a:lnTo>
                  <a:lnTo>
                    <a:pt x="19625" y="4640"/>
                  </a:lnTo>
                  <a:lnTo>
                    <a:pt x="20305" y="5336"/>
                  </a:lnTo>
                  <a:close/>
                  <a:moveTo>
                    <a:pt x="10021" y="15872"/>
                  </a:moveTo>
                  <a:lnTo>
                    <a:pt x="9758" y="15785"/>
                  </a:lnTo>
                  <a:lnTo>
                    <a:pt x="9911" y="14682"/>
                  </a:lnTo>
                  <a:lnTo>
                    <a:pt x="10174" y="14769"/>
                  </a:lnTo>
                  <a:close/>
                  <a:moveTo>
                    <a:pt x="20029" y="5844"/>
                  </a:moveTo>
                  <a:cubicBezTo>
                    <a:pt x="19728" y="6027"/>
                    <a:pt x="19466" y="6097"/>
                    <a:pt x="19204" y="6236"/>
                  </a:cubicBezTo>
                  <a:lnTo>
                    <a:pt x="19112" y="5931"/>
                  </a:lnTo>
                  <a:cubicBezTo>
                    <a:pt x="19413" y="5749"/>
                    <a:pt x="19675" y="5679"/>
                    <a:pt x="19937" y="5540"/>
                  </a:cubicBezTo>
                  <a:close/>
                  <a:moveTo>
                    <a:pt x="5846" y="21251"/>
                  </a:moveTo>
                  <a:lnTo>
                    <a:pt x="13624" y="13389"/>
                  </a:lnTo>
                  <a:cubicBezTo>
                    <a:pt x="14191" y="9452"/>
                    <a:pt x="14196" y="9418"/>
                    <a:pt x="14196" y="9418"/>
                  </a:cubicBezTo>
                  <a:cubicBezTo>
                    <a:pt x="14503" y="9486"/>
                    <a:pt x="14509" y="9487"/>
                    <a:pt x="14510" y="9487"/>
                  </a:cubicBezTo>
                  <a:cubicBezTo>
                    <a:pt x="14313" y="10825"/>
                    <a:pt x="14141" y="11995"/>
                    <a:pt x="13991" y="13018"/>
                  </a:cubicBezTo>
                  <a:lnTo>
                    <a:pt x="18045" y="8921"/>
                  </a:lnTo>
                  <a:lnTo>
                    <a:pt x="17849" y="8877"/>
                  </a:lnTo>
                  <a:lnTo>
                    <a:pt x="18003" y="7774"/>
                  </a:lnTo>
                  <a:lnTo>
                    <a:pt x="18266" y="7832"/>
                  </a:lnTo>
                  <a:lnTo>
                    <a:pt x="18126" y="8839"/>
                  </a:lnTo>
                  <a:lnTo>
                    <a:pt x="21600" y="5327"/>
                  </a:lnTo>
                  <a:lnTo>
                    <a:pt x="21399" y="5403"/>
                  </a:lnTo>
                  <a:lnTo>
                    <a:pt x="21308" y="5100"/>
                  </a:lnTo>
                  <a:cubicBezTo>
                    <a:pt x="21295" y="5059"/>
                    <a:pt x="21295" y="5057"/>
                    <a:pt x="21295" y="5057"/>
                  </a:cubicBezTo>
                  <a:cubicBezTo>
                    <a:pt x="21399" y="4987"/>
                    <a:pt x="21451" y="4987"/>
                    <a:pt x="21556" y="4987"/>
                  </a:cubicBezTo>
                  <a:cubicBezTo>
                    <a:pt x="19540" y="1483"/>
                    <a:pt x="17414" y="42"/>
                    <a:pt x="15310" y="1"/>
                  </a:cubicBezTo>
                  <a:cubicBezTo>
                    <a:pt x="11803" y="-68"/>
                    <a:pt x="8357" y="3750"/>
                    <a:pt x="5585" y="8379"/>
                  </a:cubicBezTo>
                  <a:cubicBezTo>
                    <a:pt x="9781" y="11953"/>
                    <a:pt x="9812" y="11979"/>
                    <a:pt x="9812" y="11979"/>
                  </a:cubicBezTo>
                  <a:lnTo>
                    <a:pt x="9721" y="12161"/>
                  </a:lnTo>
                  <a:cubicBezTo>
                    <a:pt x="9709" y="12185"/>
                    <a:pt x="9708" y="12187"/>
                    <a:pt x="9708" y="12187"/>
                  </a:cubicBezTo>
                  <a:lnTo>
                    <a:pt x="9754" y="12308"/>
                  </a:lnTo>
                  <a:cubicBezTo>
                    <a:pt x="9760" y="12324"/>
                    <a:pt x="9760" y="12325"/>
                    <a:pt x="9760" y="12325"/>
                  </a:cubicBezTo>
                  <a:cubicBezTo>
                    <a:pt x="9551" y="12533"/>
                    <a:pt x="9290" y="12671"/>
                    <a:pt x="9082" y="12879"/>
                  </a:cubicBezTo>
                  <a:lnTo>
                    <a:pt x="8945" y="12637"/>
                  </a:lnTo>
                  <a:cubicBezTo>
                    <a:pt x="8926" y="12604"/>
                    <a:pt x="8925" y="12602"/>
                    <a:pt x="8925" y="12602"/>
                  </a:cubicBezTo>
                  <a:cubicBezTo>
                    <a:pt x="9082" y="12464"/>
                    <a:pt x="9238" y="12325"/>
                    <a:pt x="9447" y="12118"/>
                  </a:cubicBezTo>
                  <a:cubicBezTo>
                    <a:pt x="5458" y="8682"/>
                    <a:pt x="5428" y="8657"/>
                    <a:pt x="5428" y="8656"/>
                  </a:cubicBezTo>
                  <a:cubicBezTo>
                    <a:pt x="3758" y="11495"/>
                    <a:pt x="2349" y="14540"/>
                    <a:pt x="1357" y="17171"/>
                  </a:cubicBezTo>
                  <a:cubicBezTo>
                    <a:pt x="3419" y="18333"/>
                    <a:pt x="3444" y="18348"/>
                    <a:pt x="3445" y="18348"/>
                  </a:cubicBezTo>
                  <a:lnTo>
                    <a:pt x="3353" y="18651"/>
                  </a:lnTo>
                  <a:cubicBezTo>
                    <a:pt x="3341" y="18691"/>
                    <a:pt x="3340" y="18694"/>
                    <a:pt x="3340" y="18694"/>
                  </a:cubicBezTo>
                  <a:cubicBezTo>
                    <a:pt x="1270" y="17527"/>
                    <a:pt x="1253" y="17517"/>
                    <a:pt x="1253" y="17517"/>
                  </a:cubicBezTo>
                  <a:cubicBezTo>
                    <a:pt x="731" y="18971"/>
                    <a:pt x="313" y="20286"/>
                    <a:pt x="0" y="21394"/>
                  </a:cubicBezTo>
                  <a:cubicBezTo>
                    <a:pt x="104" y="21255"/>
                    <a:pt x="261" y="21117"/>
                    <a:pt x="418" y="20909"/>
                  </a:cubicBezTo>
                  <a:lnTo>
                    <a:pt x="600" y="21151"/>
                  </a:lnTo>
                  <a:cubicBezTo>
                    <a:pt x="625" y="21184"/>
                    <a:pt x="626" y="21186"/>
                    <a:pt x="626" y="21186"/>
                  </a:cubicBezTo>
                  <a:lnTo>
                    <a:pt x="313" y="21532"/>
                  </a:lnTo>
                  <a:cubicBezTo>
                    <a:pt x="1618" y="21463"/>
                    <a:pt x="3497" y="21463"/>
                    <a:pt x="5532" y="21255"/>
                  </a:cubicBezTo>
                  <a:cubicBezTo>
                    <a:pt x="6516" y="15006"/>
                    <a:pt x="6524" y="14956"/>
                    <a:pt x="6524" y="14956"/>
                  </a:cubicBezTo>
                  <a:lnTo>
                    <a:pt x="6752" y="15016"/>
                  </a:lnTo>
                  <a:cubicBezTo>
                    <a:pt x="6783" y="15024"/>
                    <a:pt x="6785" y="15025"/>
                    <a:pt x="6785" y="15025"/>
                  </a:cubicBezTo>
                  <a:cubicBezTo>
                    <a:pt x="5928" y="20710"/>
                    <a:pt x="5853" y="21207"/>
                    <a:pt x="5846" y="2125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09" name="Shape 509"/>
            <p:cNvSpPr/>
            <p:nvPr/>
          </p:nvSpPr>
          <p:spPr>
            <a:xfrm rot="13039248" flipH="1">
              <a:off x="8237614" y="6658272"/>
              <a:ext cx="563563" cy="53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extrusionOk="0">
                  <a:moveTo>
                    <a:pt x="2021" y="19022"/>
                  </a:moveTo>
                  <a:cubicBezTo>
                    <a:pt x="1781" y="19303"/>
                    <a:pt x="1589" y="19514"/>
                    <a:pt x="1396" y="19725"/>
                  </a:cubicBezTo>
                  <a:lnTo>
                    <a:pt x="1589" y="20077"/>
                  </a:lnTo>
                  <a:cubicBezTo>
                    <a:pt x="1781" y="19796"/>
                    <a:pt x="1973" y="19585"/>
                    <a:pt x="2166" y="19303"/>
                  </a:cubicBezTo>
                  <a:close/>
                  <a:moveTo>
                    <a:pt x="3670" y="17147"/>
                  </a:moveTo>
                  <a:cubicBezTo>
                    <a:pt x="3475" y="17424"/>
                    <a:pt x="3280" y="17631"/>
                    <a:pt x="3060" y="17872"/>
                  </a:cubicBezTo>
                  <a:lnTo>
                    <a:pt x="3231" y="18114"/>
                  </a:lnTo>
                  <a:cubicBezTo>
                    <a:pt x="3426" y="17907"/>
                    <a:pt x="3622" y="17700"/>
                    <a:pt x="3841" y="17389"/>
                  </a:cubicBezTo>
                  <a:close/>
                  <a:moveTo>
                    <a:pt x="3319" y="14628"/>
                  </a:moveTo>
                  <a:lnTo>
                    <a:pt x="2550" y="14218"/>
                  </a:lnTo>
                  <a:lnTo>
                    <a:pt x="2469" y="14570"/>
                  </a:lnTo>
                  <a:lnTo>
                    <a:pt x="3238" y="14980"/>
                  </a:lnTo>
                  <a:close/>
                  <a:moveTo>
                    <a:pt x="5402" y="15324"/>
                  </a:moveTo>
                  <a:cubicBezTo>
                    <a:pt x="5306" y="15394"/>
                    <a:pt x="5258" y="15463"/>
                    <a:pt x="5211" y="15533"/>
                  </a:cubicBezTo>
                  <a:cubicBezTo>
                    <a:pt x="5210" y="15533"/>
                    <a:pt x="5199" y="15527"/>
                    <a:pt x="4541" y="15185"/>
                  </a:cubicBezTo>
                  <a:cubicBezTo>
                    <a:pt x="4541" y="15185"/>
                    <a:pt x="4539" y="15196"/>
                    <a:pt x="4493" y="15602"/>
                  </a:cubicBezTo>
                  <a:cubicBezTo>
                    <a:pt x="4493" y="15602"/>
                    <a:pt x="4502" y="15607"/>
                    <a:pt x="4924" y="15811"/>
                  </a:cubicBezTo>
                  <a:cubicBezTo>
                    <a:pt x="4876" y="15881"/>
                    <a:pt x="4828" y="15950"/>
                    <a:pt x="4756" y="16054"/>
                  </a:cubicBezTo>
                  <a:lnTo>
                    <a:pt x="4923" y="16298"/>
                  </a:lnTo>
                  <a:cubicBezTo>
                    <a:pt x="5115" y="16089"/>
                    <a:pt x="5306" y="15881"/>
                    <a:pt x="5527" y="15628"/>
                  </a:cubicBezTo>
                  <a:close/>
                  <a:moveTo>
                    <a:pt x="9067" y="17704"/>
                  </a:moveTo>
                  <a:lnTo>
                    <a:pt x="8763" y="17704"/>
                  </a:lnTo>
                  <a:lnTo>
                    <a:pt x="8682" y="18817"/>
                  </a:lnTo>
                  <a:lnTo>
                    <a:pt x="8905" y="18876"/>
                  </a:lnTo>
                  <a:close/>
                  <a:moveTo>
                    <a:pt x="7139" y="13662"/>
                  </a:moveTo>
                  <a:cubicBezTo>
                    <a:pt x="6895" y="13871"/>
                    <a:pt x="6700" y="14081"/>
                    <a:pt x="6474" y="14325"/>
                  </a:cubicBezTo>
                  <a:lnTo>
                    <a:pt x="6603" y="14570"/>
                  </a:lnTo>
                  <a:cubicBezTo>
                    <a:pt x="6847" y="14360"/>
                    <a:pt x="7042" y="14151"/>
                    <a:pt x="7268" y="13906"/>
                  </a:cubicBezTo>
                  <a:close/>
                  <a:moveTo>
                    <a:pt x="9391" y="14775"/>
                  </a:moveTo>
                  <a:lnTo>
                    <a:pt x="9148" y="14687"/>
                  </a:lnTo>
                  <a:lnTo>
                    <a:pt x="9006" y="15800"/>
                  </a:lnTo>
                  <a:lnTo>
                    <a:pt x="9249" y="15888"/>
                  </a:lnTo>
                  <a:close/>
                  <a:moveTo>
                    <a:pt x="9735" y="12050"/>
                  </a:moveTo>
                  <a:lnTo>
                    <a:pt x="9492" y="11963"/>
                  </a:lnTo>
                  <a:lnTo>
                    <a:pt x="9391" y="12812"/>
                  </a:lnTo>
                  <a:lnTo>
                    <a:pt x="9634" y="12871"/>
                  </a:lnTo>
                  <a:close/>
                  <a:moveTo>
                    <a:pt x="15746" y="16796"/>
                  </a:moveTo>
                  <a:lnTo>
                    <a:pt x="15503" y="16708"/>
                  </a:lnTo>
                  <a:lnTo>
                    <a:pt x="15361" y="17850"/>
                  </a:lnTo>
                  <a:lnTo>
                    <a:pt x="15604" y="17909"/>
                  </a:lnTo>
                  <a:close/>
                  <a:moveTo>
                    <a:pt x="10701" y="10439"/>
                  </a:moveTo>
                  <a:cubicBezTo>
                    <a:pt x="10457" y="10579"/>
                    <a:pt x="10262" y="10789"/>
                    <a:pt x="10018" y="10998"/>
                  </a:cubicBezTo>
                  <a:lnTo>
                    <a:pt x="10165" y="11348"/>
                  </a:lnTo>
                  <a:cubicBezTo>
                    <a:pt x="10360" y="11138"/>
                    <a:pt x="10604" y="10928"/>
                    <a:pt x="10830" y="10745"/>
                  </a:cubicBezTo>
                  <a:close/>
                  <a:moveTo>
                    <a:pt x="8966" y="6104"/>
                  </a:moveTo>
                  <a:lnTo>
                    <a:pt x="8278" y="5548"/>
                  </a:lnTo>
                  <a:lnTo>
                    <a:pt x="8197" y="5811"/>
                  </a:lnTo>
                  <a:lnTo>
                    <a:pt x="8865" y="6368"/>
                  </a:lnTo>
                  <a:close/>
                  <a:moveTo>
                    <a:pt x="16130" y="13779"/>
                  </a:moveTo>
                  <a:lnTo>
                    <a:pt x="15847" y="13720"/>
                  </a:lnTo>
                  <a:lnTo>
                    <a:pt x="15705" y="14833"/>
                  </a:lnTo>
                  <a:lnTo>
                    <a:pt x="15988" y="14892"/>
                  </a:lnTo>
                  <a:close/>
                  <a:moveTo>
                    <a:pt x="10848" y="7569"/>
                  </a:moveTo>
                  <a:lnTo>
                    <a:pt x="10119" y="7012"/>
                  </a:lnTo>
                  <a:lnTo>
                    <a:pt x="10018" y="7364"/>
                  </a:lnTo>
                  <a:lnTo>
                    <a:pt x="10686" y="7920"/>
                  </a:lnTo>
                  <a:close/>
                  <a:moveTo>
                    <a:pt x="12657" y="9023"/>
                  </a:moveTo>
                  <a:lnTo>
                    <a:pt x="12572" y="8962"/>
                  </a:lnTo>
                  <a:cubicBezTo>
                    <a:pt x="12572" y="8962"/>
                    <a:pt x="12561" y="8954"/>
                    <a:pt x="11937" y="8477"/>
                  </a:cubicBezTo>
                  <a:lnTo>
                    <a:pt x="11840" y="8824"/>
                  </a:lnTo>
                  <a:cubicBezTo>
                    <a:pt x="11840" y="8824"/>
                    <a:pt x="11848" y="8831"/>
                    <a:pt x="12279" y="9171"/>
                  </a:cubicBezTo>
                  <a:cubicBezTo>
                    <a:pt x="12132" y="9309"/>
                    <a:pt x="11986" y="9379"/>
                    <a:pt x="11858" y="9552"/>
                  </a:cubicBezTo>
                  <a:lnTo>
                    <a:pt x="11986" y="9795"/>
                  </a:lnTo>
                  <a:cubicBezTo>
                    <a:pt x="12230" y="9656"/>
                    <a:pt x="12425" y="9448"/>
                    <a:pt x="12663" y="9283"/>
                  </a:cubicBezTo>
                  <a:lnTo>
                    <a:pt x="12621" y="9101"/>
                  </a:lnTo>
                  <a:close/>
                  <a:moveTo>
                    <a:pt x="16474" y="10791"/>
                  </a:moveTo>
                  <a:lnTo>
                    <a:pt x="16231" y="10703"/>
                  </a:lnTo>
                  <a:lnTo>
                    <a:pt x="16090" y="11816"/>
                  </a:lnTo>
                  <a:lnTo>
                    <a:pt x="16333" y="11904"/>
                  </a:lnTo>
                  <a:close/>
                  <a:moveTo>
                    <a:pt x="14454" y="7627"/>
                  </a:moveTo>
                  <a:cubicBezTo>
                    <a:pt x="14210" y="7769"/>
                    <a:pt x="13966" y="7981"/>
                    <a:pt x="13740" y="8167"/>
                  </a:cubicBezTo>
                  <a:lnTo>
                    <a:pt x="13868" y="8477"/>
                  </a:lnTo>
                  <a:cubicBezTo>
                    <a:pt x="14063" y="8335"/>
                    <a:pt x="14307" y="8123"/>
                    <a:pt x="14539" y="7937"/>
                  </a:cubicBezTo>
                  <a:close/>
                  <a:moveTo>
                    <a:pt x="15422" y="7217"/>
                  </a:moveTo>
                  <a:lnTo>
                    <a:pt x="10119" y="1769"/>
                  </a:lnTo>
                  <a:lnTo>
                    <a:pt x="9978" y="2032"/>
                  </a:lnTo>
                  <a:lnTo>
                    <a:pt x="15219" y="7569"/>
                  </a:lnTo>
                  <a:close/>
                  <a:moveTo>
                    <a:pt x="16859" y="7774"/>
                  </a:moveTo>
                  <a:lnTo>
                    <a:pt x="16616" y="7715"/>
                  </a:lnTo>
                  <a:lnTo>
                    <a:pt x="16474" y="8828"/>
                  </a:lnTo>
                  <a:lnTo>
                    <a:pt x="16717" y="8887"/>
                  </a:lnTo>
                  <a:close/>
                  <a:moveTo>
                    <a:pt x="16418" y="6456"/>
                  </a:moveTo>
                  <a:cubicBezTo>
                    <a:pt x="16128" y="6594"/>
                    <a:pt x="15886" y="6733"/>
                    <a:pt x="15657" y="6914"/>
                  </a:cubicBezTo>
                  <a:lnTo>
                    <a:pt x="15741" y="7217"/>
                  </a:lnTo>
                  <a:cubicBezTo>
                    <a:pt x="15983" y="7079"/>
                    <a:pt x="16225" y="6940"/>
                    <a:pt x="16503" y="6758"/>
                  </a:cubicBezTo>
                  <a:close/>
                  <a:moveTo>
                    <a:pt x="18401" y="5460"/>
                  </a:moveTo>
                  <a:cubicBezTo>
                    <a:pt x="18160" y="5600"/>
                    <a:pt x="17918" y="5671"/>
                    <a:pt x="17640" y="5855"/>
                  </a:cubicBezTo>
                  <a:lnTo>
                    <a:pt x="17725" y="6163"/>
                  </a:lnTo>
                  <a:cubicBezTo>
                    <a:pt x="17966" y="6022"/>
                    <a:pt x="18208" y="5952"/>
                    <a:pt x="18486" y="5767"/>
                  </a:cubicBezTo>
                  <a:close/>
                  <a:moveTo>
                    <a:pt x="19891" y="6902"/>
                  </a:moveTo>
                  <a:lnTo>
                    <a:pt x="20894" y="8008"/>
                  </a:lnTo>
                  <a:cubicBezTo>
                    <a:pt x="21600" y="12049"/>
                    <a:pt x="20538" y="14864"/>
                    <a:pt x="18546" y="16849"/>
                  </a:cubicBezTo>
                  <a:cubicBezTo>
                    <a:pt x="18546" y="16849"/>
                    <a:pt x="18557" y="16767"/>
                    <a:pt x="19891" y="6902"/>
                  </a:cubicBezTo>
                  <a:close/>
                  <a:moveTo>
                    <a:pt x="13637" y="0"/>
                  </a:moveTo>
                  <a:lnTo>
                    <a:pt x="14642" y="1109"/>
                  </a:lnTo>
                  <a:lnTo>
                    <a:pt x="14632" y="1124"/>
                  </a:lnTo>
                  <a:lnTo>
                    <a:pt x="15260" y="1827"/>
                  </a:lnTo>
                  <a:lnTo>
                    <a:pt x="15273" y="1806"/>
                  </a:lnTo>
                  <a:lnTo>
                    <a:pt x="16305" y="2945"/>
                  </a:lnTo>
                  <a:lnTo>
                    <a:pt x="16272" y="3028"/>
                  </a:lnTo>
                  <a:lnTo>
                    <a:pt x="16899" y="3731"/>
                  </a:lnTo>
                  <a:lnTo>
                    <a:pt x="16936" y="3641"/>
                  </a:lnTo>
                  <a:lnTo>
                    <a:pt x="17991" y="4805"/>
                  </a:lnTo>
                  <a:lnTo>
                    <a:pt x="17972" y="4845"/>
                  </a:lnTo>
                  <a:lnTo>
                    <a:pt x="18579" y="5548"/>
                  </a:lnTo>
                  <a:lnTo>
                    <a:pt x="18611" y="5489"/>
                  </a:lnTo>
                  <a:lnTo>
                    <a:pt x="19633" y="6617"/>
                  </a:lnTo>
                  <a:lnTo>
                    <a:pt x="18257" y="17129"/>
                  </a:lnTo>
                  <a:cubicBezTo>
                    <a:pt x="16571" y="18596"/>
                    <a:pt x="14307" y="19574"/>
                    <a:pt x="11947" y="20203"/>
                  </a:cubicBezTo>
                  <a:cubicBezTo>
                    <a:pt x="11947" y="20202"/>
                    <a:pt x="11957" y="20126"/>
                    <a:pt x="13392" y="9444"/>
                  </a:cubicBezTo>
                  <a:cubicBezTo>
                    <a:pt x="13392" y="9444"/>
                    <a:pt x="13383" y="9442"/>
                    <a:pt x="13103" y="9374"/>
                  </a:cubicBezTo>
                  <a:cubicBezTo>
                    <a:pt x="13103" y="9374"/>
                    <a:pt x="13095" y="9434"/>
                    <a:pt x="11658" y="20342"/>
                  </a:cubicBezTo>
                  <a:cubicBezTo>
                    <a:pt x="10646" y="20552"/>
                    <a:pt x="9683" y="20762"/>
                    <a:pt x="8671" y="20901"/>
                  </a:cubicBezTo>
                  <a:cubicBezTo>
                    <a:pt x="8671" y="20901"/>
                    <a:pt x="8671" y="20899"/>
                    <a:pt x="8671" y="20875"/>
                  </a:cubicBezTo>
                  <a:lnTo>
                    <a:pt x="8671" y="20692"/>
                  </a:lnTo>
                  <a:cubicBezTo>
                    <a:pt x="8671" y="20692"/>
                    <a:pt x="8669" y="20692"/>
                    <a:pt x="8641" y="20692"/>
                  </a:cubicBezTo>
                  <a:lnTo>
                    <a:pt x="8430" y="20692"/>
                  </a:lnTo>
                  <a:cubicBezTo>
                    <a:pt x="8430" y="20692"/>
                    <a:pt x="8430" y="20694"/>
                    <a:pt x="8424" y="20727"/>
                  </a:cubicBezTo>
                  <a:lnTo>
                    <a:pt x="8382" y="20971"/>
                  </a:lnTo>
                  <a:cubicBezTo>
                    <a:pt x="7370" y="21111"/>
                    <a:pt x="6359" y="21251"/>
                    <a:pt x="5395" y="21321"/>
                  </a:cubicBezTo>
                  <a:cubicBezTo>
                    <a:pt x="5395" y="21320"/>
                    <a:pt x="5404" y="21260"/>
                    <a:pt x="6262" y="15033"/>
                  </a:cubicBezTo>
                  <a:cubicBezTo>
                    <a:pt x="6262" y="15033"/>
                    <a:pt x="6261" y="15032"/>
                    <a:pt x="6232" y="15024"/>
                  </a:cubicBezTo>
                  <a:lnTo>
                    <a:pt x="6022" y="14963"/>
                  </a:lnTo>
                  <a:cubicBezTo>
                    <a:pt x="6021" y="14963"/>
                    <a:pt x="6014" y="15016"/>
                    <a:pt x="5106" y="21321"/>
                  </a:cubicBezTo>
                  <a:cubicBezTo>
                    <a:pt x="3228" y="21530"/>
                    <a:pt x="1493" y="21530"/>
                    <a:pt x="289" y="21600"/>
                  </a:cubicBezTo>
                  <a:lnTo>
                    <a:pt x="578" y="21251"/>
                  </a:lnTo>
                  <a:cubicBezTo>
                    <a:pt x="578" y="21251"/>
                    <a:pt x="577" y="21249"/>
                    <a:pt x="554" y="21216"/>
                  </a:cubicBezTo>
                  <a:lnTo>
                    <a:pt x="385" y="20971"/>
                  </a:lnTo>
                  <a:cubicBezTo>
                    <a:pt x="241" y="21181"/>
                    <a:pt x="96" y="21321"/>
                    <a:pt x="0" y="21460"/>
                  </a:cubicBezTo>
                  <a:cubicBezTo>
                    <a:pt x="289" y="20342"/>
                    <a:pt x="674" y="19015"/>
                    <a:pt x="1156" y="17548"/>
                  </a:cubicBezTo>
                  <a:cubicBezTo>
                    <a:pt x="1156" y="17548"/>
                    <a:pt x="1175" y="17559"/>
                    <a:pt x="3083" y="18736"/>
                  </a:cubicBezTo>
                  <a:cubicBezTo>
                    <a:pt x="3083" y="18735"/>
                    <a:pt x="3084" y="18733"/>
                    <a:pt x="3095" y="18692"/>
                  </a:cubicBezTo>
                  <a:lnTo>
                    <a:pt x="3179" y="18386"/>
                  </a:lnTo>
                  <a:cubicBezTo>
                    <a:pt x="3179" y="18386"/>
                    <a:pt x="3159" y="18374"/>
                    <a:pt x="1252" y="17199"/>
                  </a:cubicBezTo>
                  <a:cubicBezTo>
                    <a:pt x="2168" y="14544"/>
                    <a:pt x="3468" y="11470"/>
                    <a:pt x="5010" y="8605"/>
                  </a:cubicBezTo>
                  <a:cubicBezTo>
                    <a:pt x="5010" y="8605"/>
                    <a:pt x="5034" y="8628"/>
                    <a:pt x="8719" y="12099"/>
                  </a:cubicBezTo>
                  <a:cubicBezTo>
                    <a:pt x="8527" y="12308"/>
                    <a:pt x="8382" y="12448"/>
                    <a:pt x="8237" y="12588"/>
                  </a:cubicBezTo>
                  <a:cubicBezTo>
                    <a:pt x="8238" y="12588"/>
                    <a:pt x="8238" y="12589"/>
                    <a:pt x="8256" y="12622"/>
                  </a:cubicBezTo>
                  <a:lnTo>
                    <a:pt x="8382" y="12867"/>
                  </a:lnTo>
                  <a:cubicBezTo>
                    <a:pt x="8575" y="12657"/>
                    <a:pt x="8816" y="12518"/>
                    <a:pt x="9008" y="12308"/>
                  </a:cubicBezTo>
                  <a:cubicBezTo>
                    <a:pt x="9008" y="12308"/>
                    <a:pt x="9008" y="12307"/>
                    <a:pt x="9002" y="12291"/>
                  </a:cubicBezTo>
                  <a:lnTo>
                    <a:pt x="8960" y="12168"/>
                  </a:lnTo>
                  <a:cubicBezTo>
                    <a:pt x="8960" y="12168"/>
                    <a:pt x="8961" y="12166"/>
                    <a:pt x="8972" y="12142"/>
                  </a:cubicBezTo>
                  <a:lnTo>
                    <a:pt x="9056" y="11959"/>
                  </a:lnTo>
                  <a:cubicBezTo>
                    <a:pt x="9056" y="11958"/>
                    <a:pt x="9022" y="11927"/>
                    <a:pt x="5154" y="8326"/>
                  </a:cubicBezTo>
                  <a:cubicBezTo>
                    <a:pt x="7582" y="3894"/>
                    <a:pt x="10568" y="199"/>
                    <a:pt x="13637" y="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511" name="Shape 511"/>
          <p:cNvSpPr/>
          <p:nvPr/>
        </p:nvSpPr>
        <p:spPr>
          <a:xfrm rot="5142891" flipH="1" flipV="1">
            <a:off x="-430070" y="2147534"/>
            <a:ext cx="4930858" cy="25559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36" h="19898" extrusionOk="0">
                <a:moveTo>
                  <a:pt x="1293" y="4051"/>
                </a:moveTo>
                <a:cubicBezTo>
                  <a:pt x="-497" y="7966"/>
                  <a:pt x="-1993" y="19561"/>
                  <a:pt x="8112" y="19895"/>
                </a:cubicBezTo>
                <a:cubicBezTo>
                  <a:pt x="15929" y="20153"/>
                  <a:pt x="19607" y="7622"/>
                  <a:pt x="13417" y="2212"/>
                </a:cubicBezTo>
                <a:cubicBezTo>
                  <a:pt x="9253" y="-1447"/>
                  <a:pt x="3332" y="-381"/>
                  <a:pt x="1293" y="4051"/>
                </a:cubicBezTo>
                <a:close/>
              </a:path>
            </a:pathLst>
          </a:custGeom>
          <a:solidFill>
            <a:srgbClr val="6A452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512" name="Shape 512"/>
          <p:cNvSpPr/>
          <p:nvPr/>
        </p:nvSpPr>
        <p:spPr>
          <a:xfrm rot="5239426" flipH="1" flipV="1">
            <a:off x="-323706" y="2201528"/>
            <a:ext cx="4729243" cy="2433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36" h="19898" extrusionOk="0">
                <a:moveTo>
                  <a:pt x="1293" y="4051"/>
                </a:moveTo>
                <a:cubicBezTo>
                  <a:pt x="-497" y="7966"/>
                  <a:pt x="-1993" y="19561"/>
                  <a:pt x="8112" y="19895"/>
                </a:cubicBezTo>
                <a:cubicBezTo>
                  <a:pt x="15929" y="20153"/>
                  <a:pt x="19607" y="7622"/>
                  <a:pt x="13417" y="2212"/>
                </a:cubicBezTo>
                <a:cubicBezTo>
                  <a:pt x="9253" y="-1447"/>
                  <a:pt x="3332" y="-381"/>
                  <a:pt x="1293" y="405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513" name="Shape 513"/>
          <p:cNvSpPr/>
          <p:nvPr/>
        </p:nvSpPr>
        <p:spPr>
          <a:xfrm rot="16039426" flipV="1">
            <a:off x="-203450" y="2268381"/>
            <a:ext cx="4513679" cy="2319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23" h="21213" extrusionOk="0">
                <a:moveTo>
                  <a:pt x="1236" y="4781"/>
                </a:moveTo>
                <a:cubicBezTo>
                  <a:pt x="-680" y="7790"/>
                  <a:pt x="-279" y="14995"/>
                  <a:pt x="1828" y="17731"/>
                </a:cubicBezTo>
                <a:cubicBezTo>
                  <a:pt x="3935" y="20467"/>
                  <a:pt x="7894" y="21366"/>
                  <a:pt x="10677" y="21192"/>
                </a:cubicBezTo>
                <a:cubicBezTo>
                  <a:pt x="13460" y="21018"/>
                  <a:pt x="17100" y="19161"/>
                  <a:pt x="18525" y="16681"/>
                </a:cubicBezTo>
                <a:cubicBezTo>
                  <a:pt x="19950" y="14201"/>
                  <a:pt x="20920" y="9875"/>
                  <a:pt x="19223" y="6315"/>
                </a:cubicBezTo>
                <a:cubicBezTo>
                  <a:pt x="17233" y="2625"/>
                  <a:pt x="13117" y="277"/>
                  <a:pt x="10118" y="22"/>
                </a:cubicBezTo>
                <a:cubicBezTo>
                  <a:pt x="7120" y="-234"/>
                  <a:pt x="3151" y="1771"/>
                  <a:pt x="1236" y="4781"/>
                </a:cubicBezTo>
                <a:close/>
              </a:path>
            </a:pathLst>
          </a:custGeom>
          <a:ln>
            <a:solidFill>
              <a:srgbClr val="6A4520"/>
            </a:solidFill>
            <a:prstDash val="dash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514" name="Shape 514"/>
          <p:cNvSpPr/>
          <p:nvPr/>
        </p:nvSpPr>
        <p:spPr>
          <a:xfrm rot="5245851" flipH="1">
            <a:off x="4631269" y="2086441"/>
            <a:ext cx="4876882" cy="2557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36" h="19898" extrusionOk="0">
                <a:moveTo>
                  <a:pt x="1293" y="4051"/>
                </a:moveTo>
                <a:cubicBezTo>
                  <a:pt x="-497" y="7966"/>
                  <a:pt x="-1993" y="19561"/>
                  <a:pt x="8112" y="19895"/>
                </a:cubicBezTo>
                <a:cubicBezTo>
                  <a:pt x="15929" y="20153"/>
                  <a:pt x="19607" y="7622"/>
                  <a:pt x="13417" y="2212"/>
                </a:cubicBezTo>
                <a:cubicBezTo>
                  <a:pt x="9253" y="-1447"/>
                  <a:pt x="3332" y="-381"/>
                  <a:pt x="1293" y="4051"/>
                </a:cubicBezTo>
                <a:close/>
              </a:path>
            </a:pathLst>
          </a:custGeom>
          <a:solidFill>
            <a:srgbClr val="6A452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515" name="Shape 515"/>
          <p:cNvSpPr/>
          <p:nvPr/>
        </p:nvSpPr>
        <p:spPr>
          <a:xfrm rot="5400000" flipH="1">
            <a:off x="4720193" y="2130894"/>
            <a:ext cx="4726067" cy="2432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36" h="19898" extrusionOk="0">
                <a:moveTo>
                  <a:pt x="1293" y="4051"/>
                </a:moveTo>
                <a:cubicBezTo>
                  <a:pt x="-497" y="7966"/>
                  <a:pt x="-1993" y="19561"/>
                  <a:pt x="8112" y="19895"/>
                </a:cubicBezTo>
                <a:cubicBezTo>
                  <a:pt x="15929" y="20153"/>
                  <a:pt x="19607" y="7622"/>
                  <a:pt x="13417" y="2212"/>
                </a:cubicBezTo>
                <a:cubicBezTo>
                  <a:pt x="9253" y="-1447"/>
                  <a:pt x="3332" y="-381"/>
                  <a:pt x="1293" y="405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516" name="Shape 516"/>
          <p:cNvSpPr/>
          <p:nvPr/>
        </p:nvSpPr>
        <p:spPr>
          <a:xfrm rot="16200000">
            <a:off x="4817098" y="2178685"/>
            <a:ext cx="4510504" cy="23178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23" h="21213" extrusionOk="0">
                <a:moveTo>
                  <a:pt x="1236" y="4781"/>
                </a:moveTo>
                <a:cubicBezTo>
                  <a:pt x="-680" y="7790"/>
                  <a:pt x="-279" y="14995"/>
                  <a:pt x="1828" y="17731"/>
                </a:cubicBezTo>
                <a:cubicBezTo>
                  <a:pt x="3935" y="20467"/>
                  <a:pt x="7894" y="21366"/>
                  <a:pt x="10677" y="21192"/>
                </a:cubicBezTo>
                <a:cubicBezTo>
                  <a:pt x="13460" y="21018"/>
                  <a:pt x="17100" y="19161"/>
                  <a:pt x="18525" y="16681"/>
                </a:cubicBezTo>
                <a:cubicBezTo>
                  <a:pt x="19950" y="14201"/>
                  <a:pt x="20920" y="9875"/>
                  <a:pt x="19223" y="6315"/>
                </a:cubicBezTo>
                <a:cubicBezTo>
                  <a:pt x="17233" y="2625"/>
                  <a:pt x="13117" y="277"/>
                  <a:pt x="10118" y="22"/>
                </a:cubicBezTo>
                <a:cubicBezTo>
                  <a:pt x="7120" y="-234"/>
                  <a:pt x="3151" y="1771"/>
                  <a:pt x="1236" y="4781"/>
                </a:cubicBezTo>
                <a:close/>
              </a:path>
            </a:pathLst>
          </a:custGeom>
          <a:ln>
            <a:solidFill>
              <a:srgbClr val="6A4520"/>
            </a:solidFill>
            <a:prstDash val="dash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517" name="Shape 517"/>
          <p:cNvSpPr/>
          <p:nvPr/>
        </p:nvSpPr>
        <p:spPr>
          <a:xfrm rot="5400000" flipH="1" flipV="1">
            <a:off x="1888536" y="1864173"/>
            <a:ext cx="5365756" cy="2773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36" h="19888" extrusionOk="0">
                <a:moveTo>
                  <a:pt x="1292" y="4065"/>
                </a:moveTo>
                <a:cubicBezTo>
                  <a:pt x="-496" y="7974"/>
                  <a:pt x="-1992" y="19551"/>
                  <a:pt x="8109" y="19884"/>
                </a:cubicBezTo>
                <a:cubicBezTo>
                  <a:pt x="15923" y="20142"/>
                  <a:pt x="19608" y="7597"/>
                  <a:pt x="13420" y="2195"/>
                </a:cubicBezTo>
                <a:cubicBezTo>
                  <a:pt x="9258" y="-1458"/>
                  <a:pt x="3331" y="-360"/>
                  <a:pt x="1292" y="4065"/>
                </a:cubicBezTo>
                <a:close/>
              </a:path>
            </a:pathLst>
          </a:custGeom>
          <a:solidFill>
            <a:srgbClr val="6A452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518" name="Shape 518"/>
          <p:cNvSpPr/>
          <p:nvPr/>
        </p:nvSpPr>
        <p:spPr>
          <a:xfrm rot="5400000" flipH="1" flipV="1">
            <a:off x="1975841" y="1907048"/>
            <a:ext cx="5191131" cy="26845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36" h="19888" extrusionOk="0">
                <a:moveTo>
                  <a:pt x="1292" y="4065"/>
                </a:moveTo>
                <a:cubicBezTo>
                  <a:pt x="-496" y="7974"/>
                  <a:pt x="-1992" y="19551"/>
                  <a:pt x="8109" y="19884"/>
                </a:cubicBezTo>
                <a:cubicBezTo>
                  <a:pt x="15923" y="20142"/>
                  <a:pt x="19608" y="7597"/>
                  <a:pt x="13420" y="2195"/>
                </a:cubicBezTo>
                <a:cubicBezTo>
                  <a:pt x="9258" y="-1458"/>
                  <a:pt x="3331" y="-360"/>
                  <a:pt x="1292" y="406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519" name="Shape 519"/>
          <p:cNvSpPr/>
          <p:nvPr/>
        </p:nvSpPr>
        <p:spPr>
          <a:xfrm rot="5400000" flipH="1" flipV="1">
            <a:off x="2081399" y="1969770"/>
            <a:ext cx="4949830" cy="25400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36" h="19888" extrusionOk="0">
                <a:moveTo>
                  <a:pt x="1292" y="4065"/>
                </a:moveTo>
                <a:cubicBezTo>
                  <a:pt x="-496" y="7974"/>
                  <a:pt x="-1992" y="19551"/>
                  <a:pt x="8109" y="19884"/>
                </a:cubicBezTo>
                <a:cubicBezTo>
                  <a:pt x="15923" y="20142"/>
                  <a:pt x="19608" y="7597"/>
                  <a:pt x="13420" y="2195"/>
                </a:cubicBezTo>
                <a:cubicBezTo>
                  <a:pt x="9258" y="-1458"/>
                  <a:pt x="3331" y="-360"/>
                  <a:pt x="1292" y="4065"/>
                </a:cubicBezTo>
                <a:close/>
              </a:path>
            </a:pathLst>
          </a:custGeom>
          <a:ln>
            <a:solidFill>
              <a:srgbClr val="6A4520"/>
            </a:solidFill>
            <a:prstDash val="dash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520" name="Shape 5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es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" name="Group 623"/>
          <p:cNvGrpSpPr/>
          <p:nvPr/>
        </p:nvGrpSpPr>
        <p:grpSpPr>
          <a:xfrm>
            <a:off x="-508076" y="-336848"/>
            <a:ext cx="10037825" cy="7612695"/>
            <a:chOff x="0" y="0"/>
            <a:chExt cx="10037824" cy="7612694"/>
          </a:xfrm>
        </p:grpSpPr>
        <p:sp>
          <p:nvSpPr>
            <p:cNvPr id="522" name="Shape 522"/>
            <p:cNvSpPr/>
            <p:nvPr/>
          </p:nvSpPr>
          <p:spPr>
            <a:xfrm rot="20746899">
              <a:off x="4476825" y="6059787"/>
              <a:ext cx="1128715" cy="1085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2" h="21530" extrusionOk="0">
                  <a:moveTo>
                    <a:pt x="2978" y="17494"/>
                  </a:moveTo>
                  <a:cubicBezTo>
                    <a:pt x="2779" y="17774"/>
                    <a:pt x="2579" y="17983"/>
                    <a:pt x="2355" y="18228"/>
                  </a:cubicBezTo>
                  <a:lnTo>
                    <a:pt x="2530" y="18473"/>
                  </a:lnTo>
                  <a:cubicBezTo>
                    <a:pt x="2729" y="18263"/>
                    <a:pt x="2928" y="18053"/>
                    <a:pt x="3152" y="17739"/>
                  </a:cubicBezTo>
                  <a:close/>
                  <a:moveTo>
                    <a:pt x="8485" y="18058"/>
                  </a:moveTo>
                  <a:lnTo>
                    <a:pt x="8175" y="18058"/>
                  </a:lnTo>
                  <a:lnTo>
                    <a:pt x="8093" y="19185"/>
                  </a:lnTo>
                  <a:lnTo>
                    <a:pt x="8320" y="19244"/>
                  </a:lnTo>
                  <a:close/>
                  <a:moveTo>
                    <a:pt x="4745" y="15648"/>
                  </a:moveTo>
                  <a:cubicBezTo>
                    <a:pt x="4647" y="15718"/>
                    <a:pt x="4599" y="15789"/>
                    <a:pt x="4550" y="15859"/>
                  </a:cubicBezTo>
                  <a:cubicBezTo>
                    <a:pt x="4550" y="15859"/>
                    <a:pt x="4540" y="15854"/>
                    <a:pt x="3866" y="15507"/>
                  </a:cubicBezTo>
                  <a:cubicBezTo>
                    <a:pt x="3866" y="15507"/>
                    <a:pt x="3865" y="15516"/>
                    <a:pt x="3817" y="15930"/>
                  </a:cubicBezTo>
                  <a:cubicBezTo>
                    <a:pt x="3818" y="15930"/>
                    <a:pt x="3824" y="15933"/>
                    <a:pt x="4257" y="16141"/>
                  </a:cubicBezTo>
                  <a:cubicBezTo>
                    <a:pt x="4208" y="16211"/>
                    <a:pt x="4159" y="16282"/>
                    <a:pt x="4086" y="16387"/>
                  </a:cubicBezTo>
                  <a:lnTo>
                    <a:pt x="4257" y="16634"/>
                  </a:lnTo>
                  <a:cubicBezTo>
                    <a:pt x="4452" y="16423"/>
                    <a:pt x="4647" y="16211"/>
                    <a:pt x="4873" y="15956"/>
                  </a:cubicBezTo>
                  <a:close/>
                  <a:moveTo>
                    <a:pt x="1835" y="14528"/>
                  </a:moveTo>
                  <a:lnTo>
                    <a:pt x="1752" y="14884"/>
                  </a:lnTo>
                  <a:lnTo>
                    <a:pt x="2537" y="15299"/>
                  </a:lnTo>
                  <a:lnTo>
                    <a:pt x="2620" y="14943"/>
                  </a:lnTo>
                  <a:close/>
                  <a:moveTo>
                    <a:pt x="8816" y="15092"/>
                  </a:moveTo>
                  <a:lnTo>
                    <a:pt x="8568" y="15003"/>
                  </a:lnTo>
                  <a:lnTo>
                    <a:pt x="8423" y="16130"/>
                  </a:lnTo>
                  <a:lnTo>
                    <a:pt x="8671" y="16219"/>
                  </a:lnTo>
                  <a:close/>
                  <a:moveTo>
                    <a:pt x="6518" y="13965"/>
                  </a:moveTo>
                  <a:cubicBezTo>
                    <a:pt x="6269" y="14177"/>
                    <a:pt x="6070" y="14389"/>
                    <a:pt x="5840" y="14637"/>
                  </a:cubicBezTo>
                  <a:lnTo>
                    <a:pt x="5970" y="14884"/>
                  </a:lnTo>
                  <a:cubicBezTo>
                    <a:pt x="6219" y="14672"/>
                    <a:pt x="6419" y="14460"/>
                    <a:pt x="6649" y="14212"/>
                  </a:cubicBezTo>
                  <a:close/>
                  <a:moveTo>
                    <a:pt x="15301" y="17138"/>
                  </a:moveTo>
                  <a:lnTo>
                    <a:pt x="15053" y="17049"/>
                  </a:lnTo>
                  <a:lnTo>
                    <a:pt x="14908" y="18206"/>
                  </a:lnTo>
                  <a:lnTo>
                    <a:pt x="15156" y="18265"/>
                  </a:lnTo>
                  <a:close/>
                  <a:moveTo>
                    <a:pt x="9167" y="12333"/>
                  </a:moveTo>
                  <a:lnTo>
                    <a:pt x="8919" y="12244"/>
                  </a:lnTo>
                  <a:lnTo>
                    <a:pt x="8816" y="13105"/>
                  </a:lnTo>
                  <a:lnTo>
                    <a:pt x="9063" y="13164"/>
                  </a:lnTo>
                  <a:close/>
                  <a:moveTo>
                    <a:pt x="15693" y="14083"/>
                  </a:moveTo>
                  <a:lnTo>
                    <a:pt x="15404" y="14024"/>
                  </a:lnTo>
                  <a:lnTo>
                    <a:pt x="15259" y="15151"/>
                  </a:lnTo>
                  <a:lnTo>
                    <a:pt x="15549" y="15210"/>
                  </a:lnTo>
                  <a:close/>
                  <a:moveTo>
                    <a:pt x="10153" y="10702"/>
                  </a:moveTo>
                  <a:cubicBezTo>
                    <a:pt x="9904" y="10844"/>
                    <a:pt x="9705" y="11056"/>
                    <a:pt x="9456" y="11268"/>
                  </a:cubicBezTo>
                  <a:lnTo>
                    <a:pt x="9605" y="11622"/>
                  </a:lnTo>
                  <a:cubicBezTo>
                    <a:pt x="9805" y="11409"/>
                    <a:pt x="10054" y="11197"/>
                    <a:pt x="10284" y="11012"/>
                  </a:cubicBezTo>
                  <a:close/>
                  <a:moveTo>
                    <a:pt x="16044" y="11058"/>
                  </a:moveTo>
                  <a:lnTo>
                    <a:pt x="15796" y="10969"/>
                  </a:lnTo>
                  <a:lnTo>
                    <a:pt x="15652" y="12096"/>
                  </a:lnTo>
                  <a:lnTo>
                    <a:pt x="15900" y="12185"/>
                  </a:lnTo>
                  <a:close/>
                  <a:moveTo>
                    <a:pt x="11414" y="8715"/>
                  </a:moveTo>
                  <a:lnTo>
                    <a:pt x="11315" y="9066"/>
                  </a:lnTo>
                  <a:cubicBezTo>
                    <a:pt x="11315" y="9066"/>
                    <a:pt x="11322" y="9072"/>
                    <a:pt x="11763" y="9418"/>
                  </a:cubicBezTo>
                  <a:cubicBezTo>
                    <a:pt x="11614" y="9558"/>
                    <a:pt x="11464" y="9628"/>
                    <a:pt x="11333" y="9804"/>
                  </a:cubicBezTo>
                  <a:lnTo>
                    <a:pt x="11464" y="10050"/>
                  </a:lnTo>
                  <a:cubicBezTo>
                    <a:pt x="11713" y="9909"/>
                    <a:pt x="11912" y="9698"/>
                    <a:pt x="12155" y="9532"/>
                  </a:cubicBezTo>
                  <a:lnTo>
                    <a:pt x="12112" y="9347"/>
                  </a:lnTo>
                  <a:lnTo>
                    <a:pt x="12149" y="9268"/>
                  </a:lnTo>
                  <a:lnTo>
                    <a:pt x="12062" y="9207"/>
                  </a:lnTo>
                  <a:cubicBezTo>
                    <a:pt x="12062" y="9207"/>
                    <a:pt x="12053" y="9200"/>
                    <a:pt x="11414" y="8715"/>
                  </a:cubicBezTo>
                  <a:close/>
                  <a:moveTo>
                    <a:pt x="9559" y="7232"/>
                  </a:moveTo>
                  <a:lnTo>
                    <a:pt x="9456" y="7588"/>
                  </a:lnTo>
                  <a:lnTo>
                    <a:pt x="10137" y="8152"/>
                  </a:lnTo>
                  <a:lnTo>
                    <a:pt x="10303" y="7796"/>
                  </a:lnTo>
                  <a:close/>
                  <a:moveTo>
                    <a:pt x="7680" y="5749"/>
                  </a:moveTo>
                  <a:lnTo>
                    <a:pt x="7597" y="6016"/>
                  </a:lnTo>
                  <a:lnTo>
                    <a:pt x="8279" y="6580"/>
                  </a:lnTo>
                  <a:lnTo>
                    <a:pt x="8382" y="6313"/>
                  </a:lnTo>
                  <a:close/>
                  <a:moveTo>
                    <a:pt x="13983" y="7855"/>
                  </a:moveTo>
                  <a:cubicBezTo>
                    <a:pt x="13734" y="7998"/>
                    <a:pt x="13484" y="8213"/>
                    <a:pt x="13254" y="8401"/>
                  </a:cubicBezTo>
                  <a:lnTo>
                    <a:pt x="13385" y="8715"/>
                  </a:lnTo>
                  <a:cubicBezTo>
                    <a:pt x="13584" y="8572"/>
                    <a:pt x="13833" y="8357"/>
                    <a:pt x="14070" y="8169"/>
                  </a:cubicBezTo>
                  <a:close/>
                  <a:moveTo>
                    <a:pt x="16437" y="8003"/>
                  </a:moveTo>
                  <a:lnTo>
                    <a:pt x="16189" y="7944"/>
                  </a:lnTo>
                  <a:lnTo>
                    <a:pt x="16044" y="9071"/>
                  </a:lnTo>
                  <a:lnTo>
                    <a:pt x="16292" y="9130"/>
                  </a:lnTo>
                  <a:close/>
                  <a:moveTo>
                    <a:pt x="15987" y="6669"/>
                  </a:moveTo>
                  <a:cubicBezTo>
                    <a:pt x="15691" y="6809"/>
                    <a:pt x="15444" y="6949"/>
                    <a:pt x="15210" y="7133"/>
                  </a:cubicBezTo>
                  <a:lnTo>
                    <a:pt x="15296" y="7440"/>
                  </a:lnTo>
                  <a:cubicBezTo>
                    <a:pt x="15543" y="7300"/>
                    <a:pt x="15790" y="7159"/>
                    <a:pt x="16073" y="6975"/>
                  </a:cubicBezTo>
                  <a:close/>
                  <a:moveTo>
                    <a:pt x="18011" y="5660"/>
                  </a:moveTo>
                  <a:cubicBezTo>
                    <a:pt x="17764" y="5803"/>
                    <a:pt x="17518" y="5874"/>
                    <a:pt x="17234" y="6061"/>
                  </a:cubicBezTo>
                  <a:lnTo>
                    <a:pt x="17320" y="6372"/>
                  </a:lnTo>
                  <a:cubicBezTo>
                    <a:pt x="17567" y="6230"/>
                    <a:pt x="17814" y="6158"/>
                    <a:pt x="18097" y="5972"/>
                  </a:cubicBezTo>
                  <a:close/>
                  <a:moveTo>
                    <a:pt x="9559" y="1923"/>
                  </a:moveTo>
                  <a:lnTo>
                    <a:pt x="9415" y="2190"/>
                  </a:lnTo>
                  <a:lnTo>
                    <a:pt x="14764" y="7796"/>
                  </a:lnTo>
                  <a:lnTo>
                    <a:pt x="14970" y="7440"/>
                  </a:lnTo>
                  <a:close/>
                  <a:moveTo>
                    <a:pt x="17717" y="4741"/>
                  </a:moveTo>
                  <a:lnTo>
                    <a:pt x="17573" y="5037"/>
                  </a:lnTo>
                  <a:lnTo>
                    <a:pt x="18192" y="5749"/>
                  </a:lnTo>
                  <a:lnTo>
                    <a:pt x="18357" y="5453"/>
                  </a:lnTo>
                  <a:close/>
                  <a:moveTo>
                    <a:pt x="15982" y="2843"/>
                  </a:moveTo>
                  <a:lnTo>
                    <a:pt x="15838" y="3199"/>
                  </a:lnTo>
                  <a:lnTo>
                    <a:pt x="16478" y="3910"/>
                  </a:lnTo>
                  <a:lnTo>
                    <a:pt x="16623" y="3554"/>
                  </a:lnTo>
                  <a:close/>
                  <a:moveTo>
                    <a:pt x="14330" y="1004"/>
                  </a:moveTo>
                  <a:lnTo>
                    <a:pt x="14165" y="1271"/>
                  </a:lnTo>
                  <a:lnTo>
                    <a:pt x="14805" y="1983"/>
                  </a:lnTo>
                  <a:lnTo>
                    <a:pt x="14970" y="1716"/>
                  </a:lnTo>
                  <a:close/>
                  <a:moveTo>
                    <a:pt x="15141" y="311"/>
                  </a:moveTo>
                  <a:cubicBezTo>
                    <a:pt x="16629" y="911"/>
                    <a:pt x="18111" y="2410"/>
                    <a:pt x="19535" y="5096"/>
                  </a:cubicBezTo>
                  <a:cubicBezTo>
                    <a:pt x="19437" y="5096"/>
                    <a:pt x="19388" y="5096"/>
                    <a:pt x="19290" y="5167"/>
                  </a:cubicBezTo>
                  <a:cubicBezTo>
                    <a:pt x="19290" y="5167"/>
                    <a:pt x="19290" y="5169"/>
                    <a:pt x="19302" y="5211"/>
                  </a:cubicBezTo>
                  <a:lnTo>
                    <a:pt x="19388" y="5520"/>
                  </a:lnTo>
                  <a:cubicBezTo>
                    <a:pt x="19486" y="5450"/>
                    <a:pt x="19584" y="5450"/>
                    <a:pt x="19732" y="5379"/>
                  </a:cubicBezTo>
                  <a:cubicBezTo>
                    <a:pt x="19830" y="5662"/>
                    <a:pt x="19978" y="5945"/>
                    <a:pt x="20076" y="6157"/>
                  </a:cubicBezTo>
                  <a:cubicBezTo>
                    <a:pt x="21600" y="11392"/>
                    <a:pt x="20518" y="14858"/>
                    <a:pt x="18159" y="17192"/>
                  </a:cubicBezTo>
                  <a:cubicBezTo>
                    <a:pt x="18159" y="17192"/>
                    <a:pt x="18167" y="17136"/>
                    <a:pt x="19634" y="6369"/>
                  </a:cubicBezTo>
                  <a:cubicBezTo>
                    <a:pt x="19633" y="6369"/>
                    <a:pt x="19628" y="6368"/>
                    <a:pt x="19339" y="6299"/>
                  </a:cubicBezTo>
                  <a:lnTo>
                    <a:pt x="17864" y="17475"/>
                  </a:lnTo>
                  <a:cubicBezTo>
                    <a:pt x="16143" y="18961"/>
                    <a:pt x="13833" y="19951"/>
                    <a:pt x="11424" y="20588"/>
                  </a:cubicBezTo>
                  <a:cubicBezTo>
                    <a:pt x="11424" y="20587"/>
                    <a:pt x="11432" y="20531"/>
                    <a:pt x="12899" y="9694"/>
                  </a:cubicBezTo>
                  <a:cubicBezTo>
                    <a:pt x="12899" y="9694"/>
                    <a:pt x="12893" y="9693"/>
                    <a:pt x="12604" y="9623"/>
                  </a:cubicBezTo>
                  <a:cubicBezTo>
                    <a:pt x="12604" y="9624"/>
                    <a:pt x="12596" y="9682"/>
                    <a:pt x="11129" y="20729"/>
                  </a:cubicBezTo>
                  <a:cubicBezTo>
                    <a:pt x="10097" y="20941"/>
                    <a:pt x="9113" y="21153"/>
                    <a:pt x="8081" y="21295"/>
                  </a:cubicBezTo>
                  <a:cubicBezTo>
                    <a:pt x="8081" y="21295"/>
                    <a:pt x="8081" y="21293"/>
                    <a:pt x="8081" y="21268"/>
                  </a:cubicBezTo>
                  <a:lnTo>
                    <a:pt x="8081" y="21083"/>
                  </a:lnTo>
                  <a:cubicBezTo>
                    <a:pt x="8081" y="21083"/>
                    <a:pt x="8080" y="21083"/>
                    <a:pt x="8050" y="21083"/>
                  </a:cubicBezTo>
                  <a:lnTo>
                    <a:pt x="7835" y="21083"/>
                  </a:lnTo>
                  <a:cubicBezTo>
                    <a:pt x="7835" y="21083"/>
                    <a:pt x="7835" y="21085"/>
                    <a:pt x="7829" y="21118"/>
                  </a:cubicBezTo>
                  <a:lnTo>
                    <a:pt x="7786" y="21366"/>
                  </a:lnTo>
                  <a:lnTo>
                    <a:pt x="6370" y="21530"/>
                  </a:lnTo>
                  <a:lnTo>
                    <a:pt x="4842" y="20974"/>
                  </a:lnTo>
                  <a:cubicBezTo>
                    <a:pt x="4950" y="20196"/>
                    <a:pt x="5171" y="18605"/>
                    <a:pt x="5623" y="15353"/>
                  </a:cubicBezTo>
                  <a:cubicBezTo>
                    <a:pt x="5623" y="15353"/>
                    <a:pt x="5622" y="15353"/>
                    <a:pt x="5592" y="15344"/>
                  </a:cubicBezTo>
                  <a:lnTo>
                    <a:pt x="5377" y="15282"/>
                  </a:lnTo>
                  <a:cubicBezTo>
                    <a:pt x="5377" y="15282"/>
                    <a:pt x="5372" y="15316"/>
                    <a:pt x="4566" y="20874"/>
                  </a:cubicBezTo>
                  <a:lnTo>
                    <a:pt x="1407" y="19724"/>
                  </a:lnTo>
                  <a:cubicBezTo>
                    <a:pt x="1420" y="19710"/>
                    <a:pt x="1431" y="19694"/>
                    <a:pt x="1442" y="19677"/>
                  </a:cubicBezTo>
                  <a:lnTo>
                    <a:pt x="1295" y="19392"/>
                  </a:lnTo>
                  <a:lnTo>
                    <a:pt x="1098" y="19612"/>
                  </a:lnTo>
                  <a:lnTo>
                    <a:pt x="0" y="19212"/>
                  </a:lnTo>
                  <a:cubicBezTo>
                    <a:pt x="124" y="18786"/>
                    <a:pt x="263" y="18349"/>
                    <a:pt x="412" y="17900"/>
                  </a:cubicBezTo>
                  <a:cubicBezTo>
                    <a:pt x="412" y="17900"/>
                    <a:pt x="428" y="17909"/>
                    <a:pt x="2379" y="19102"/>
                  </a:cubicBezTo>
                  <a:cubicBezTo>
                    <a:pt x="2379" y="19102"/>
                    <a:pt x="2379" y="19100"/>
                    <a:pt x="2391" y="19058"/>
                  </a:cubicBezTo>
                  <a:lnTo>
                    <a:pt x="2477" y="18748"/>
                  </a:lnTo>
                  <a:cubicBezTo>
                    <a:pt x="2477" y="18748"/>
                    <a:pt x="2462" y="18739"/>
                    <a:pt x="511" y="17546"/>
                  </a:cubicBezTo>
                  <a:cubicBezTo>
                    <a:pt x="1445" y="14858"/>
                    <a:pt x="2772" y="11745"/>
                    <a:pt x="4345" y="8845"/>
                  </a:cubicBezTo>
                  <a:cubicBezTo>
                    <a:pt x="4345" y="8845"/>
                    <a:pt x="4367" y="8865"/>
                    <a:pt x="8130" y="12382"/>
                  </a:cubicBezTo>
                  <a:cubicBezTo>
                    <a:pt x="7934" y="12594"/>
                    <a:pt x="7786" y="12736"/>
                    <a:pt x="7639" y="12877"/>
                  </a:cubicBezTo>
                  <a:cubicBezTo>
                    <a:pt x="7639" y="12877"/>
                    <a:pt x="7639" y="12879"/>
                    <a:pt x="7657" y="12913"/>
                  </a:cubicBezTo>
                  <a:lnTo>
                    <a:pt x="7786" y="13160"/>
                  </a:lnTo>
                  <a:cubicBezTo>
                    <a:pt x="7983" y="12948"/>
                    <a:pt x="8229" y="12806"/>
                    <a:pt x="8425" y="12594"/>
                  </a:cubicBezTo>
                  <a:cubicBezTo>
                    <a:pt x="8425" y="12594"/>
                    <a:pt x="8425" y="12593"/>
                    <a:pt x="8419" y="12577"/>
                  </a:cubicBezTo>
                  <a:lnTo>
                    <a:pt x="8376" y="12453"/>
                  </a:lnTo>
                  <a:cubicBezTo>
                    <a:pt x="8376" y="12453"/>
                    <a:pt x="8377" y="12451"/>
                    <a:pt x="8388" y="12426"/>
                  </a:cubicBezTo>
                  <a:lnTo>
                    <a:pt x="8474" y="12241"/>
                  </a:lnTo>
                  <a:cubicBezTo>
                    <a:pt x="8474" y="12240"/>
                    <a:pt x="8451" y="12218"/>
                    <a:pt x="4492" y="8562"/>
                  </a:cubicBezTo>
                  <a:cubicBezTo>
                    <a:pt x="7104" y="3832"/>
                    <a:pt x="10349" y="-70"/>
                    <a:pt x="13652" y="0"/>
                  </a:cubicBezTo>
                  <a:cubicBezTo>
                    <a:pt x="14148" y="11"/>
                    <a:pt x="14644" y="111"/>
                    <a:pt x="15141" y="31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23" name="Shape 523"/>
            <p:cNvSpPr/>
            <p:nvPr/>
          </p:nvSpPr>
          <p:spPr>
            <a:xfrm rot="2193362">
              <a:off x="323925" y="3421361"/>
              <a:ext cx="784227" cy="1001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2" h="21563" extrusionOk="0">
                  <a:moveTo>
                    <a:pt x="12332" y="18536"/>
                  </a:moveTo>
                  <a:lnTo>
                    <a:pt x="12127" y="19794"/>
                  </a:lnTo>
                  <a:lnTo>
                    <a:pt x="12478" y="19858"/>
                  </a:lnTo>
                  <a:lnTo>
                    <a:pt x="12683" y="18633"/>
                  </a:lnTo>
                  <a:close/>
                  <a:moveTo>
                    <a:pt x="12829" y="15247"/>
                  </a:moveTo>
                  <a:lnTo>
                    <a:pt x="12624" y="16472"/>
                  </a:lnTo>
                  <a:lnTo>
                    <a:pt x="13034" y="16537"/>
                  </a:lnTo>
                  <a:lnTo>
                    <a:pt x="13238" y="15312"/>
                  </a:lnTo>
                  <a:close/>
                  <a:moveTo>
                    <a:pt x="13384" y="11926"/>
                  </a:moveTo>
                  <a:lnTo>
                    <a:pt x="13180" y="13151"/>
                  </a:lnTo>
                  <a:lnTo>
                    <a:pt x="13531" y="13248"/>
                  </a:lnTo>
                  <a:lnTo>
                    <a:pt x="13735" y="12023"/>
                  </a:lnTo>
                  <a:close/>
                  <a:moveTo>
                    <a:pt x="13940" y="8637"/>
                  </a:moveTo>
                  <a:lnTo>
                    <a:pt x="13735" y="9862"/>
                  </a:lnTo>
                  <a:lnTo>
                    <a:pt x="14086" y="9927"/>
                  </a:lnTo>
                  <a:lnTo>
                    <a:pt x="14291" y="8702"/>
                  </a:lnTo>
                  <a:close/>
                  <a:moveTo>
                    <a:pt x="15419" y="6590"/>
                  </a:moveTo>
                  <a:lnTo>
                    <a:pt x="15541" y="6928"/>
                  </a:lnTo>
                  <a:cubicBezTo>
                    <a:pt x="15891" y="6773"/>
                    <a:pt x="16240" y="6696"/>
                    <a:pt x="16641" y="6493"/>
                  </a:cubicBezTo>
                  <a:lnTo>
                    <a:pt x="16519" y="6154"/>
                  </a:lnTo>
                  <a:cubicBezTo>
                    <a:pt x="16170" y="6309"/>
                    <a:pt x="15821" y="6387"/>
                    <a:pt x="15419" y="6590"/>
                  </a:cubicBezTo>
                  <a:close/>
                  <a:moveTo>
                    <a:pt x="16103" y="5155"/>
                  </a:moveTo>
                  <a:lnTo>
                    <a:pt x="15899" y="5477"/>
                  </a:lnTo>
                  <a:lnTo>
                    <a:pt x="16776" y="6251"/>
                  </a:lnTo>
                  <a:lnTo>
                    <a:pt x="17010" y="5929"/>
                  </a:lnTo>
                  <a:close/>
                  <a:moveTo>
                    <a:pt x="12554" y="7756"/>
                  </a:moveTo>
                  <a:lnTo>
                    <a:pt x="12676" y="8089"/>
                  </a:lnTo>
                  <a:cubicBezTo>
                    <a:pt x="13025" y="7937"/>
                    <a:pt x="13375" y="7784"/>
                    <a:pt x="13776" y="7584"/>
                  </a:cubicBezTo>
                  <a:lnTo>
                    <a:pt x="13654" y="7251"/>
                  </a:lnTo>
                  <a:cubicBezTo>
                    <a:pt x="13235" y="7403"/>
                    <a:pt x="12886" y="7556"/>
                    <a:pt x="12554" y="7756"/>
                  </a:cubicBezTo>
                  <a:close/>
                  <a:moveTo>
                    <a:pt x="9785" y="9135"/>
                  </a:moveTo>
                  <a:lnTo>
                    <a:pt x="9971" y="9476"/>
                  </a:lnTo>
                  <a:cubicBezTo>
                    <a:pt x="10253" y="9320"/>
                    <a:pt x="10605" y="9086"/>
                    <a:pt x="10940" y="8881"/>
                  </a:cubicBezTo>
                  <a:lnTo>
                    <a:pt x="10817" y="8540"/>
                  </a:lnTo>
                  <a:cubicBezTo>
                    <a:pt x="10464" y="8696"/>
                    <a:pt x="10112" y="8930"/>
                    <a:pt x="9785" y="9135"/>
                  </a:cubicBezTo>
                  <a:close/>
                  <a:moveTo>
                    <a:pt x="4409" y="12251"/>
                  </a:moveTo>
                  <a:lnTo>
                    <a:pt x="4620" y="12635"/>
                  </a:lnTo>
                  <a:cubicBezTo>
                    <a:pt x="4902" y="12405"/>
                    <a:pt x="5255" y="12174"/>
                    <a:pt x="5581" y="11972"/>
                  </a:cubicBezTo>
                  <a:lnTo>
                    <a:pt x="5396" y="11636"/>
                  </a:lnTo>
                  <a:cubicBezTo>
                    <a:pt x="5043" y="11790"/>
                    <a:pt x="4761" y="12020"/>
                    <a:pt x="4409" y="12251"/>
                  </a:cubicBezTo>
                  <a:close/>
                  <a:moveTo>
                    <a:pt x="7181" y="9476"/>
                  </a:moveTo>
                  <a:lnTo>
                    <a:pt x="7040" y="9857"/>
                  </a:lnTo>
                  <a:cubicBezTo>
                    <a:pt x="7040" y="9857"/>
                    <a:pt x="7048" y="9862"/>
                    <a:pt x="7675" y="10239"/>
                  </a:cubicBezTo>
                  <a:cubicBezTo>
                    <a:pt x="7463" y="10392"/>
                    <a:pt x="7251" y="10468"/>
                    <a:pt x="7066" y="10659"/>
                  </a:cubicBezTo>
                  <a:lnTo>
                    <a:pt x="7251" y="10927"/>
                  </a:lnTo>
                  <a:cubicBezTo>
                    <a:pt x="7604" y="10774"/>
                    <a:pt x="7886" y="10545"/>
                    <a:pt x="8230" y="10363"/>
                  </a:cubicBezTo>
                  <a:lnTo>
                    <a:pt x="8168" y="10163"/>
                  </a:lnTo>
                  <a:lnTo>
                    <a:pt x="8221" y="10077"/>
                  </a:lnTo>
                  <a:lnTo>
                    <a:pt x="8098" y="10010"/>
                  </a:lnTo>
                  <a:cubicBezTo>
                    <a:pt x="8098" y="10010"/>
                    <a:pt x="8088" y="10004"/>
                    <a:pt x="7181" y="9476"/>
                  </a:cubicBezTo>
                  <a:close/>
                  <a:moveTo>
                    <a:pt x="13648" y="3091"/>
                  </a:moveTo>
                  <a:lnTo>
                    <a:pt x="13443" y="3478"/>
                  </a:lnTo>
                  <a:lnTo>
                    <a:pt x="14349" y="4252"/>
                  </a:lnTo>
                  <a:lnTo>
                    <a:pt x="14554" y="3865"/>
                  </a:lnTo>
                  <a:close/>
                  <a:moveTo>
                    <a:pt x="4555" y="7863"/>
                  </a:moveTo>
                  <a:lnTo>
                    <a:pt x="4409" y="8250"/>
                  </a:lnTo>
                  <a:lnTo>
                    <a:pt x="5373" y="8863"/>
                  </a:lnTo>
                  <a:lnTo>
                    <a:pt x="5607" y="8476"/>
                  </a:lnTo>
                  <a:close/>
                  <a:moveTo>
                    <a:pt x="11309" y="1092"/>
                  </a:moveTo>
                  <a:lnTo>
                    <a:pt x="11075" y="1382"/>
                  </a:lnTo>
                  <a:lnTo>
                    <a:pt x="11981" y="2156"/>
                  </a:lnTo>
                  <a:lnTo>
                    <a:pt x="12215" y="1866"/>
                  </a:lnTo>
                  <a:close/>
                  <a:moveTo>
                    <a:pt x="1894" y="6251"/>
                  </a:moveTo>
                  <a:lnTo>
                    <a:pt x="1777" y="6541"/>
                  </a:lnTo>
                  <a:lnTo>
                    <a:pt x="2742" y="7154"/>
                  </a:lnTo>
                  <a:lnTo>
                    <a:pt x="2888" y="6864"/>
                  </a:lnTo>
                  <a:close/>
                  <a:moveTo>
                    <a:pt x="4555" y="2092"/>
                  </a:moveTo>
                  <a:lnTo>
                    <a:pt x="4350" y="2382"/>
                  </a:lnTo>
                  <a:lnTo>
                    <a:pt x="11923" y="8476"/>
                  </a:lnTo>
                  <a:lnTo>
                    <a:pt x="12215" y="8089"/>
                  </a:lnTo>
                  <a:close/>
                  <a:moveTo>
                    <a:pt x="3499" y="2698"/>
                  </a:moveTo>
                  <a:cubicBezTo>
                    <a:pt x="5694" y="1004"/>
                    <a:pt x="8011" y="-37"/>
                    <a:pt x="10349" y="1"/>
                  </a:cubicBezTo>
                  <a:cubicBezTo>
                    <a:pt x="13155" y="47"/>
                    <a:pt x="15989" y="1648"/>
                    <a:pt x="18677" y="5541"/>
                  </a:cubicBezTo>
                  <a:cubicBezTo>
                    <a:pt x="18538" y="5541"/>
                    <a:pt x="18468" y="5541"/>
                    <a:pt x="18329" y="5618"/>
                  </a:cubicBezTo>
                  <a:cubicBezTo>
                    <a:pt x="18329" y="5618"/>
                    <a:pt x="18330" y="5620"/>
                    <a:pt x="18347" y="5666"/>
                  </a:cubicBezTo>
                  <a:lnTo>
                    <a:pt x="18468" y="6002"/>
                  </a:lnTo>
                  <a:cubicBezTo>
                    <a:pt x="18608" y="5926"/>
                    <a:pt x="18747" y="5926"/>
                    <a:pt x="18956" y="5849"/>
                  </a:cubicBezTo>
                  <a:cubicBezTo>
                    <a:pt x="19095" y="6156"/>
                    <a:pt x="19304" y="6464"/>
                    <a:pt x="19443" y="6695"/>
                  </a:cubicBezTo>
                  <a:cubicBezTo>
                    <a:pt x="21600" y="12385"/>
                    <a:pt x="20069" y="16154"/>
                    <a:pt x="16729" y="18691"/>
                  </a:cubicBezTo>
                  <a:cubicBezTo>
                    <a:pt x="16729" y="18691"/>
                    <a:pt x="16740" y="18629"/>
                    <a:pt x="18816" y="6925"/>
                  </a:cubicBezTo>
                  <a:cubicBezTo>
                    <a:pt x="18816" y="6925"/>
                    <a:pt x="18810" y="6924"/>
                    <a:pt x="18399" y="6848"/>
                  </a:cubicBezTo>
                  <a:lnTo>
                    <a:pt x="16311" y="18999"/>
                  </a:lnTo>
                  <a:cubicBezTo>
                    <a:pt x="14665" y="20091"/>
                    <a:pt x="12637" y="20936"/>
                    <a:pt x="10438" y="21563"/>
                  </a:cubicBezTo>
                  <a:lnTo>
                    <a:pt x="7983" y="17911"/>
                  </a:lnTo>
                  <a:cubicBezTo>
                    <a:pt x="8285" y="16196"/>
                    <a:pt x="8704" y="13823"/>
                    <a:pt x="9282" y="10540"/>
                  </a:cubicBezTo>
                  <a:cubicBezTo>
                    <a:pt x="9282" y="10540"/>
                    <a:pt x="9276" y="10539"/>
                    <a:pt x="8865" y="10463"/>
                  </a:cubicBezTo>
                  <a:cubicBezTo>
                    <a:pt x="8865" y="10463"/>
                    <a:pt x="8857" y="10509"/>
                    <a:pt x="7660" y="17431"/>
                  </a:cubicBezTo>
                  <a:lnTo>
                    <a:pt x="0" y="6038"/>
                  </a:lnTo>
                  <a:cubicBezTo>
                    <a:pt x="1112" y="4767"/>
                    <a:pt x="2287" y="3633"/>
                    <a:pt x="3499" y="2698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24" name="Shape 524"/>
            <p:cNvSpPr/>
            <p:nvPr/>
          </p:nvSpPr>
          <p:spPr>
            <a:xfrm rot="7668513">
              <a:off x="29444" y="5481142"/>
              <a:ext cx="1549401" cy="83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18509" y="4930"/>
                  </a:moveTo>
                  <a:lnTo>
                    <a:pt x="19134" y="5627"/>
                  </a:lnTo>
                  <a:lnTo>
                    <a:pt x="19301" y="5336"/>
                  </a:lnTo>
                  <a:lnTo>
                    <a:pt x="18655" y="4640"/>
                  </a:lnTo>
                  <a:close/>
                  <a:moveTo>
                    <a:pt x="16758" y="3131"/>
                  </a:moveTo>
                  <a:lnTo>
                    <a:pt x="17404" y="3827"/>
                  </a:lnTo>
                  <a:lnTo>
                    <a:pt x="17550" y="3479"/>
                  </a:lnTo>
                  <a:lnTo>
                    <a:pt x="16904" y="2782"/>
                  </a:lnTo>
                  <a:close/>
                  <a:moveTo>
                    <a:pt x="18254" y="6236"/>
                  </a:moveTo>
                  <a:cubicBezTo>
                    <a:pt x="18503" y="6097"/>
                    <a:pt x="18752" y="6027"/>
                    <a:pt x="19039" y="5844"/>
                  </a:cubicBezTo>
                  <a:lnTo>
                    <a:pt x="18951" y="5540"/>
                  </a:lnTo>
                  <a:cubicBezTo>
                    <a:pt x="18702" y="5679"/>
                    <a:pt x="18454" y="5749"/>
                    <a:pt x="18167" y="5931"/>
                  </a:cubicBezTo>
                  <a:close/>
                  <a:moveTo>
                    <a:pt x="15070" y="1244"/>
                  </a:moveTo>
                  <a:lnTo>
                    <a:pt x="15716" y="1941"/>
                  </a:lnTo>
                  <a:lnTo>
                    <a:pt x="15883" y="1679"/>
                  </a:lnTo>
                  <a:lnTo>
                    <a:pt x="15237" y="983"/>
                  </a:lnTo>
                  <a:close/>
                  <a:moveTo>
                    <a:pt x="16212" y="7281"/>
                  </a:moveTo>
                  <a:cubicBezTo>
                    <a:pt x="16461" y="7144"/>
                    <a:pt x="16710" y="7007"/>
                    <a:pt x="16996" y="6827"/>
                  </a:cubicBezTo>
                  <a:lnTo>
                    <a:pt x="16909" y="6526"/>
                  </a:lnTo>
                  <a:cubicBezTo>
                    <a:pt x="16610" y="6664"/>
                    <a:pt x="16361" y="6801"/>
                    <a:pt x="16125" y="6981"/>
                  </a:cubicBezTo>
                  <a:close/>
                  <a:moveTo>
                    <a:pt x="16967" y="8877"/>
                  </a:moveTo>
                  <a:lnTo>
                    <a:pt x="17217" y="8935"/>
                  </a:lnTo>
                  <a:lnTo>
                    <a:pt x="17363" y="7833"/>
                  </a:lnTo>
                  <a:lnTo>
                    <a:pt x="17113" y="7774"/>
                  </a:lnTo>
                  <a:close/>
                  <a:moveTo>
                    <a:pt x="16571" y="11838"/>
                  </a:moveTo>
                  <a:lnTo>
                    <a:pt x="16821" y="11925"/>
                  </a:lnTo>
                  <a:lnTo>
                    <a:pt x="16967" y="10822"/>
                  </a:lnTo>
                  <a:lnTo>
                    <a:pt x="16717" y="10735"/>
                  </a:lnTo>
                  <a:close/>
                  <a:moveTo>
                    <a:pt x="14283" y="8529"/>
                  </a:moveTo>
                  <a:cubicBezTo>
                    <a:pt x="14484" y="8389"/>
                    <a:pt x="14735" y="8178"/>
                    <a:pt x="14974" y="7994"/>
                  </a:cubicBezTo>
                  <a:lnTo>
                    <a:pt x="14886" y="7687"/>
                  </a:lnTo>
                  <a:cubicBezTo>
                    <a:pt x="14635" y="7828"/>
                    <a:pt x="14383" y="8038"/>
                    <a:pt x="14151" y="8222"/>
                  </a:cubicBezTo>
                  <a:close/>
                  <a:moveTo>
                    <a:pt x="10276" y="2144"/>
                  </a:moveTo>
                  <a:lnTo>
                    <a:pt x="15674" y="7629"/>
                  </a:lnTo>
                  <a:lnTo>
                    <a:pt x="15883" y="7281"/>
                  </a:lnTo>
                  <a:lnTo>
                    <a:pt x="10422" y="1883"/>
                  </a:lnTo>
                  <a:close/>
                  <a:moveTo>
                    <a:pt x="12344" y="9835"/>
                  </a:moveTo>
                  <a:cubicBezTo>
                    <a:pt x="12596" y="9698"/>
                    <a:pt x="12797" y="9491"/>
                    <a:pt x="13042" y="9328"/>
                  </a:cubicBezTo>
                  <a:lnTo>
                    <a:pt x="12998" y="9148"/>
                  </a:lnTo>
                  <a:lnTo>
                    <a:pt x="13036" y="9070"/>
                  </a:lnTo>
                  <a:lnTo>
                    <a:pt x="12948" y="9010"/>
                  </a:lnTo>
                  <a:cubicBezTo>
                    <a:pt x="12947" y="9010"/>
                    <a:pt x="12938" y="9004"/>
                    <a:pt x="12294" y="8529"/>
                  </a:cubicBezTo>
                  <a:lnTo>
                    <a:pt x="12194" y="8873"/>
                  </a:lnTo>
                  <a:cubicBezTo>
                    <a:pt x="12194" y="8873"/>
                    <a:pt x="12201" y="8878"/>
                    <a:pt x="12646" y="9217"/>
                  </a:cubicBezTo>
                  <a:cubicBezTo>
                    <a:pt x="12495" y="9354"/>
                    <a:pt x="12344" y="9423"/>
                    <a:pt x="12212" y="9595"/>
                  </a:cubicBezTo>
                  <a:close/>
                  <a:moveTo>
                    <a:pt x="10318" y="7426"/>
                  </a:moveTo>
                  <a:lnTo>
                    <a:pt x="11005" y="7978"/>
                  </a:lnTo>
                  <a:lnTo>
                    <a:pt x="11172" y="7629"/>
                  </a:lnTo>
                  <a:lnTo>
                    <a:pt x="10422" y="7078"/>
                  </a:lnTo>
                  <a:close/>
                  <a:moveTo>
                    <a:pt x="8442" y="5888"/>
                  </a:moveTo>
                  <a:lnTo>
                    <a:pt x="9130" y="6439"/>
                  </a:lnTo>
                  <a:lnTo>
                    <a:pt x="9234" y="6178"/>
                  </a:lnTo>
                  <a:lnTo>
                    <a:pt x="8525" y="5627"/>
                  </a:lnTo>
                  <a:close/>
                  <a:moveTo>
                    <a:pt x="10468" y="11373"/>
                  </a:moveTo>
                  <a:cubicBezTo>
                    <a:pt x="10669" y="11166"/>
                    <a:pt x="10921" y="10958"/>
                    <a:pt x="11153" y="10777"/>
                  </a:cubicBezTo>
                  <a:lnTo>
                    <a:pt x="11021" y="10474"/>
                  </a:lnTo>
                  <a:cubicBezTo>
                    <a:pt x="10770" y="10612"/>
                    <a:pt x="10569" y="10820"/>
                    <a:pt x="10318" y="11027"/>
                  </a:cubicBezTo>
                  <a:close/>
                  <a:moveTo>
                    <a:pt x="9671" y="12825"/>
                  </a:moveTo>
                  <a:lnTo>
                    <a:pt x="9922" y="12883"/>
                  </a:lnTo>
                  <a:lnTo>
                    <a:pt x="10026" y="12070"/>
                  </a:lnTo>
                  <a:lnTo>
                    <a:pt x="9776" y="11983"/>
                  </a:lnTo>
                  <a:close/>
                  <a:moveTo>
                    <a:pt x="9275" y="15785"/>
                  </a:moveTo>
                  <a:lnTo>
                    <a:pt x="9526" y="15872"/>
                  </a:lnTo>
                  <a:lnTo>
                    <a:pt x="9671" y="14769"/>
                  </a:lnTo>
                  <a:lnTo>
                    <a:pt x="9421" y="14682"/>
                  </a:lnTo>
                  <a:close/>
                  <a:moveTo>
                    <a:pt x="6800" y="14566"/>
                  </a:moveTo>
                  <a:cubicBezTo>
                    <a:pt x="7051" y="14359"/>
                    <a:pt x="7252" y="14151"/>
                    <a:pt x="7485" y="13909"/>
                  </a:cubicBezTo>
                  <a:lnTo>
                    <a:pt x="7353" y="13666"/>
                  </a:lnTo>
                  <a:cubicBezTo>
                    <a:pt x="7102" y="13874"/>
                    <a:pt x="6900" y="14082"/>
                    <a:pt x="6668" y="14324"/>
                  </a:cubicBezTo>
                  <a:close/>
                  <a:moveTo>
                    <a:pt x="8942" y="18775"/>
                  </a:moveTo>
                  <a:lnTo>
                    <a:pt x="9171" y="18833"/>
                  </a:lnTo>
                  <a:lnTo>
                    <a:pt x="9338" y="17672"/>
                  </a:lnTo>
                  <a:lnTo>
                    <a:pt x="9025" y="17672"/>
                  </a:lnTo>
                  <a:close/>
                  <a:moveTo>
                    <a:pt x="4627" y="15589"/>
                  </a:moveTo>
                  <a:cubicBezTo>
                    <a:pt x="4627" y="15589"/>
                    <a:pt x="4634" y="15593"/>
                    <a:pt x="5071" y="15796"/>
                  </a:cubicBezTo>
                  <a:cubicBezTo>
                    <a:pt x="5021" y="15865"/>
                    <a:pt x="4972" y="15934"/>
                    <a:pt x="4898" y="16037"/>
                  </a:cubicBezTo>
                  <a:lnTo>
                    <a:pt x="5071" y="16279"/>
                  </a:lnTo>
                  <a:cubicBezTo>
                    <a:pt x="5268" y="16072"/>
                    <a:pt x="5465" y="15865"/>
                    <a:pt x="5693" y="15615"/>
                  </a:cubicBezTo>
                  <a:lnTo>
                    <a:pt x="5563" y="15314"/>
                  </a:lnTo>
                  <a:cubicBezTo>
                    <a:pt x="5465" y="15382"/>
                    <a:pt x="5416" y="15451"/>
                    <a:pt x="5366" y="15520"/>
                  </a:cubicBezTo>
                  <a:cubicBezTo>
                    <a:pt x="5366" y="15520"/>
                    <a:pt x="5357" y="15516"/>
                    <a:pt x="4677" y="15176"/>
                  </a:cubicBezTo>
                  <a:cubicBezTo>
                    <a:pt x="4677" y="15176"/>
                    <a:pt x="4676" y="15182"/>
                    <a:pt x="4627" y="15589"/>
                  </a:cubicBezTo>
                  <a:close/>
                  <a:moveTo>
                    <a:pt x="2543" y="14566"/>
                  </a:moveTo>
                  <a:lnTo>
                    <a:pt x="3335" y="14972"/>
                  </a:lnTo>
                  <a:lnTo>
                    <a:pt x="3418" y="14624"/>
                  </a:lnTo>
                  <a:lnTo>
                    <a:pt x="2626" y="14218"/>
                  </a:lnTo>
                  <a:close/>
                  <a:moveTo>
                    <a:pt x="3152" y="17839"/>
                  </a:moveTo>
                  <a:lnTo>
                    <a:pt x="3328" y="18078"/>
                  </a:lnTo>
                  <a:cubicBezTo>
                    <a:pt x="3529" y="17873"/>
                    <a:pt x="3730" y="17668"/>
                    <a:pt x="3956" y="17360"/>
                  </a:cubicBezTo>
                  <a:lnTo>
                    <a:pt x="3780" y="17120"/>
                  </a:lnTo>
                  <a:cubicBezTo>
                    <a:pt x="3579" y="17394"/>
                    <a:pt x="3378" y="17599"/>
                    <a:pt x="3152" y="17839"/>
                  </a:cubicBezTo>
                  <a:close/>
                  <a:moveTo>
                    <a:pt x="1438" y="19674"/>
                  </a:moveTo>
                  <a:lnTo>
                    <a:pt x="1636" y="20023"/>
                  </a:lnTo>
                  <a:cubicBezTo>
                    <a:pt x="1834" y="19744"/>
                    <a:pt x="2032" y="19535"/>
                    <a:pt x="2230" y="19256"/>
                  </a:cubicBezTo>
                  <a:lnTo>
                    <a:pt x="2082" y="18978"/>
                  </a:lnTo>
                  <a:cubicBezTo>
                    <a:pt x="1834" y="19256"/>
                    <a:pt x="1636" y="19465"/>
                    <a:pt x="1438" y="19674"/>
                  </a:cubicBezTo>
                  <a:close/>
                  <a:moveTo>
                    <a:pt x="0" y="21394"/>
                  </a:moveTo>
                  <a:cubicBezTo>
                    <a:pt x="298" y="20286"/>
                    <a:pt x="695" y="18971"/>
                    <a:pt x="1191" y="17517"/>
                  </a:cubicBezTo>
                  <a:cubicBezTo>
                    <a:pt x="1191" y="17517"/>
                    <a:pt x="1207" y="17527"/>
                    <a:pt x="3175" y="18694"/>
                  </a:cubicBezTo>
                  <a:cubicBezTo>
                    <a:pt x="3175" y="18694"/>
                    <a:pt x="3176" y="18692"/>
                    <a:pt x="3188" y="18651"/>
                  </a:cubicBezTo>
                  <a:lnTo>
                    <a:pt x="3274" y="18348"/>
                  </a:lnTo>
                  <a:cubicBezTo>
                    <a:pt x="3274" y="18348"/>
                    <a:pt x="3259" y="18338"/>
                    <a:pt x="1290" y="17171"/>
                  </a:cubicBezTo>
                  <a:cubicBezTo>
                    <a:pt x="2233" y="14540"/>
                    <a:pt x="3572" y="11495"/>
                    <a:pt x="5160" y="8656"/>
                  </a:cubicBezTo>
                  <a:cubicBezTo>
                    <a:pt x="5160" y="8656"/>
                    <a:pt x="5182" y="8677"/>
                    <a:pt x="8980" y="12118"/>
                  </a:cubicBezTo>
                  <a:cubicBezTo>
                    <a:pt x="8781" y="12325"/>
                    <a:pt x="8633" y="12464"/>
                    <a:pt x="8484" y="12602"/>
                  </a:cubicBezTo>
                  <a:cubicBezTo>
                    <a:pt x="8484" y="12602"/>
                    <a:pt x="8485" y="12604"/>
                    <a:pt x="8502" y="12637"/>
                  </a:cubicBezTo>
                  <a:lnTo>
                    <a:pt x="8633" y="12879"/>
                  </a:lnTo>
                  <a:cubicBezTo>
                    <a:pt x="8831" y="12671"/>
                    <a:pt x="9079" y="12533"/>
                    <a:pt x="9278" y="12325"/>
                  </a:cubicBezTo>
                  <a:cubicBezTo>
                    <a:pt x="9277" y="12325"/>
                    <a:pt x="9277" y="12324"/>
                    <a:pt x="9271" y="12308"/>
                  </a:cubicBezTo>
                  <a:lnTo>
                    <a:pt x="9228" y="12187"/>
                  </a:lnTo>
                  <a:cubicBezTo>
                    <a:pt x="9228" y="12187"/>
                    <a:pt x="9229" y="12185"/>
                    <a:pt x="9240" y="12161"/>
                  </a:cubicBezTo>
                  <a:lnTo>
                    <a:pt x="9327" y="11979"/>
                  </a:lnTo>
                  <a:cubicBezTo>
                    <a:pt x="9327" y="11979"/>
                    <a:pt x="9304" y="11959"/>
                    <a:pt x="5309" y="8379"/>
                  </a:cubicBezTo>
                  <a:cubicBezTo>
                    <a:pt x="7944" y="3750"/>
                    <a:pt x="11219" y="-68"/>
                    <a:pt x="14553" y="1"/>
                  </a:cubicBezTo>
                  <a:cubicBezTo>
                    <a:pt x="16553" y="42"/>
                    <a:pt x="18574" y="1483"/>
                    <a:pt x="20490" y="4987"/>
                  </a:cubicBezTo>
                  <a:cubicBezTo>
                    <a:pt x="20391" y="4987"/>
                    <a:pt x="20341" y="4988"/>
                    <a:pt x="20242" y="5057"/>
                  </a:cubicBezTo>
                  <a:cubicBezTo>
                    <a:pt x="20242" y="5057"/>
                    <a:pt x="20242" y="5059"/>
                    <a:pt x="20254" y="5100"/>
                  </a:cubicBezTo>
                  <a:lnTo>
                    <a:pt x="20341" y="5403"/>
                  </a:lnTo>
                  <a:cubicBezTo>
                    <a:pt x="20440" y="5334"/>
                    <a:pt x="20540" y="5334"/>
                    <a:pt x="20688" y="5264"/>
                  </a:cubicBezTo>
                  <a:cubicBezTo>
                    <a:pt x="20788" y="5541"/>
                    <a:pt x="20936" y="5818"/>
                    <a:pt x="21036" y="6026"/>
                  </a:cubicBezTo>
                  <a:cubicBezTo>
                    <a:pt x="21317" y="6964"/>
                    <a:pt x="21511" y="7845"/>
                    <a:pt x="21600" y="8677"/>
                  </a:cubicBezTo>
                  <a:lnTo>
                    <a:pt x="20003" y="10402"/>
                  </a:lnTo>
                  <a:cubicBezTo>
                    <a:pt x="20167" y="9237"/>
                    <a:pt x="20361" y="7860"/>
                    <a:pt x="20589" y="6234"/>
                  </a:cubicBezTo>
                  <a:cubicBezTo>
                    <a:pt x="20589" y="6234"/>
                    <a:pt x="20583" y="6232"/>
                    <a:pt x="20291" y="6164"/>
                  </a:cubicBezTo>
                  <a:lnTo>
                    <a:pt x="19665" y="10768"/>
                  </a:lnTo>
                  <a:lnTo>
                    <a:pt x="16569" y="14113"/>
                  </a:lnTo>
                  <a:lnTo>
                    <a:pt x="16612" y="13782"/>
                  </a:lnTo>
                  <a:lnTo>
                    <a:pt x="16321" y="13724"/>
                  </a:lnTo>
                  <a:lnTo>
                    <a:pt x="16219" y="14491"/>
                  </a:lnTo>
                  <a:lnTo>
                    <a:pt x="12538" y="18468"/>
                  </a:lnTo>
                  <a:cubicBezTo>
                    <a:pt x="12738" y="17038"/>
                    <a:pt x="13108" y="14390"/>
                    <a:pt x="13792" y="9487"/>
                  </a:cubicBezTo>
                  <a:cubicBezTo>
                    <a:pt x="13792" y="9487"/>
                    <a:pt x="13786" y="9486"/>
                    <a:pt x="13495" y="9418"/>
                  </a:cubicBezTo>
                  <a:cubicBezTo>
                    <a:pt x="13495" y="9418"/>
                    <a:pt x="13487" y="9470"/>
                    <a:pt x="12206" y="18827"/>
                  </a:cubicBezTo>
                  <a:lnTo>
                    <a:pt x="10626" y="20535"/>
                  </a:lnTo>
                  <a:cubicBezTo>
                    <a:pt x="10066" y="20666"/>
                    <a:pt x="9506" y="20763"/>
                    <a:pt x="8930" y="20840"/>
                  </a:cubicBezTo>
                  <a:cubicBezTo>
                    <a:pt x="8930" y="20840"/>
                    <a:pt x="8930" y="20838"/>
                    <a:pt x="8930" y="20814"/>
                  </a:cubicBezTo>
                  <a:lnTo>
                    <a:pt x="8930" y="20632"/>
                  </a:lnTo>
                  <a:cubicBezTo>
                    <a:pt x="8930" y="20632"/>
                    <a:pt x="8929" y="20632"/>
                    <a:pt x="8899" y="20632"/>
                  </a:cubicBezTo>
                  <a:lnTo>
                    <a:pt x="8682" y="20632"/>
                  </a:lnTo>
                  <a:cubicBezTo>
                    <a:pt x="8682" y="20632"/>
                    <a:pt x="8682" y="20634"/>
                    <a:pt x="8676" y="20667"/>
                  </a:cubicBezTo>
                  <a:lnTo>
                    <a:pt x="8633" y="20909"/>
                  </a:lnTo>
                  <a:cubicBezTo>
                    <a:pt x="7591" y="21047"/>
                    <a:pt x="6549" y="21186"/>
                    <a:pt x="5557" y="21255"/>
                  </a:cubicBezTo>
                  <a:cubicBezTo>
                    <a:pt x="5557" y="21255"/>
                    <a:pt x="5562" y="21218"/>
                    <a:pt x="6450" y="15025"/>
                  </a:cubicBezTo>
                  <a:cubicBezTo>
                    <a:pt x="6450" y="15025"/>
                    <a:pt x="6448" y="15025"/>
                    <a:pt x="6419" y="15016"/>
                  </a:cubicBezTo>
                  <a:lnTo>
                    <a:pt x="6202" y="14956"/>
                  </a:lnTo>
                  <a:cubicBezTo>
                    <a:pt x="6201" y="14956"/>
                    <a:pt x="6196" y="14994"/>
                    <a:pt x="5259" y="21255"/>
                  </a:cubicBezTo>
                  <a:cubicBezTo>
                    <a:pt x="3324" y="21463"/>
                    <a:pt x="1538" y="21463"/>
                    <a:pt x="298" y="21532"/>
                  </a:cubicBezTo>
                  <a:lnTo>
                    <a:pt x="595" y="21186"/>
                  </a:lnTo>
                  <a:cubicBezTo>
                    <a:pt x="595" y="21186"/>
                    <a:pt x="594" y="21184"/>
                    <a:pt x="571" y="21151"/>
                  </a:cubicBezTo>
                  <a:lnTo>
                    <a:pt x="397" y="20909"/>
                  </a:lnTo>
                  <a:cubicBezTo>
                    <a:pt x="248" y="21117"/>
                    <a:pt x="99" y="21255"/>
                    <a:pt x="0" y="21394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25" name="Shape 525"/>
            <p:cNvSpPr/>
            <p:nvPr/>
          </p:nvSpPr>
          <p:spPr>
            <a:xfrm rot="2025320">
              <a:off x="2921075" y="5797849"/>
              <a:ext cx="1169989" cy="1111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26" name="Shape 526"/>
            <p:cNvSpPr/>
            <p:nvPr/>
          </p:nvSpPr>
          <p:spPr>
            <a:xfrm rot="14508995">
              <a:off x="1443113" y="1800522"/>
              <a:ext cx="1560514" cy="83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27" name="Shape 527"/>
            <p:cNvSpPr/>
            <p:nvPr/>
          </p:nvSpPr>
          <p:spPr>
            <a:xfrm rot="12583257">
              <a:off x="6102425" y="5051723"/>
              <a:ext cx="822327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28" name="Shape 528"/>
            <p:cNvSpPr/>
            <p:nvPr/>
          </p:nvSpPr>
          <p:spPr>
            <a:xfrm rot="452457">
              <a:off x="4767338" y="909936"/>
              <a:ext cx="565152" cy="53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29" name="Shape 529"/>
            <p:cNvSpPr/>
            <p:nvPr/>
          </p:nvSpPr>
          <p:spPr>
            <a:xfrm rot="7646852">
              <a:off x="8557494" y="4112716"/>
              <a:ext cx="752476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30" name="Shape 530"/>
            <p:cNvSpPr/>
            <p:nvPr/>
          </p:nvSpPr>
          <p:spPr>
            <a:xfrm rot="11218091">
              <a:off x="5557913" y="1340148"/>
              <a:ext cx="563563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31" name="Shape 531"/>
            <p:cNvSpPr/>
            <p:nvPr/>
          </p:nvSpPr>
          <p:spPr>
            <a:xfrm rot="19178520">
              <a:off x="1104976" y="4745336"/>
              <a:ext cx="563564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32" name="Shape 532"/>
            <p:cNvSpPr/>
            <p:nvPr/>
          </p:nvSpPr>
          <p:spPr>
            <a:xfrm rot="17698856">
              <a:off x="7755014" y="2225972"/>
              <a:ext cx="750889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33" name="Shape 533"/>
            <p:cNvSpPr/>
            <p:nvPr/>
          </p:nvSpPr>
          <p:spPr>
            <a:xfrm rot="18361205">
              <a:off x="854150" y="3134024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34" name="Shape 534"/>
            <p:cNvSpPr/>
            <p:nvPr/>
          </p:nvSpPr>
          <p:spPr>
            <a:xfrm rot="18887227">
              <a:off x="2549600" y="801986"/>
              <a:ext cx="750889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35" name="Shape 535"/>
            <p:cNvSpPr/>
            <p:nvPr/>
          </p:nvSpPr>
          <p:spPr>
            <a:xfrm rot="2700000">
              <a:off x="3564806" y="1347292"/>
              <a:ext cx="752476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36" name="Shape 536"/>
            <p:cNvSpPr/>
            <p:nvPr/>
          </p:nvSpPr>
          <p:spPr>
            <a:xfrm rot="3158362">
              <a:off x="4129163" y="451148"/>
              <a:ext cx="752477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37" name="Shape 537"/>
            <p:cNvSpPr/>
            <p:nvPr/>
          </p:nvSpPr>
          <p:spPr>
            <a:xfrm rot="15300000">
              <a:off x="693019" y="513854"/>
              <a:ext cx="752476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38" name="Shape 538"/>
            <p:cNvSpPr/>
            <p:nvPr/>
          </p:nvSpPr>
          <p:spPr>
            <a:xfrm rot="20748045">
              <a:off x="439812" y="889298"/>
              <a:ext cx="301628" cy="67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6" h="21600" extrusionOk="0">
                  <a:moveTo>
                    <a:pt x="6012" y="18280"/>
                  </a:moveTo>
                  <a:lnTo>
                    <a:pt x="5399" y="18179"/>
                  </a:lnTo>
                  <a:lnTo>
                    <a:pt x="5041" y="19488"/>
                  </a:lnTo>
                  <a:lnTo>
                    <a:pt x="5654" y="19555"/>
                  </a:lnTo>
                  <a:close/>
                  <a:moveTo>
                    <a:pt x="6983" y="14824"/>
                  </a:moveTo>
                  <a:lnTo>
                    <a:pt x="6268" y="14756"/>
                  </a:lnTo>
                  <a:lnTo>
                    <a:pt x="5910" y="16032"/>
                  </a:lnTo>
                  <a:lnTo>
                    <a:pt x="6626" y="16099"/>
                  </a:lnTo>
                  <a:close/>
                  <a:moveTo>
                    <a:pt x="7852" y="11401"/>
                  </a:moveTo>
                  <a:lnTo>
                    <a:pt x="7239" y="11300"/>
                  </a:lnTo>
                  <a:lnTo>
                    <a:pt x="6881" y="12575"/>
                  </a:lnTo>
                  <a:lnTo>
                    <a:pt x="7494" y="12676"/>
                  </a:lnTo>
                  <a:close/>
                  <a:moveTo>
                    <a:pt x="8823" y="7944"/>
                  </a:moveTo>
                  <a:lnTo>
                    <a:pt x="8210" y="7877"/>
                  </a:lnTo>
                  <a:lnTo>
                    <a:pt x="7852" y="9152"/>
                  </a:lnTo>
                  <a:lnTo>
                    <a:pt x="8465" y="9219"/>
                  </a:lnTo>
                  <a:close/>
                  <a:moveTo>
                    <a:pt x="7710" y="6434"/>
                  </a:moveTo>
                  <a:cubicBezTo>
                    <a:pt x="6978" y="6593"/>
                    <a:pt x="6367" y="6751"/>
                    <a:pt x="5787" y="6960"/>
                  </a:cubicBezTo>
                  <a:lnTo>
                    <a:pt x="6001" y="7307"/>
                  </a:lnTo>
                  <a:cubicBezTo>
                    <a:pt x="6611" y="7148"/>
                    <a:pt x="7222" y="6989"/>
                    <a:pt x="7924" y="6781"/>
                  </a:cubicBezTo>
                  <a:close/>
                  <a:moveTo>
                    <a:pt x="12719" y="5293"/>
                  </a:moveTo>
                  <a:cubicBezTo>
                    <a:pt x="12108" y="5454"/>
                    <a:pt x="11498" y="5535"/>
                    <a:pt x="10796" y="5746"/>
                  </a:cubicBezTo>
                  <a:lnTo>
                    <a:pt x="11009" y="6099"/>
                  </a:lnTo>
                  <a:cubicBezTo>
                    <a:pt x="11620" y="5938"/>
                    <a:pt x="12230" y="5857"/>
                    <a:pt x="12932" y="5646"/>
                  </a:cubicBezTo>
                  <a:close/>
                  <a:moveTo>
                    <a:pt x="11992" y="4253"/>
                  </a:moveTo>
                  <a:lnTo>
                    <a:pt x="11634" y="4589"/>
                  </a:lnTo>
                  <a:lnTo>
                    <a:pt x="13167" y="5394"/>
                  </a:lnTo>
                  <a:lnTo>
                    <a:pt x="13576" y="5058"/>
                  </a:lnTo>
                  <a:close/>
                  <a:moveTo>
                    <a:pt x="8324" y="0"/>
                  </a:moveTo>
                  <a:cubicBezTo>
                    <a:pt x="11119" y="849"/>
                    <a:pt x="13846" y="2374"/>
                    <a:pt x="16491" y="4655"/>
                  </a:cubicBezTo>
                  <a:cubicBezTo>
                    <a:pt x="16248" y="4655"/>
                    <a:pt x="16126" y="4655"/>
                    <a:pt x="15883" y="4735"/>
                  </a:cubicBezTo>
                  <a:cubicBezTo>
                    <a:pt x="15883" y="4735"/>
                    <a:pt x="15884" y="4737"/>
                    <a:pt x="15913" y="4785"/>
                  </a:cubicBezTo>
                  <a:lnTo>
                    <a:pt x="16126" y="5135"/>
                  </a:lnTo>
                  <a:cubicBezTo>
                    <a:pt x="16369" y="5055"/>
                    <a:pt x="16613" y="5055"/>
                    <a:pt x="16977" y="4975"/>
                  </a:cubicBezTo>
                  <a:cubicBezTo>
                    <a:pt x="17221" y="5295"/>
                    <a:pt x="17586" y="5615"/>
                    <a:pt x="17829" y="5855"/>
                  </a:cubicBezTo>
                  <a:cubicBezTo>
                    <a:pt x="21600" y="11778"/>
                    <a:pt x="18924" y="15700"/>
                    <a:pt x="13085" y="18341"/>
                  </a:cubicBezTo>
                  <a:cubicBezTo>
                    <a:pt x="13085" y="18341"/>
                    <a:pt x="13097" y="18299"/>
                    <a:pt x="16734" y="6096"/>
                  </a:cubicBezTo>
                  <a:cubicBezTo>
                    <a:pt x="16734" y="6096"/>
                    <a:pt x="16723" y="6094"/>
                    <a:pt x="16004" y="6015"/>
                  </a:cubicBezTo>
                  <a:lnTo>
                    <a:pt x="12355" y="18661"/>
                  </a:lnTo>
                  <a:cubicBezTo>
                    <a:pt x="8967" y="19999"/>
                    <a:pt x="4655" y="20981"/>
                    <a:pt x="0" y="21600"/>
                  </a:cubicBezTo>
                  <a:lnTo>
                    <a:pt x="7354" y="2515"/>
                  </a:lnTo>
                  <a:lnTo>
                    <a:pt x="8925" y="3313"/>
                  </a:lnTo>
                  <a:lnTo>
                    <a:pt x="9283" y="2911"/>
                  </a:lnTo>
                  <a:lnTo>
                    <a:pt x="7699" y="2105"/>
                  </a:lnTo>
                  <a:lnTo>
                    <a:pt x="7369" y="2476"/>
                  </a:ln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39" name="Shape 539"/>
            <p:cNvSpPr/>
            <p:nvPr/>
          </p:nvSpPr>
          <p:spPr>
            <a:xfrm rot="18429800">
              <a:off x="1544713" y="443209"/>
              <a:ext cx="1524001" cy="82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8" y="19028"/>
                  </a:moveTo>
                  <a:cubicBezTo>
                    <a:pt x="1866" y="19309"/>
                    <a:pt x="1665" y="19519"/>
                    <a:pt x="1463" y="19730"/>
                  </a:cubicBezTo>
                  <a:lnTo>
                    <a:pt x="1665" y="20080"/>
                  </a:lnTo>
                  <a:cubicBezTo>
                    <a:pt x="1866" y="19800"/>
                    <a:pt x="2068" y="19589"/>
                    <a:pt x="2269" y="19309"/>
                  </a:cubicBezTo>
                  <a:close/>
                  <a:moveTo>
                    <a:pt x="4025" y="17399"/>
                  </a:moveTo>
                  <a:lnTo>
                    <a:pt x="3846" y="17158"/>
                  </a:lnTo>
                  <a:cubicBezTo>
                    <a:pt x="3641" y="17434"/>
                    <a:pt x="3437" y="17640"/>
                    <a:pt x="3206" y="17881"/>
                  </a:cubicBezTo>
                  <a:lnTo>
                    <a:pt x="3385" y="18122"/>
                  </a:lnTo>
                  <a:cubicBezTo>
                    <a:pt x="3590" y="17916"/>
                    <a:pt x="3795" y="17709"/>
                    <a:pt x="4025" y="17399"/>
                  </a:cubicBezTo>
                  <a:close/>
                  <a:moveTo>
                    <a:pt x="3478" y="14645"/>
                  </a:moveTo>
                  <a:lnTo>
                    <a:pt x="2672" y="14236"/>
                  </a:lnTo>
                  <a:lnTo>
                    <a:pt x="2587" y="14587"/>
                  </a:lnTo>
                  <a:lnTo>
                    <a:pt x="3393" y="14996"/>
                  </a:lnTo>
                  <a:close/>
                  <a:moveTo>
                    <a:pt x="5660" y="15339"/>
                  </a:moveTo>
                  <a:cubicBezTo>
                    <a:pt x="5560" y="15408"/>
                    <a:pt x="5510" y="15478"/>
                    <a:pt x="5460" y="15547"/>
                  </a:cubicBezTo>
                  <a:cubicBezTo>
                    <a:pt x="5459" y="15547"/>
                    <a:pt x="5452" y="15544"/>
                    <a:pt x="4758" y="15200"/>
                  </a:cubicBezTo>
                  <a:cubicBezTo>
                    <a:pt x="4758" y="15200"/>
                    <a:pt x="4757" y="15207"/>
                    <a:pt x="4708" y="15617"/>
                  </a:cubicBezTo>
                  <a:cubicBezTo>
                    <a:pt x="4708" y="15617"/>
                    <a:pt x="4713" y="15619"/>
                    <a:pt x="5159" y="15825"/>
                  </a:cubicBezTo>
                  <a:cubicBezTo>
                    <a:pt x="5109" y="15894"/>
                    <a:pt x="5059" y="15964"/>
                    <a:pt x="4983" y="16068"/>
                  </a:cubicBezTo>
                  <a:lnTo>
                    <a:pt x="5159" y="16311"/>
                  </a:lnTo>
                  <a:cubicBezTo>
                    <a:pt x="5359" y="16102"/>
                    <a:pt x="5560" y="15894"/>
                    <a:pt x="5792" y="15643"/>
                  </a:cubicBezTo>
                  <a:close/>
                  <a:moveTo>
                    <a:pt x="9500" y="17713"/>
                  </a:moveTo>
                  <a:lnTo>
                    <a:pt x="9182" y="17713"/>
                  </a:lnTo>
                  <a:lnTo>
                    <a:pt x="9097" y="18824"/>
                  </a:lnTo>
                  <a:lnTo>
                    <a:pt x="9331" y="18882"/>
                  </a:lnTo>
                  <a:close/>
                  <a:moveTo>
                    <a:pt x="7615" y="13925"/>
                  </a:moveTo>
                  <a:lnTo>
                    <a:pt x="7481" y="13681"/>
                  </a:lnTo>
                  <a:cubicBezTo>
                    <a:pt x="7225" y="13890"/>
                    <a:pt x="7020" y="14099"/>
                    <a:pt x="6784" y="14343"/>
                  </a:cubicBezTo>
                  <a:lnTo>
                    <a:pt x="6918" y="14587"/>
                  </a:lnTo>
                  <a:cubicBezTo>
                    <a:pt x="7174" y="14377"/>
                    <a:pt x="7378" y="14168"/>
                    <a:pt x="7615" y="13925"/>
                  </a:cubicBezTo>
                  <a:close/>
                  <a:moveTo>
                    <a:pt x="9839" y="14791"/>
                  </a:moveTo>
                  <a:lnTo>
                    <a:pt x="9585" y="14703"/>
                  </a:lnTo>
                  <a:lnTo>
                    <a:pt x="9437" y="15814"/>
                  </a:lnTo>
                  <a:lnTo>
                    <a:pt x="9691" y="15902"/>
                  </a:lnTo>
                  <a:close/>
                  <a:moveTo>
                    <a:pt x="10200" y="12073"/>
                  </a:moveTo>
                  <a:lnTo>
                    <a:pt x="9945" y="11986"/>
                  </a:lnTo>
                  <a:lnTo>
                    <a:pt x="9839" y="12833"/>
                  </a:lnTo>
                  <a:lnTo>
                    <a:pt x="10094" y="12892"/>
                  </a:lnTo>
                  <a:close/>
                  <a:moveTo>
                    <a:pt x="11213" y="10466"/>
                  </a:moveTo>
                  <a:cubicBezTo>
                    <a:pt x="10957" y="10605"/>
                    <a:pt x="10753" y="10815"/>
                    <a:pt x="10497" y="11024"/>
                  </a:cubicBezTo>
                  <a:lnTo>
                    <a:pt x="10650" y="11372"/>
                  </a:lnTo>
                  <a:cubicBezTo>
                    <a:pt x="10855" y="11163"/>
                    <a:pt x="11111" y="10954"/>
                    <a:pt x="11347" y="10771"/>
                  </a:cubicBezTo>
                  <a:close/>
                  <a:moveTo>
                    <a:pt x="9394" y="6141"/>
                  </a:moveTo>
                  <a:lnTo>
                    <a:pt x="8673" y="5586"/>
                  </a:lnTo>
                  <a:lnTo>
                    <a:pt x="8588" y="5849"/>
                  </a:lnTo>
                  <a:lnTo>
                    <a:pt x="9288" y="6404"/>
                  </a:lnTo>
                  <a:close/>
                  <a:moveTo>
                    <a:pt x="11366" y="7602"/>
                  </a:moveTo>
                  <a:lnTo>
                    <a:pt x="10603" y="7047"/>
                  </a:lnTo>
                  <a:lnTo>
                    <a:pt x="10497" y="7398"/>
                  </a:lnTo>
                  <a:lnTo>
                    <a:pt x="11197" y="7953"/>
                  </a:lnTo>
                  <a:close/>
                  <a:moveTo>
                    <a:pt x="16498" y="16807"/>
                  </a:moveTo>
                  <a:lnTo>
                    <a:pt x="16244" y="16720"/>
                  </a:lnTo>
                  <a:lnTo>
                    <a:pt x="16095" y="17859"/>
                  </a:lnTo>
                  <a:lnTo>
                    <a:pt x="16350" y="17918"/>
                  </a:lnTo>
                  <a:close/>
                  <a:moveTo>
                    <a:pt x="13262" y="9053"/>
                  </a:moveTo>
                  <a:lnTo>
                    <a:pt x="13173" y="8993"/>
                  </a:lnTo>
                  <a:cubicBezTo>
                    <a:pt x="13172" y="8993"/>
                    <a:pt x="13166" y="8988"/>
                    <a:pt x="12508" y="8508"/>
                  </a:cubicBezTo>
                  <a:lnTo>
                    <a:pt x="12405" y="8854"/>
                  </a:lnTo>
                  <a:cubicBezTo>
                    <a:pt x="12405" y="8854"/>
                    <a:pt x="12411" y="8859"/>
                    <a:pt x="12866" y="9200"/>
                  </a:cubicBezTo>
                  <a:cubicBezTo>
                    <a:pt x="12712" y="9339"/>
                    <a:pt x="12559" y="9408"/>
                    <a:pt x="12425" y="9581"/>
                  </a:cubicBezTo>
                  <a:lnTo>
                    <a:pt x="12559" y="9823"/>
                  </a:lnTo>
                  <a:cubicBezTo>
                    <a:pt x="12815" y="9685"/>
                    <a:pt x="13019" y="9477"/>
                    <a:pt x="13268" y="9313"/>
                  </a:cubicBezTo>
                  <a:lnTo>
                    <a:pt x="13224" y="9131"/>
                  </a:lnTo>
                  <a:close/>
                  <a:moveTo>
                    <a:pt x="16901" y="13797"/>
                  </a:moveTo>
                  <a:lnTo>
                    <a:pt x="16604" y="13739"/>
                  </a:lnTo>
                  <a:lnTo>
                    <a:pt x="16456" y="14850"/>
                  </a:lnTo>
                  <a:lnTo>
                    <a:pt x="16753" y="14908"/>
                  </a:lnTo>
                  <a:close/>
                  <a:moveTo>
                    <a:pt x="15145" y="7661"/>
                  </a:moveTo>
                  <a:cubicBezTo>
                    <a:pt x="14889" y="7802"/>
                    <a:pt x="14633" y="8014"/>
                    <a:pt x="14397" y="8199"/>
                  </a:cubicBezTo>
                  <a:lnTo>
                    <a:pt x="14531" y="8508"/>
                  </a:lnTo>
                  <a:cubicBezTo>
                    <a:pt x="14735" y="8367"/>
                    <a:pt x="14991" y="8155"/>
                    <a:pt x="15234" y="7970"/>
                  </a:cubicBezTo>
                  <a:close/>
                  <a:moveTo>
                    <a:pt x="17261" y="10817"/>
                  </a:moveTo>
                  <a:lnTo>
                    <a:pt x="17007" y="10729"/>
                  </a:lnTo>
                  <a:lnTo>
                    <a:pt x="16859" y="11840"/>
                  </a:lnTo>
                  <a:lnTo>
                    <a:pt x="17113" y="11927"/>
                  </a:lnTo>
                  <a:close/>
                  <a:moveTo>
                    <a:pt x="16159" y="7252"/>
                  </a:moveTo>
                  <a:lnTo>
                    <a:pt x="10603" y="1816"/>
                  </a:lnTo>
                  <a:lnTo>
                    <a:pt x="10454" y="2079"/>
                  </a:lnTo>
                  <a:lnTo>
                    <a:pt x="15947" y="7602"/>
                  </a:lnTo>
                  <a:close/>
                  <a:moveTo>
                    <a:pt x="17664" y="7807"/>
                  </a:moveTo>
                  <a:lnTo>
                    <a:pt x="17410" y="7748"/>
                  </a:lnTo>
                  <a:lnTo>
                    <a:pt x="17261" y="8859"/>
                  </a:lnTo>
                  <a:lnTo>
                    <a:pt x="17516" y="8917"/>
                  </a:lnTo>
                  <a:close/>
                  <a:moveTo>
                    <a:pt x="17203" y="6492"/>
                  </a:moveTo>
                  <a:cubicBezTo>
                    <a:pt x="16899" y="6630"/>
                    <a:pt x="16645" y="6768"/>
                    <a:pt x="16405" y="6949"/>
                  </a:cubicBezTo>
                  <a:lnTo>
                    <a:pt x="16493" y="7252"/>
                  </a:lnTo>
                  <a:cubicBezTo>
                    <a:pt x="16747" y="7113"/>
                    <a:pt x="17000" y="6975"/>
                    <a:pt x="17291" y="6794"/>
                  </a:cubicBezTo>
                  <a:close/>
                  <a:moveTo>
                    <a:pt x="20252" y="11093"/>
                  </a:moveTo>
                  <a:lnTo>
                    <a:pt x="21600" y="13544"/>
                  </a:lnTo>
                  <a:cubicBezTo>
                    <a:pt x="21150" y="14857"/>
                    <a:pt x="20395" y="15947"/>
                    <a:pt x="19433" y="16861"/>
                  </a:cubicBezTo>
                  <a:cubicBezTo>
                    <a:pt x="19433" y="16860"/>
                    <a:pt x="19437" y="16833"/>
                    <a:pt x="20252" y="11093"/>
                  </a:cubicBezTo>
                  <a:close/>
                  <a:moveTo>
                    <a:pt x="14150" y="0"/>
                  </a:moveTo>
                  <a:lnTo>
                    <a:pt x="20019" y="10670"/>
                  </a:lnTo>
                  <a:lnTo>
                    <a:pt x="19130" y="17139"/>
                  </a:lnTo>
                  <a:cubicBezTo>
                    <a:pt x="17363" y="18603"/>
                    <a:pt x="14991" y="19579"/>
                    <a:pt x="12518" y="20206"/>
                  </a:cubicBezTo>
                  <a:cubicBezTo>
                    <a:pt x="12518" y="20206"/>
                    <a:pt x="12524" y="20164"/>
                    <a:pt x="14032" y="9473"/>
                  </a:cubicBezTo>
                  <a:cubicBezTo>
                    <a:pt x="14032" y="9473"/>
                    <a:pt x="14027" y="9472"/>
                    <a:pt x="13729" y="9403"/>
                  </a:cubicBezTo>
                  <a:cubicBezTo>
                    <a:pt x="13729" y="9403"/>
                    <a:pt x="13723" y="9444"/>
                    <a:pt x="12215" y="20345"/>
                  </a:cubicBezTo>
                  <a:cubicBezTo>
                    <a:pt x="11155" y="20555"/>
                    <a:pt x="10145" y="20764"/>
                    <a:pt x="9085" y="20903"/>
                  </a:cubicBezTo>
                  <a:cubicBezTo>
                    <a:pt x="9085" y="20903"/>
                    <a:pt x="9085" y="20902"/>
                    <a:pt x="9085" y="20877"/>
                  </a:cubicBezTo>
                  <a:lnTo>
                    <a:pt x="9085" y="20694"/>
                  </a:lnTo>
                  <a:cubicBezTo>
                    <a:pt x="9085" y="20694"/>
                    <a:pt x="9084" y="20694"/>
                    <a:pt x="9054" y="20694"/>
                  </a:cubicBezTo>
                  <a:lnTo>
                    <a:pt x="8833" y="20694"/>
                  </a:lnTo>
                  <a:cubicBezTo>
                    <a:pt x="8833" y="20694"/>
                    <a:pt x="8833" y="20695"/>
                    <a:pt x="8827" y="20729"/>
                  </a:cubicBezTo>
                  <a:lnTo>
                    <a:pt x="8783" y="20973"/>
                  </a:lnTo>
                  <a:cubicBezTo>
                    <a:pt x="7723" y="21112"/>
                    <a:pt x="6663" y="21252"/>
                    <a:pt x="5653" y="21321"/>
                  </a:cubicBezTo>
                  <a:cubicBezTo>
                    <a:pt x="5653" y="21321"/>
                    <a:pt x="5658" y="21285"/>
                    <a:pt x="6562" y="15048"/>
                  </a:cubicBezTo>
                  <a:cubicBezTo>
                    <a:pt x="6562" y="15048"/>
                    <a:pt x="6560" y="15048"/>
                    <a:pt x="6530" y="15040"/>
                  </a:cubicBezTo>
                  <a:lnTo>
                    <a:pt x="6309" y="14979"/>
                  </a:lnTo>
                  <a:cubicBezTo>
                    <a:pt x="6309" y="14979"/>
                    <a:pt x="6304" y="15017"/>
                    <a:pt x="5350" y="21321"/>
                  </a:cubicBezTo>
                  <a:cubicBezTo>
                    <a:pt x="3382" y="21530"/>
                    <a:pt x="1565" y="21530"/>
                    <a:pt x="303" y="21600"/>
                  </a:cubicBezTo>
                  <a:lnTo>
                    <a:pt x="606" y="21252"/>
                  </a:lnTo>
                  <a:cubicBezTo>
                    <a:pt x="606" y="21251"/>
                    <a:pt x="605" y="21250"/>
                    <a:pt x="580" y="21217"/>
                  </a:cubicBezTo>
                  <a:lnTo>
                    <a:pt x="404" y="20973"/>
                  </a:lnTo>
                  <a:cubicBezTo>
                    <a:pt x="252" y="21182"/>
                    <a:pt x="101" y="21321"/>
                    <a:pt x="0" y="21461"/>
                  </a:cubicBezTo>
                  <a:cubicBezTo>
                    <a:pt x="303" y="20345"/>
                    <a:pt x="707" y="19021"/>
                    <a:pt x="1211" y="17558"/>
                  </a:cubicBezTo>
                  <a:cubicBezTo>
                    <a:pt x="1212" y="17558"/>
                    <a:pt x="1228" y="17567"/>
                    <a:pt x="3230" y="18742"/>
                  </a:cubicBezTo>
                  <a:cubicBezTo>
                    <a:pt x="3230" y="18742"/>
                    <a:pt x="3231" y="18741"/>
                    <a:pt x="3243" y="18699"/>
                  </a:cubicBezTo>
                  <a:lnTo>
                    <a:pt x="3331" y="18394"/>
                  </a:lnTo>
                  <a:cubicBezTo>
                    <a:pt x="3331" y="18394"/>
                    <a:pt x="3315" y="18385"/>
                    <a:pt x="1312" y="17209"/>
                  </a:cubicBezTo>
                  <a:cubicBezTo>
                    <a:pt x="2271" y="14561"/>
                    <a:pt x="3634" y="11494"/>
                    <a:pt x="5249" y="8636"/>
                  </a:cubicBezTo>
                  <a:cubicBezTo>
                    <a:pt x="5249" y="8636"/>
                    <a:pt x="5274" y="8658"/>
                    <a:pt x="9136" y="12121"/>
                  </a:cubicBezTo>
                  <a:cubicBezTo>
                    <a:pt x="8934" y="12330"/>
                    <a:pt x="8783" y="12470"/>
                    <a:pt x="8631" y="12609"/>
                  </a:cubicBezTo>
                  <a:cubicBezTo>
                    <a:pt x="8631" y="12609"/>
                    <a:pt x="8632" y="12611"/>
                    <a:pt x="8650" y="12644"/>
                  </a:cubicBezTo>
                  <a:lnTo>
                    <a:pt x="8783" y="12888"/>
                  </a:lnTo>
                  <a:cubicBezTo>
                    <a:pt x="8984" y="12679"/>
                    <a:pt x="9237" y="12539"/>
                    <a:pt x="9439" y="12330"/>
                  </a:cubicBezTo>
                  <a:cubicBezTo>
                    <a:pt x="9439" y="12330"/>
                    <a:pt x="9438" y="12329"/>
                    <a:pt x="9432" y="12313"/>
                  </a:cubicBezTo>
                  <a:lnTo>
                    <a:pt x="9388" y="12191"/>
                  </a:lnTo>
                  <a:cubicBezTo>
                    <a:pt x="9388" y="12191"/>
                    <a:pt x="9389" y="12190"/>
                    <a:pt x="9401" y="12165"/>
                  </a:cubicBezTo>
                  <a:lnTo>
                    <a:pt x="9489" y="11982"/>
                  </a:lnTo>
                  <a:cubicBezTo>
                    <a:pt x="9489" y="11982"/>
                    <a:pt x="9465" y="11961"/>
                    <a:pt x="5401" y="8358"/>
                  </a:cubicBezTo>
                  <a:cubicBezTo>
                    <a:pt x="7908" y="3999"/>
                    <a:pt x="10985" y="354"/>
                    <a:pt x="14150" y="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40" name="Shape 540"/>
            <p:cNvSpPr/>
            <p:nvPr/>
          </p:nvSpPr>
          <p:spPr>
            <a:xfrm rot="9774837">
              <a:off x="6219900" y="546398"/>
              <a:ext cx="1169989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41" name="Shape 541"/>
            <p:cNvSpPr/>
            <p:nvPr/>
          </p:nvSpPr>
          <p:spPr>
            <a:xfrm rot="1867808">
              <a:off x="730325" y="1829098"/>
              <a:ext cx="1171576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42" name="Shape 542"/>
            <p:cNvSpPr/>
            <p:nvPr/>
          </p:nvSpPr>
          <p:spPr>
            <a:xfrm rot="4931296">
              <a:off x="1401838" y="4908848"/>
              <a:ext cx="1560514" cy="83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43" name="Shape 543"/>
            <p:cNvSpPr/>
            <p:nvPr/>
          </p:nvSpPr>
          <p:spPr>
            <a:xfrm>
              <a:off x="6737425" y="5200948"/>
              <a:ext cx="1169990" cy="110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44" name="Shape 544"/>
            <p:cNvSpPr/>
            <p:nvPr/>
          </p:nvSpPr>
          <p:spPr>
            <a:xfrm rot="4114373">
              <a:off x="7574039" y="4946949"/>
              <a:ext cx="1562102" cy="831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45" name="Shape 545"/>
            <p:cNvSpPr/>
            <p:nvPr/>
          </p:nvSpPr>
          <p:spPr>
            <a:xfrm rot="5824085" flipH="1">
              <a:off x="454100" y="306684"/>
              <a:ext cx="536576" cy="482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16" y="7465"/>
                  </a:moveTo>
                  <a:lnTo>
                    <a:pt x="18114" y="7917"/>
                  </a:lnTo>
                  <a:lnTo>
                    <a:pt x="16123" y="6963"/>
                  </a:lnTo>
                  <a:lnTo>
                    <a:pt x="16365" y="6512"/>
                  </a:lnTo>
                  <a:close/>
                  <a:moveTo>
                    <a:pt x="21600" y="0"/>
                  </a:moveTo>
                  <a:cubicBezTo>
                    <a:pt x="16335" y="2616"/>
                    <a:pt x="11396" y="6717"/>
                    <a:pt x="7056" y="11272"/>
                  </a:cubicBezTo>
                  <a:cubicBezTo>
                    <a:pt x="18611" y="17457"/>
                    <a:pt x="18685" y="17497"/>
                    <a:pt x="18686" y="17498"/>
                  </a:cubicBezTo>
                  <a:lnTo>
                    <a:pt x="18435" y="17812"/>
                  </a:lnTo>
                  <a:lnTo>
                    <a:pt x="18524" y="18066"/>
                  </a:lnTo>
                  <a:cubicBezTo>
                    <a:pt x="17968" y="18455"/>
                    <a:pt x="17250" y="18695"/>
                    <a:pt x="16676" y="19054"/>
                  </a:cubicBezTo>
                  <a:lnTo>
                    <a:pt x="16299" y="18635"/>
                  </a:lnTo>
                  <a:cubicBezTo>
                    <a:pt x="16676" y="18335"/>
                    <a:pt x="17107" y="18096"/>
                    <a:pt x="17681" y="17737"/>
                  </a:cubicBezTo>
                  <a:cubicBezTo>
                    <a:pt x="6645" y="11762"/>
                    <a:pt x="6625" y="11751"/>
                    <a:pt x="6625" y="11751"/>
                  </a:cubicBezTo>
                  <a:cubicBezTo>
                    <a:pt x="4190" y="14353"/>
                    <a:pt x="1957" y="17055"/>
                    <a:pt x="0" y="19704"/>
                  </a:cubicBezTo>
                  <a:lnTo>
                    <a:pt x="12047" y="20946"/>
                  </a:lnTo>
                  <a:cubicBezTo>
                    <a:pt x="12327" y="20750"/>
                    <a:pt x="12634" y="20583"/>
                    <a:pt x="12973" y="20415"/>
                  </a:cubicBezTo>
                  <a:lnTo>
                    <a:pt x="13354" y="20834"/>
                  </a:lnTo>
                  <a:lnTo>
                    <a:pt x="12989" y="21044"/>
                  </a:lnTo>
                  <a:lnTo>
                    <a:pt x="18381" y="21600"/>
                  </a:lnTo>
                  <a:lnTo>
                    <a:pt x="21519" y="542"/>
                  </a:lnTo>
                  <a:lnTo>
                    <a:pt x="21432" y="488"/>
                  </a:lnTo>
                  <a:lnTo>
                    <a:pt x="21545" y="367"/>
                  </a:ln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46" name="Shape 546"/>
            <p:cNvSpPr/>
            <p:nvPr/>
          </p:nvSpPr>
          <p:spPr>
            <a:xfrm rot="11792620" flipH="1">
              <a:off x="716038" y="1086148"/>
              <a:ext cx="823914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47" name="Shape 547"/>
            <p:cNvSpPr/>
            <p:nvPr/>
          </p:nvSpPr>
          <p:spPr>
            <a:xfrm rot="7855726">
              <a:off x="3012357" y="772617"/>
              <a:ext cx="1096963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48" name="Shape 548"/>
            <p:cNvSpPr/>
            <p:nvPr/>
          </p:nvSpPr>
          <p:spPr>
            <a:xfrm rot="11792620" flipH="1">
              <a:off x="3335413" y="1797348"/>
              <a:ext cx="822327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49" name="Shape 549"/>
            <p:cNvSpPr/>
            <p:nvPr/>
          </p:nvSpPr>
          <p:spPr>
            <a:xfrm rot="17253486">
              <a:off x="1201813" y="3354686"/>
              <a:ext cx="1098552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50" name="Shape 550"/>
            <p:cNvSpPr/>
            <p:nvPr/>
          </p:nvSpPr>
          <p:spPr>
            <a:xfrm rot="20678873">
              <a:off x="749375" y="4050011"/>
              <a:ext cx="822327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51" name="Shape 551"/>
            <p:cNvSpPr/>
            <p:nvPr/>
          </p:nvSpPr>
          <p:spPr>
            <a:xfrm rot="7630649" flipH="1">
              <a:off x="4439519" y="5408117"/>
              <a:ext cx="1096964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52" name="Shape 552"/>
            <p:cNvSpPr/>
            <p:nvPr/>
          </p:nvSpPr>
          <p:spPr>
            <a:xfrm rot="3063783" flipH="1">
              <a:off x="3975175" y="6193136"/>
              <a:ext cx="874714" cy="465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53" name="Shape 553"/>
            <p:cNvSpPr/>
            <p:nvPr/>
          </p:nvSpPr>
          <p:spPr>
            <a:xfrm rot="15029794">
              <a:off x="558876" y="6555085"/>
              <a:ext cx="1041401" cy="523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32" extrusionOk="0">
                  <a:moveTo>
                    <a:pt x="2319" y="17409"/>
                  </a:moveTo>
                  <a:lnTo>
                    <a:pt x="2131" y="17168"/>
                  </a:lnTo>
                  <a:cubicBezTo>
                    <a:pt x="1915" y="17443"/>
                    <a:pt x="1699" y="17649"/>
                    <a:pt x="1456" y="17889"/>
                  </a:cubicBezTo>
                  <a:lnTo>
                    <a:pt x="1645" y="18129"/>
                  </a:lnTo>
                  <a:cubicBezTo>
                    <a:pt x="1861" y="17923"/>
                    <a:pt x="2077" y="17717"/>
                    <a:pt x="2319" y="17409"/>
                  </a:cubicBezTo>
                  <a:close/>
                  <a:moveTo>
                    <a:pt x="4184" y="15659"/>
                  </a:moveTo>
                  <a:lnTo>
                    <a:pt x="4045" y="15357"/>
                  </a:lnTo>
                  <a:cubicBezTo>
                    <a:pt x="3939" y="15426"/>
                    <a:pt x="3886" y="15495"/>
                    <a:pt x="3833" y="15564"/>
                  </a:cubicBezTo>
                  <a:cubicBezTo>
                    <a:pt x="3833" y="15564"/>
                    <a:pt x="3822" y="15559"/>
                    <a:pt x="3093" y="15218"/>
                  </a:cubicBezTo>
                  <a:cubicBezTo>
                    <a:pt x="3093" y="15219"/>
                    <a:pt x="3092" y="15227"/>
                    <a:pt x="3040" y="15633"/>
                  </a:cubicBezTo>
                  <a:cubicBezTo>
                    <a:pt x="3040" y="15633"/>
                    <a:pt x="3050" y="15638"/>
                    <a:pt x="3516" y="15840"/>
                  </a:cubicBezTo>
                  <a:cubicBezTo>
                    <a:pt x="3463" y="15910"/>
                    <a:pt x="3410" y="15979"/>
                    <a:pt x="3331" y="16082"/>
                  </a:cubicBezTo>
                  <a:lnTo>
                    <a:pt x="3516" y="16324"/>
                  </a:lnTo>
                  <a:cubicBezTo>
                    <a:pt x="3728" y="16117"/>
                    <a:pt x="3939" y="15910"/>
                    <a:pt x="4184" y="15659"/>
                  </a:cubicBezTo>
                  <a:close/>
                  <a:moveTo>
                    <a:pt x="7985" y="6196"/>
                  </a:moveTo>
                  <a:lnTo>
                    <a:pt x="7224" y="5643"/>
                  </a:lnTo>
                  <a:lnTo>
                    <a:pt x="7135" y="5905"/>
                  </a:lnTo>
                  <a:lnTo>
                    <a:pt x="7873" y="6458"/>
                  </a:lnTo>
                  <a:close/>
                  <a:moveTo>
                    <a:pt x="6108" y="13948"/>
                  </a:moveTo>
                  <a:lnTo>
                    <a:pt x="5966" y="13705"/>
                  </a:lnTo>
                  <a:cubicBezTo>
                    <a:pt x="5696" y="13913"/>
                    <a:pt x="5480" y="14121"/>
                    <a:pt x="5231" y="14364"/>
                  </a:cubicBezTo>
                  <a:lnTo>
                    <a:pt x="5372" y="14607"/>
                  </a:lnTo>
                  <a:cubicBezTo>
                    <a:pt x="5642" y="14399"/>
                    <a:pt x="5858" y="14191"/>
                    <a:pt x="6108" y="13948"/>
                  </a:cubicBezTo>
                  <a:close/>
                  <a:moveTo>
                    <a:pt x="10066" y="7651"/>
                  </a:moveTo>
                  <a:lnTo>
                    <a:pt x="9261" y="7098"/>
                  </a:lnTo>
                  <a:lnTo>
                    <a:pt x="9149" y="7447"/>
                  </a:lnTo>
                  <a:lnTo>
                    <a:pt x="9887" y="8000"/>
                  </a:lnTo>
                  <a:close/>
                  <a:moveTo>
                    <a:pt x="8724" y="12919"/>
                  </a:moveTo>
                  <a:lnTo>
                    <a:pt x="8835" y="12104"/>
                  </a:lnTo>
                  <a:lnTo>
                    <a:pt x="8567" y="12017"/>
                  </a:lnTo>
                  <a:lnTo>
                    <a:pt x="8455" y="12861"/>
                  </a:lnTo>
                  <a:close/>
                  <a:moveTo>
                    <a:pt x="8298" y="15917"/>
                  </a:moveTo>
                  <a:lnTo>
                    <a:pt x="8455" y="14811"/>
                  </a:lnTo>
                  <a:lnTo>
                    <a:pt x="8186" y="14724"/>
                  </a:lnTo>
                  <a:lnTo>
                    <a:pt x="8030" y="15830"/>
                  </a:lnTo>
                  <a:close/>
                  <a:moveTo>
                    <a:pt x="10046" y="10807"/>
                  </a:moveTo>
                  <a:lnTo>
                    <a:pt x="9904" y="10503"/>
                  </a:lnTo>
                  <a:cubicBezTo>
                    <a:pt x="9634" y="10642"/>
                    <a:pt x="9418" y="10850"/>
                    <a:pt x="9149" y="11058"/>
                  </a:cubicBezTo>
                  <a:lnTo>
                    <a:pt x="9311" y="11406"/>
                  </a:lnTo>
                  <a:cubicBezTo>
                    <a:pt x="9526" y="11197"/>
                    <a:pt x="9796" y="10989"/>
                    <a:pt x="10046" y="10807"/>
                  </a:cubicBezTo>
                  <a:close/>
                  <a:moveTo>
                    <a:pt x="7918" y="18886"/>
                  </a:moveTo>
                  <a:lnTo>
                    <a:pt x="8097" y="17721"/>
                  </a:lnTo>
                  <a:lnTo>
                    <a:pt x="7761" y="17721"/>
                  </a:lnTo>
                  <a:lnTo>
                    <a:pt x="7672" y="18827"/>
                  </a:lnTo>
                  <a:close/>
                  <a:moveTo>
                    <a:pt x="12073" y="9355"/>
                  </a:moveTo>
                  <a:lnTo>
                    <a:pt x="12026" y="9174"/>
                  </a:lnTo>
                  <a:lnTo>
                    <a:pt x="12066" y="9096"/>
                  </a:lnTo>
                  <a:lnTo>
                    <a:pt x="11972" y="9036"/>
                  </a:lnTo>
                  <a:cubicBezTo>
                    <a:pt x="11972" y="9036"/>
                    <a:pt x="11961" y="9028"/>
                    <a:pt x="11270" y="8553"/>
                  </a:cubicBezTo>
                  <a:lnTo>
                    <a:pt x="11163" y="8898"/>
                  </a:lnTo>
                  <a:cubicBezTo>
                    <a:pt x="11163" y="8898"/>
                    <a:pt x="11170" y="8903"/>
                    <a:pt x="11648" y="9243"/>
                  </a:cubicBezTo>
                  <a:cubicBezTo>
                    <a:pt x="11486" y="9380"/>
                    <a:pt x="11324" y="9449"/>
                    <a:pt x="11183" y="9622"/>
                  </a:cubicBezTo>
                  <a:lnTo>
                    <a:pt x="11324" y="9863"/>
                  </a:lnTo>
                  <a:cubicBezTo>
                    <a:pt x="11594" y="9725"/>
                    <a:pt x="11810" y="9518"/>
                    <a:pt x="12073" y="9355"/>
                  </a:cubicBezTo>
                  <a:close/>
                  <a:moveTo>
                    <a:pt x="15123" y="1684"/>
                  </a:moveTo>
                  <a:lnTo>
                    <a:pt x="14429" y="986"/>
                  </a:lnTo>
                  <a:lnTo>
                    <a:pt x="14250" y="1248"/>
                  </a:lnTo>
                  <a:lnTo>
                    <a:pt x="14944" y="1946"/>
                  </a:lnTo>
                  <a:close/>
                  <a:moveTo>
                    <a:pt x="14147" y="8017"/>
                  </a:moveTo>
                  <a:lnTo>
                    <a:pt x="14053" y="7709"/>
                  </a:lnTo>
                  <a:cubicBezTo>
                    <a:pt x="13783" y="7850"/>
                    <a:pt x="13513" y="8061"/>
                    <a:pt x="13264" y="8245"/>
                  </a:cubicBezTo>
                  <a:lnTo>
                    <a:pt x="13405" y="8553"/>
                  </a:lnTo>
                  <a:cubicBezTo>
                    <a:pt x="13621" y="8413"/>
                    <a:pt x="13891" y="8201"/>
                    <a:pt x="14147" y="8017"/>
                  </a:cubicBezTo>
                  <a:close/>
                  <a:moveTo>
                    <a:pt x="15123" y="7302"/>
                  </a:moveTo>
                  <a:lnTo>
                    <a:pt x="9261" y="1888"/>
                  </a:lnTo>
                  <a:lnTo>
                    <a:pt x="9104" y="2150"/>
                  </a:lnTo>
                  <a:lnTo>
                    <a:pt x="14899" y="7651"/>
                  </a:lnTo>
                  <a:close/>
                  <a:moveTo>
                    <a:pt x="16913" y="3489"/>
                  </a:moveTo>
                  <a:lnTo>
                    <a:pt x="16219" y="2790"/>
                  </a:lnTo>
                  <a:lnTo>
                    <a:pt x="16063" y="3140"/>
                  </a:lnTo>
                  <a:lnTo>
                    <a:pt x="16756" y="3838"/>
                  </a:lnTo>
                  <a:close/>
                  <a:moveTo>
                    <a:pt x="16318" y="6846"/>
                  </a:moveTo>
                  <a:lnTo>
                    <a:pt x="16224" y="6545"/>
                  </a:lnTo>
                  <a:cubicBezTo>
                    <a:pt x="15904" y="6682"/>
                    <a:pt x="15636" y="6820"/>
                    <a:pt x="15383" y="7001"/>
                  </a:cubicBezTo>
                  <a:lnTo>
                    <a:pt x="15476" y="7302"/>
                  </a:lnTo>
                  <a:cubicBezTo>
                    <a:pt x="15743" y="7164"/>
                    <a:pt x="16011" y="7026"/>
                    <a:pt x="16318" y="6846"/>
                  </a:cubicBezTo>
                  <a:close/>
                  <a:moveTo>
                    <a:pt x="16555" y="8961"/>
                  </a:moveTo>
                  <a:lnTo>
                    <a:pt x="16712" y="7855"/>
                  </a:lnTo>
                  <a:lnTo>
                    <a:pt x="16443" y="7796"/>
                  </a:lnTo>
                  <a:lnTo>
                    <a:pt x="16287" y="8902"/>
                  </a:lnTo>
                  <a:close/>
                  <a:moveTo>
                    <a:pt x="16130" y="11959"/>
                  </a:moveTo>
                  <a:lnTo>
                    <a:pt x="16287" y="10853"/>
                  </a:lnTo>
                  <a:lnTo>
                    <a:pt x="16018" y="10765"/>
                  </a:lnTo>
                  <a:lnTo>
                    <a:pt x="15861" y="11871"/>
                  </a:lnTo>
                  <a:close/>
                  <a:moveTo>
                    <a:pt x="15750" y="14927"/>
                  </a:moveTo>
                  <a:lnTo>
                    <a:pt x="15906" y="13821"/>
                  </a:lnTo>
                  <a:lnTo>
                    <a:pt x="15593" y="13763"/>
                  </a:lnTo>
                  <a:lnTo>
                    <a:pt x="15436" y="14869"/>
                  </a:lnTo>
                  <a:close/>
                  <a:moveTo>
                    <a:pt x="18511" y="5861"/>
                  </a:moveTo>
                  <a:lnTo>
                    <a:pt x="18417" y="5555"/>
                  </a:lnTo>
                  <a:cubicBezTo>
                    <a:pt x="18150" y="5695"/>
                    <a:pt x="17883" y="5765"/>
                    <a:pt x="17575" y="5948"/>
                  </a:cubicBezTo>
                  <a:lnTo>
                    <a:pt x="17669" y="6254"/>
                  </a:lnTo>
                  <a:cubicBezTo>
                    <a:pt x="17936" y="6114"/>
                    <a:pt x="18203" y="6044"/>
                    <a:pt x="18511" y="5861"/>
                  </a:cubicBezTo>
                  <a:close/>
                  <a:moveTo>
                    <a:pt x="15324" y="17925"/>
                  </a:moveTo>
                  <a:lnTo>
                    <a:pt x="15481" y="16819"/>
                  </a:lnTo>
                  <a:lnTo>
                    <a:pt x="15213" y="16732"/>
                  </a:lnTo>
                  <a:lnTo>
                    <a:pt x="15056" y="17867"/>
                  </a:lnTo>
                  <a:close/>
                  <a:moveTo>
                    <a:pt x="18793" y="5352"/>
                  </a:moveTo>
                  <a:lnTo>
                    <a:pt x="18099" y="4653"/>
                  </a:lnTo>
                  <a:lnTo>
                    <a:pt x="17942" y="4944"/>
                  </a:lnTo>
                  <a:lnTo>
                    <a:pt x="18614" y="5643"/>
                  </a:lnTo>
                  <a:close/>
                  <a:moveTo>
                    <a:pt x="21194" y="12525"/>
                  </a:moveTo>
                  <a:cubicBezTo>
                    <a:pt x="20788" y="14304"/>
                    <a:pt x="19856" y="15727"/>
                    <a:pt x="18578" y="16872"/>
                  </a:cubicBezTo>
                  <a:cubicBezTo>
                    <a:pt x="18578" y="16872"/>
                    <a:pt x="18586" y="16812"/>
                    <a:pt x="20175" y="6251"/>
                  </a:cubicBezTo>
                  <a:cubicBezTo>
                    <a:pt x="20175" y="6251"/>
                    <a:pt x="20169" y="6250"/>
                    <a:pt x="19856" y="6182"/>
                  </a:cubicBezTo>
                  <a:lnTo>
                    <a:pt x="18258" y="17150"/>
                  </a:lnTo>
                  <a:cubicBezTo>
                    <a:pt x="16394" y="18608"/>
                    <a:pt x="13891" y="19579"/>
                    <a:pt x="11281" y="20204"/>
                  </a:cubicBezTo>
                  <a:cubicBezTo>
                    <a:pt x="11281" y="20204"/>
                    <a:pt x="11290" y="20146"/>
                    <a:pt x="12879" y="9514"/>
                  </a:cubicBezTo>
                  <a:cubicBezTo>
                    <a:pt x="12879" y="9514"/>
                    <a:pt x="12872" y="9512"/>
                    <a:pt x="12559" y="9444"/>
                  </a:cubicBezTo>
                  <a:cubicBezTo>
                    <a:pt x="12559" y="9445"/>
                    <a:pt x="12551" y="9500"/>
                    <a:pt x="10961" y="20343"/>
                  </a:cubicBezTo>
                  <a:cubicBezTo>
                    <a:pt x="9843" y="20551"/>
                    <a:pt x="8778" y="20760"/>
                    <a:pt x="7659" y="20898"/>
                  </a:cubicBezTo>
                  <a:cubicBezTo>
                    <a:pt x="7659" y="20898"/>
                    <a:pt x="7659" y="20896"/>
                    <a:pt x="7659" y="20872"/>
                  </a:cubicBezTo>
                  <a:lnTo>
                    <a:pt x="7659" y="20690"/>
                  </a:lnTo>
                  <a:cubicBezTo>
                    <a:pt x="7659" y="20690"/>
                    <a:pt x="7657" y="20690"/>
                    <a:pt x="7626" y="20690"/>
                  </a:cubicBezTo>
                  <a:lnTo>
                    <a:pt x="7393" y="20690"/>
                  </a:lnTo>
                  <a:cubicBezTo>
                    <a:pt x="7393" y="20690"/>
                    <a:pt x="7393" y="20692"/>
                    <a:pt x="7386" y="20725"/>
                  </a:cubicBezTo>
                  <a:lnTo>
                    <a:pt x="7340" y="20968"/>
                  </a:lnTo>
                  <a:cubicBezTo>
                    <a:pt x="6221" y="21107"/>
                    <a:pt x="5103" y="21245"/>
                    <a:pt x="4038" y="21315"/>
                  </a:cubicBezTo>
                  <a:cubicBezTo>
                    <a:pt x="4038" y="21314"/>
                    <a:pt x="4045" y="21265"/>
                    <a:pt x="4996" y="15067"/>
                  </a:cubicBezTo>
                  <a:cubicBezTo>
                    <a:pt x="4996" y="15067"/>
                    <a:pt x="4994" y="15067"/>
                    <a:pt x="4963" y="15059"/>
                  </a:cubicBezTo>
                  <a:lnTo>
                    <a:pt x="4730" y="14998"/>
                  </a:lnTo>
                  <a:cubicBezTo>
                    <a:pt x="4730" y="14998"/>
                    <a:pt x="4722" y="15049"/>
                    <a:pt x="3718" y="21315"/>
                  </a:cubicBezTo>
                  <a:cubicBezTo>
                    <a:pt x="2373" y="21450"/>
                    <a:pt x="1095" y="21497"/>
                    <a:pt x="0" y="21532"/>
                  </a:cubicBezTo>
                  <a:lnTo>
                    <a:pt x="853" y="18399"/>
                  </a:lnTo>
                  <a:cubicBezTo>
                    <a:pt x="1039" y="18501"/>
                    <a:pt x="1247" y="18617"/>
                    <a:pt x="1481" y="18746"/>
                  </a:cubicBezTo>
                  <a:cubicBezTo>
                    <a:pt x="1481" y="18746"/>
                    <a:pt x="1482" y="18744"/>
                    <a:pt x="1495" y="18703"/>
                  </a:cubicBezTo>
                  <a:lnTo>
                    <a:pt x="1588" y="18399"/>
                  </a:lnTo>
                  <a:cubicBezTo>
                    <a:pt x="1588" y="18399"/>
                    <a:pt x="1578" y="18394"/>
                    <a:pt x="949" y="18046"/>
                  </a:cubicBezTo>
                  <a:lnTo>
                    <a:pt x="3384" y="9104"/>
                  </a:lnTo>
                  <a:cubicBezTo>
                    <a:pt x="3450" y="8953"/>
                    <a:pt x="3530" y="8817"/>
                    <a:pt x="3612" y="8681"/>
                  </a:cubicBezTo>
                  <a:cubicBezTo>
                    <a:pt x="3612" y="8681"/>
                    <a:pt x="3643" y="8708"/>
                    <a:pt x="7713" y="12152"/>
                  </a:cubicBezTo>
                  <a:cubicBezTo>
                    <a:pt x="7500" y="12360"/>
                    <a:pt x="7340" y="12499"/>
                    <a:pt x="7180" y="12638"/>
                  </a:cubicBezTo>
                  <a:cubicBezTo>
                    <a:pt x="7180" y="12638"/>
                    <a:pt x="7181" y="12640"/>
                    <a:pt x="7200" y="12672"/>
                  </a:cubicBezTo>
                  <a:lnTo>
                    <a:pt x="7340" y="12915"/>
                  </a:lnTo>
                  <a:cubicBezTo>
                    <a:pt x="7553" y="12707"/>
                    <a:pt x="7819" y="12568"/>
                    <a:pt x="8032" y="12360"/>
                  </a:cubicBezTo>
                  <a:cubicBezTo>
                    <a:pt x="8032" y="12360"/>
                    <a:pt x="8032" y="12359"/>
                    <a:pt x="8025" y="12343"/>
                  </a:cubicBezTo>
                  <a:lnTo>
                    <a:pt x="7979" y="12221"/>
                  </a:lnTo>
                  <a:cubicBezTo>
                    <a:pt x="7979" y="12221"/>
                    <a:pt x="7980" y="12220"/>
                    <a:pt x="7992" y="12195"/>
                  </a:cubicBezTo>
                  <a:lnTo>
                    <a:pt x="8085" y="12013"/>
                  </a:lnTo>
                  <a:cubicBezTo>
                    <a:pt x="8085" y="12013"/>
                    <a:pt x="8050" y="11983"/>
                    <a:pt x="3771" y="8403"/>
                  </a:cubicBezTo>
                  <a:cubicBezTo>
                    <a:pt x="6601" y="3761"/>
                    <a:pt x="10117" y="-68"/>
                    <a:pt x="13695" y="1"/>
                  </a:cubicBezTo>
                  <a:cubicBezTo>
                    <a:pt x="15842" y="43"/>
                    <a:pt x="18012" y="1487"/>
                    <a:pt x="20069" y="5002"/>
                  </a:cubicBezTo>
                  <a:cubicBezTo>
                    <a:pt x="19962" y="5002"/>
                    <a:pt x="19909" y="5002"/>
                    <a:pt x="19803" y="5071"/>
                  </a:cubicBezTo>
                  <a:cubicBezTo>
                    <a:pt x="19803" y="5071"/>
                    <a:pt x="19803" y="5074"/>
                    <a:pt x="19816" y="5114"/>
                  </a:cubicBezTo>
                  <a:lnTo>
                    <a:pt x="19909" y="5418"/>
                  </a:lnTo>
                  <a:cubicBezTo>
                    <a:pt x="20016" y="5349"/>
                    <a:pt x="20122" y="5349"/>
                    <a:pt x="20282" y="5279"/>
                  </a:cubicBezTo>
                  <a:cubicBezTo>
                    <a:pt x="20388" y="5557"/>
                    <a:pt x="20548" y="5835"/>
                    <a:pt x="20655" y="6043"/>
                  </a:cubicBezTo>
                  <a:cubicBezTo>
                    <a:pt x="21480" y="8611"/>
                    <a:pt x="21600" y="10746"/>
                    <a:pt x="21194" y="12525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54" name="Shape 554"/>
            <p:cNvSpPr/>
            <p:nvPr/>
          </p:nvSpPr>
          <p:spPr>
            <a:xfrm rot="20866705" flipH="1">
              <a:off x="2093988" y="6166148"/>
              <a:ext cx="822326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55" name="Shape 555"/>
            <p:cNvSpPr/>
            <p:nvPr/>
          </p:nvSpPr>
          <p:spPr>
            <a:xfrm rot="6300000">
              <a:off x="8166969" y="3704730"/>
              <a:ext cx="750889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56" name="Shape 556"/>
            <p:cNvSpPr/>
            <p:nvPr/>
          </p:nvSpPr>
          <p:spPr>
            <a:xfrm rot="17520289" flipH="1">
              <a:off x="5369795" y="6347917"/>
              <a:ext cx="1096963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57" name="Shape 557"/>
            <p:cNvSpPr/>
            <p:nvPr/>
          </p:nvSpPr>
          <p:spPr>
            <a:xfrm rot="17153747" flipH="1">
              <a:off x="2462287" y="5183486"/>
              <a:ext cx="1096964" cy="58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58" name="Shape 558"/>
            <p:cNvSpPr/>
            <p:nvPr/>
          </p:nvSpPr>
          <p:spPr>
            <a:xfrm rot="16819536">
              <a:off x="7165256" y="3266580"/>
              <a:ext cx="1560515" cy="831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59" name="Shape 559"/>
            <p:cNvSpPr/>
            <p:nvPr/>
          </p:nvSpPr>
          <p:spPr>
            <a:xfrm rot="13251594">
              <a:off x="7218438" y="543222"/>
              <a:ext cx="563563" cy="53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60" name="Shape 560"/>
            <p:cNvSpPr/>
            <p:nvPr/>
          </p:nvSpPr>
          <p:spPr>
            <a:xfrm rot="4491075">
              <a:off x="1507407" y="6413004"/>
              <a:ext cx="558801" cy="296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61" name="Shape 561"/>
            <p:cNvSpPr/>
            <p:nvPr/>
          </p:nvSpPr>
          <p:spPr>
            <a:xfrm rot="19564501">
              <a:off x="3810075" y="5475586"/>
              <a:ext cx="563565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62" name="Shape 562"/>
            <p:cNvSpPr/>
            <p:nvPr/>
          </p:nvSpPr>
          <p:spPr>
            <a:xfrm rot="20242593">
              <a:off x="8964689" y="3626148"/>
              <a:ext cx="863601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2798" y="18978"/>
                  </a:moveTo>
                  <a:cubicBezTo>
                    <a:pt x="2465" y="19256"/>
                    <a:pt x="2199" y="19465"/>
                    <a:pt x="1933" y="19674"/>
                  </a:cubicBezTo>
                  <a:lnTo>
                    <a:pt x="2199" y="20023"/>
                  </a:lnTo>
                  <a:cubicBezTo>
                    <a:pt x="2465" y="19744"/>
                    <a:pt x="2732" y="19535"/>
                    <a:pt x="2998" y="19256"/>
                  </a:cubicBezTo>
                  <a:close/>
                  <a:moveTo>
                    <a:pt x="5081" y="17120"/>
                  </a:moveTo>
                  <a:cubicBezTo>
                    <a:pt x="4811" y="17394"/>
                    <a:pt x="4540" y="17599"/>
                    <a:pt x="4236" y="17839"/>
                  </a:cubicBezTo>
                  <a:lnTo>
                    <a:pt x="4473" y="18078"/>
                  </a:lnTo>
                  <a:cubicBezTo>
                    <a:pt x="4743" y="17873"/>
                    <a:pt x="5013" y="17668"/>
                    <a:pt x="5317" y="17360"/>
                  </a:cubicBezTo>
                  <a:close/>
                  <a:moveTo>
                    <a:pt x="4595" y="14624"/>
                  </a:moveTo>
                  <a:lnTo>
                    <a:pt x="3530" y="14218"/>
                  </a:lnTo>
                  <a:lnTo>
                    <a:pt x="3418" y="14566"/>
                  </a:lnTo>
                  <a:lnTo>
                    <a:pt x="4483" y="14972"/>
                  </a:lnTo>
                  <a:close/>
                  <a:moveTo>
                    <a:pt x="12552" y="17672"/>
                  </a:moveTo>
                  <a:lnTo>
                    <a:pt x="12131" y="17672"/>
                  </a:lnTo>
                  <a:lnTo>
                    <a:pt x="12019" y="18775"/>
                  </a:lnTo>
                  <a:lnTo>
                    <a:pt x="12327" y="18833"/>
                  </a:lnTo>
                  <a:close/>
                  <a:moveTo>
                    <a:pt x="7478" y="15314"/>
                  </a:moveTo>
                  <a:cubicBezTo>
                    <a:pt x="7345" y="15382"/>
                    <a:pt x="7279" y="15451"/>
                    <a:pt x="7213" y="15520"/>
                  </a:cubicBezTo>
                  <a:cubicBezTo>
                    <a:pt x="7213" y="15520"/>
                    <a:pt x="7200" y="15515"/>
                    <a:pt x="6286" y="15176"/>
                  </a:cubicBezTo>
                  <a:cubicBezTo>
                    <a:pt x="6286" y="15176"/>
                    <a:pt x="6285" y="15184"/>
                    <a:pt x="6220" y="15589"/>
                  </a:cubicBezTo>
                  <a:cubicBezTo>
                    <a:pt x="6220" y="15589"/>
                    <a:pt x="6229" y="15593"/>
                    <a:pt x="6816" y="15796"/>
                  </a:cubicBezTo>
                  <a:cubicBezTo>
                    <a:pt x="6749" y="15865"/>
                    <a:pt x="6683" y="15934"/>
                    <a:pt x="6584" y="16037"/>
                  </a:cubicBezTo>
                  <a:lnTo>
                    <a:pt x="6816" y="16279"/>
                  </a:lnTo>
                  <a:cubicBezTo>
                    <a:pt x="7081" y="16072"/>
                    <a:pt x="7345" y="15865"/>
                    <a:pt x="7652" y="15615"/>
                  </a:cubicBezTo>
                  <a:close/>
                  <a:moveTo>
                    <a:pt x="9883" y="13666"/>
                  </a:moveTo>
                  <a:cubicBezTo>
                    <a:pt x="9545" y="13874"/>
                    <a:pt x="9275" y="14082"/>
                    <a:pt x="8963" y="14324"/>
                  </a:cubicBezTo>
                  <a:lnTo>
                    <a:pt x="9140" y="14566"/>
                  </a:lnTo>
                  <a:cubicBezTo>
                    <a:pt x="9478" y="14359"/>
                    <a:pt x="9748" y="14151"/>
                    <a:pt x="10061" y="13909"/>
                  </a:cubicBezTo>
                  <a:close/>
                  <a:moveTo>
                    <a:pt x="13000" y="14769"/>
                  </a:moveTo>
                  <a:lnTo>
                    <a:pt x="12664" y="14682"/>
                  </a:lnTo>
                  <a:lnTo>
                    <a:pt x="12467" y="15785"/>
                  </a:lnTo>
                  <a:lnTo>
                    <a:pt x="12804" y="15872"/>
                  </a:lnTo>
                  <a:close/>
                  <a:moveTo>
                    <a:pt x="13476" y="12070"/>
                  </a:moveTo>
                  <a:lnTo>
                    <a:pt x="13140" y="11983"/>
                  </a:lnTo>
                  <a:lnTo>
                    <a:pt x="13000" y="12825"/>
                  </a:lnTo>
                  <a:lnTo>
                    <a:pt x="13336" y="12883"/>
                  </a:lnTo>
                  <a:close/>
                  <a:moveTo>
                    <a:pt x="14814" y="10474"/>
                  </a:moveTo>
                  <a:cubicBezTo>
                    <a:pt x="14476" y="10612"/>
                    <a:pt x="14206" y="10820"/>
                    <a:pt x="13868" y="11027"/>
                  </a:cubicBezTo>
                  <a:lnTo>
                    <a:pt x="14071" y="11373"/>
                  </a:lnTo>
                  <a:cubicBezTo>
                    <a:pt x="14341" y="11166"/>
                    <a:pt x="14679" y="10958"/>
                    <a:pt x="14992" y="10777"/>
                  </a:cubicBezTo>
                  <a:close/>
                  <a:moveTo>
                    <a:pt x="16525" y="8529"/>
                  </a:moveTo>
                  <a:lnTo>
                    <a:pt x="16390" y="8873"/>
                  </a:lnTo>
                  <a:cubicBezTo>
                    <a:pt x="16390" y="8873"/>
                    <a:pt x="16399" y="8878"/>
                    <a:pt x="16998" y="9217"/>
                  </a:cubicBezTo>
                  <a:cubicBezTo>
                    <a:pt x="16795" y="9354"/>
                    <a:pt x="16593" y="9423"/>
                    <a:pt x="16415" y="9595"/>
                  </a:cubicBezTo>
                  <a:lnTo>
                    <a:pt x="16593" y="9835"/>
                  </a:lnTo>
                  <a:cubicBezTo>
                    <a:pt x="16930" y="9698"/>
                    <a:pt x="17201" y="9491"/>
                    <a:pt x="17530" y="9328"/>
                  </a:cubicBezTo>
                  <a:lnTo>
                    <a:pt x="17471" y="9148"/>
                  </a:lnTo>
                  <a:lnTo>
                    <a:pt x="17522" y="9070"/>
                  </a:lnTo>
                  <a:lnTo>
                    <a:pt x="17403" y="9010"/>
                  </a:lnTo>
                  <a:cubicBezTo>
                    <a:pt x="17403" y="9010"/>
                    <a:pt x="17391" y="9003"/>
                    <a:pt x="16525" y="8529"/>
                  </a:cubicBezTo>
                  <a:close/>
                  <a:moveTo>
                    <a:pt x="14008" y="7078"/>
                  </a:moveTo>
                  <a:lnTo>
                    <a:pt x="13868" y="7426"/>
                  </a:lnTo>
                  <a:lnTo>
                    <a:pt x="14793" y="7978"/>
                  </a:lnTo>
                  <a:lnTo>
                    <a:pt x="15017" y="7629"/>
                  </a:lnTo>
                  <a:close/>
                  <a:moveTo>
                    <a:pt x="11459" y="5627"/>
                  </a:moveTo>
                  <a:lnTo>
                    <a:pt x="11347" y="5888"/>
                  </a:lnTo>
                  <a:lnTo>
                    <a:pt x="12271" y="6439"/>
                  </a:lnTo>
                  <a:lnTo>
                    <a:pt x="12411" y="6178"/>
                  </a:lnTo>
                  <a:close/>
                  <a:moveTo>
                    <a:pt x="21580" y="305"/>
                  </a:moveTo>
                  <a:cubicBezTo>
                    <a:pt x="21587" y="307"/>
                    <a:pt x="21594" y="309"/>
                    <a:pt x="21600" y="314"/>
                  </a:cubicBezTo>
                  <a:lnTo>
                    <a:pt x="21123" y="1499"/>
                  </a:lnTo>
                  <a:lnTo>
                    <a:pt x="20480" y="983"/>
                  </a:lnTo>
                  <a:lnTo>
                    <a:pt x="20256" y="1244"/>
                  </a:lnTo>
                  <a:lnTo>
                    <a:pt x="20989" y="1832"/>
                  </a:lnTo>
                  <a:lnTo>
                    <a:pt x="19380" y="5833"/>
                  </a:lnTo>
                  <a:lnTo>
                    <a:pt x="14008" y="1883"/>
                  </a:lnTo>
                  <a:lnTo>
                    <a:pt x="13812" y="2144"/>
                  </a:lnTo>
                  <a:lnTo>
                    <a:pt x="19219" y="6231"/>
                  </a:lnTo>
                  <a:lnTo>
                    <a:pt x="13419" y="20650"/>
                  </a:lnTo>
                  <a:cubicBezTo>
                    <a:pt x="12954" y="20737"/>
                    <a:pt x="12482" y="20792"/>
                    <a:pt x="12004" y="20840"/>
                  </a:cubicBezTo>
                  <a:cubicBezTo>
                    <a:pt x="12004" y="20840"/>
                    <a:pt x="12004" y="20838"/>
                    <a:pt x="12003" y="20814"/>
                  </a:cubicBezTo>
                  <a:lnTo>
                    <a:pt x="12004" y="20632"/>
                  </a:lnTo>
                  <a:cubicBezTo>
                    <a:pt x="12003" y="20632"/>
                    <a:pt x="12001" y="20632"/>
                    <a:pt x="11962" y="20632"/>
                  </a:cubicBezTo>
                  <a:lnTo>
                    <a:pt x="11670" y="20632"/>
                  </a:lnTo>
                  <a:cubicBezTo>
                    <a:pt x="11670" y="20632"/>
                    <a:pt x="11670" y="20634"/>
                    <a:pt x="11662" y="20667"/>
                  </a:cubicBezTo>
                  <a:lnTo>
                    <a:pt x="11603" y="20909"/>
                  </a:lnTo>
                  <a:cubicBezTo>
                    <a:pt x="10203" y="21047"/>
                    <a:pt x="8803" y="21186"/>
                    <a:pt x="7469" y="21255"/>
                  </a:cubicBezTo>
                  <a:cubicBezTo>
                    <a:pt x="7469" y="21255"/>
                    <a:pt x="7479" y="21205"/>
                    <a:pt x="8669" y="15025"/>
                  </a:cubicBezTo>
                  <a:cubicBezTo>
                    <a:pt x="8669" y="15025"/>
                    <a:pt x="8667" y="15024"/>
                    <a:pt x="8628" y="15016"/>
                  </a:cubicBezTo>
                  <a:lnTo>
                    <a:pt x="8336" y="14956"/>
                  </a:lnTo>
                  <a:cubicBezTo>
                    <a:pt x="8336" y="14956"/>
                    <a:pt x="8328" y="14994"/>
                    <a:pt x="7069" y="21255"/>
                  </a:cubicBezTo>
                  <a:cubicBezTo>
                    <a:pt x="4468" y="21463"/>
                    <a:pt x="2067" y="21463"/>
                    <a:pt x="400" y="21532"/>
                  </a:cubicBezTo>
                  <a:lnTo>
                    <a:pt x="800" y="21186"/>
                  </a:lnTo>
                  <a:cubicBezTo>
                    <a:pt x="800" y="21186"/>
                    <a:pt x="799" y="21184"/>
                    <a:pt x="767" y="21151"/>
                  </a:cubicBezTo>
                  <a:lnTo>
                    <a:pt x="533" y="20909"/>
                  </a:lnTo>
                  <a:cubicBezTo>
                    <a:pt x="333" y="21117"/>
                    <a:pt x="133" y="21255"/>
                    <a:pt x="0" y="21394"/>
                  </a:cubicBezTo>
                  <a:cubicBezTo>
                    <a:pt x="400" y="20286"/>
                    <a:pt x="934" y="18971"/>
                    <a:pt x="1600" y="17517"/>
                  </a:cubicBezTo>
                  <a:cubicBezTo>
                    <a:pt x="1601" y="17517"/>
                    <a:pt x="1629" y="17530"/>
                    <a:pt x="4268" y="18694"/>
                  </a:cubicBezTo>
                  <a:cubicBezTo>
                    <a:pt x="4268" y="18694"/>
                    <a:pt x="4269" y="18691"/>
                    <a:pt x="4285" y="18651"/>
                  </a:cubicBezTo>
                  <a:lnTo>
                    <a:pt x="4401" y="18348"/>
                  </a:lnTo>
                  <a:cubicBezTo>
                    <a:pt x="4401" y="18348"/>
                    <a:pt x="4374" y="18335"/>
                    <a:pt x="1734" y="17171"/>
                  </a:cubicBezTo>
                  <a:cubicBezTo>
                    <a:pt x="3001" y="14540"/>
                    <a:pt x="4801" y="11495"/>
                    <a:pt x="6935" y="8656"/>
                  </a:cubicBezTo>
                  <a:cubicBezTo>
                    <a:pt x="6936" y="8656"/>
                    <a:pt x="6965" y="8676"/>
                    <a:pt x="12070" y="12118"/>
                  </a:cubicBezTo>
                  <a:cubicBezTo>
                    <a:pt x="11803" y="12325"/>
                    <a:pt x="11603" y="12464"/>
                    <a:pt x="11403" y="12602"/>
                  </a:cubicBezTo>
                  <a:cubicBezTo>
                    <a:pt x="11403" y="12602"/>
                    <a:pt x="11405" y="12604"/>
                    <a:pt x="11428" y="12637"/>
                  </a:cubicBezTo>
                  <a:lnTo>
                    <a:pt x="11603" y="12879"/>
                  </a:lnTo>
                  <a:cubicBezTo>
                    <a:pt x="11870" y="12671"/>
                    <a:pt x="12204" y="12533"/>
                    <a:pt x="12470" y="12325"/>
                  </a:cubicBezTo>
                  <a:cubicBezTo>
                    <a:pt x="12470" y="12325"/>
                    <a:pt x="12470" y="12324"/>
                    <a:pt x="12462" y="12308"/>
                  </a:cubicBezTo>
                  <a:lnTo>
                    <a:pt x="12404" y="12187"/>
                  </a:lnTo>
                  <a:cubicBezTo>
                    <a:pt x="12404" y="12187"/>
                    <a:pt x="12405" y="12185"/>
                    <a:pt x="12420" y="12161"/>
                  </a:cubicBezTo>
                  <a:lnTo>
                    <a:pt x="12537" y="11979"/>
                  </a:lnTo>
                  <a:cubicBezTo>
                    <a:pt x="12537" y="11979"/>
                    <a:pt x="12507" y="11959"/>
                    <a:pt x="7135" y="8379"/>
                  </a:cubicBezTo>
                  <a:cubicBezTo>
                    <a:pt x="10678" y="3750"/>
                    <a:pt x="15080" y="-68"/>
                    <a:pt x="19561" y="1"/>
                  </a:cubicBezTo>
                  <a:cubicBezTo>
                    <a:pt x="20233" y="11"/>
                    <a:pt x="20907" y="109"/>
                    <a:pt x="21580" y="305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63" name="Shape 563"/>
            <p:cNvSpPr/>
            <p:nvPr/>
          </p:nvSpPr>
          <p:spPr>
            <a:xfrm rot="14400000">
              <a:off x="8327307" y="6335217"/>
              <a:ext cx="1517652" cy="827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532" extrusionOk="0">
                  <a:moveTo>
                    <a:pt x="2767" y="15063"/>
                  </a:moveTo>
                  <a:lnTo>
                    <a:pt x="2851" y="14713"/>
                  </a:lnTo>
                  <a:lnTo>
                    <a:pt x="2051" y="14304"/>
                  </a:lnTo>
                  <a:lnTo>
                    <a:pt x="1967" y="14654"/>
                  </a:lnTo>
                  <a:close/>
                  <a:moveTo>
                    <a:pt x="1652" y="19373"/>
                  </a:moveTo>
                  <a:lnTo>
                    <a:pt x="1502" y="19093"/>
                  </a:lnTo>
                  <a:cubicBezTo>
                    <a:pt x="1252" y="19373"/>
                    <a:pt x="1052" y="19583"/>
                    <a:pt x="852" y="19793"/>
                  </a:cubicBezTo>
                  <a:lnTo>
                    <a:pt x="1052" y="20144"/>
                  </a:lnTo>
                  <a:cubicBezTo>
                    <a:pt x="1252" y="19863"/>
                    <a:pt x="1452" y="19653"/>
                    <a:pt x="1652" y="19373"/>
                  </a:cubicBezTo>
                  <a:close/>
                  <a:moveTo>
                    <a:pt x="3393" y="17465"/>
                  </a:moveTo>
                  <a:lnTo>
                    <a:pt x="3216" y="17224"/>
                  </a:lnTo>
                  <a:cubicBezTo>
                    <a:pt x="3013" y="17499"/>
                    <a:pt x="2810" y="17706"/>
                    <a:pt x="2582" y="17946"/>
                  </a:cubicBezTo>
                  <a:lnTo>
                    <a:pt x="2759" y="18187"/>
                  </a:lnTo>
                  <a:cubicBezTo>
                    <a:pt x="2962" y="17981"/>
                    <a:pt x="3165" y="17774"/>
                    <a:pt x="3393" y="17465"/>
                  </a:cubicBezTo>
                  <a:close/>
                  <a:moveTo>
                    <a:pt x="8614" y="6478"/>
                  </a:moveTo>
                  <a:lnTo>
                    <a:pt x="8720" y="6216"/>
                  </a:lnTo>
                  <a:lnTo>
                    <a:pt x="8004" y="5661"/>
                  </a:lnTo>
                  <a:lnTo>
                    <a:pt x="7920" y="5924"/>
                  </a:lnTo>
                  <a:close/>
                  <a:moveTo>
                    <a:pt x="5146" y="15710"/>
                  </a:moveTo>
                  <a:lnTo>
                    <a:pt x="5016" y="15406"/>
                  </a:lnTo>
                  <a:cubicBezTo>
                    <a:pt x="4916" y="15475"/>
                    <a:pt x="4866" y="15545"/>
                    <a:pt x="4817" y="15614"/>
                  </a:cubicBezTo>
                  <a:cubicBezTo>
                    <a:pt x="4816" y="15614"/>
                    <a:pt x="4805" y="15608"/>
                    <a:pt x="4121" y="15267"/>
                  </a:cubicBezTo>
                  <a:cubicBezTo>
                    <a:pt x="4121" y="15268"/>
                    <a:pt x="4119" y="15278"/>
                    <a:pt x="4071" y="15684"/>
                  </a:cubicBezTo>
                  <a:cubicBezTo>
                    <a:pt x="4071" y="15684"/>
                    <a:pt x="4079" y="15687"/>
                    <a:pt x="4518" y="15892"/>
                  </a:cubicBezTo>
                  <a:cubicBezTo>
                    <a:pt x="4469" y="15961"/>
                    <a:pt x="4419" y="16030"/>
                    <a:pt x="4344" y="16134"/>
                  </a:cubicBezTo>
                  <a:lnTo>
                    <a:pt x="4518" y="16377"/>
                  </a:lnTo>
                  <a:cubicBezTo>
                    <a:pt x="4717" y="16169"/>
                    <a:pt x="4916" y="15961"/>
                    <a:pt x="5146" y="15710"/>
                  </a:cubicBezTo>
                  <a:close/>
                  <a:moveTo>
                    <a:pt x="6955" y="13993"/>
                  </a:moveTo>
                  <a:lnTo>
                    <a:pt x="6821" y="13749"/>
                  </a:lnTo>
                  <a:cubicBezTo>
                    <a:pt x="6568" y="13958"/>
                    <a:pt x="6365" y="14167"/>
                    <a:pt x="6130" y="14411"/>
                  </a:cubicBezTo>
                  <a:lnTo>
                    <a:pt x="6263" y="14654"/>
                  </a:lnTo>
                  <a:cubicBezTo>
                    <a:pt x="6517" y="14445"/>
                    <a:pt x="6720" y="14236"/>
                    <a:pt x="6955" y="13993"/>
                  </a:cubicBezTo>
                  <a:close/>
                  <a:moveTo>
                    <a:pt x="10676" y="7676"/>
                  </a:moveTo>
                  <a:lnTo>
                    <a:pt x="9919" y="7121"/>
                  </a:lnTo>
                  <a:lnTo>
                    <a:pt x="9813" y="7471"/>
                  </a:lnTo>
                  <a:lnTo>
                    <a:pt x="10508" y="8026"/>
                  </a:lnTo>
                  <a:close/>
                  <a:moveTo>
                    <a:pt x="9414" y="12961"/>
                  </a:moveTo>
                  <a:lnTo>
                    <a:pt x="9519" y="12143"/>
                  </a:lnTo>
                  <a:lnTo>
                    <a:pt x="9266" y="12056"/>
                  </a:lnTo>
                  <a:lnTo>
                    <a:pt x="9161" y="12902"/>
                  </a:lnTo>
                  <a:close/>
                  <a:moveTo>
                    <a:pt x="10657" y="10842"/>
                  </a:moveTo>
                  <a:lnTo>
                    <a:pt x="10524" y="10537"/>
                  </a:lnTo>
                  <a:cubicBezTo>
                    <a:pt x="10270" y="10676"/>
                    <a:pt x="10067" y="10885"/>
                    <a:pt x="9813" y="11094"/>
                  </a:cubicBezTo>
                  <a:lnTo>
                    <a:pt x="9966" y="11442"/>
                  </a:lnTo>
                  <a:cubicBezTo>
                    <a:pt x="10169" y="11233"/>
                    <a:pt x="10422" y="11025"/>
                    <a:pt x="10657" y="10842"/>
                  </a:cubicBezTo>
                  <a:close/>
                  <a:moveTo>
                    <a:pt x="9014" y="15968"/>
                  </a:moveTo>
                  <a:lnTo>
                    <a:pt x="9161" y="14859"/>
                  </a:lnTo>
                  <a:lnTo>
                    <a:pt x="8909" y="14771"/>
                  </a:lnTo>
                  <a:lnTo>
                    <a:pt x="8762" y="15881"/>
                  </a:lnTo>
                  <a:close/>
                  <a:moveTo>
                    <a:pt x="15430" y="1690"/>
                  </a:moveTo>
                  <a:lnTo>
                    <a:pt x="14778" y="989"/>
                  </a:lnTo>
                  <a:lnTo>
                    <a:pt x="14609" y="1252"/>
                  </a:lnTo>
                  <a:lnTo>
                    <a:pt x="15262" y="1953"/>
                  </a:lnTo>
                  <a:close/>
                  <a:moveTo>
                    <a:pt x="12563" y="9385"/>
                  </a:moveTo>
                  <a:lnTo>
                    <a:pt x="12518" y="9203"/>
                  </a:lnTo>
                  <a:lnTo>
                    <a:pt x="12556" y="9125"/>
                  </a:lnTo>
                  <a:lnTo>
                    <a:pt x="12468" y="9065"/>
                  </a:lnTo>
                  <a:cubicBezTo>
                    <a:pt x="12467" y="9065"/>
                    <a:pt x="12456" y="9057"/>
                    <a:pt x="11808" y="8581"/>
                  </a:cubicBezTo>
                  <a:lnTo>
                    <a:pt x="11707" y="8927"/>
                  </a:lnTo>
                  <a:cubicBezTo>
                    <a:pt x="11707" y="8927"/>
                    <a:pt x="11715" y="8933"/>
                    <a:pt x="12163" y="9272"/>
                  </a:cubicBezTo>
                  <a:cubicBezTo>
                    <a:pt x="12011" y="9411"/>
                    <a:pt x="11859" y="9480"/>
                    <a:pt x="11726" y="9653"/>
                  </a:cubicBezTo>
                  <a:lnTo>
                    <a:pt x="11859" y="9895"/>
                  </a:lnTo>
                  <a:cubicBezTo>
                    <a:pt x="12112" y="9756"/>
                    <a:pt x="12315" y="9549"/>
                    <a:pt x="12563" y="9385"/>
                  </a:cubicBezTo>
                  <a:close/>
                  <a:moveTo>
                    <a:pt x="8656" y="18947"/>
                  </a:moveTo>
                  <a:lnTo>
                    <a:pt x="8825" y="17779"/>
                  </a:lnTo>
                  <a:lnTo>
                    <a:pt x="8509" y="17779"/>
                  </a:lnTo>
                  <a:lnTo>
                    <a:pt x="8425" y="18888"/>
                  </a:lnTo>
                  <a:close/>
                  <a:moveTo>
                    <a:pt x="14513" y="8043"/>
                  </a:moveTo>
                  <a:lnTo>
                    <a:pt x="14424" y="7734"/>
                  </a:lnTo>
                  <a:cubicBezTo>
                    <a:pt x="14170" y="7875"/>
                    <a:pt x="13917" y="8087"/>
                    <a:pt x="13682" y="8272"/>
                  </a:cubicBezTo>
                  <a:lnTo>
                    <a:pt x="13815" y="8581"/>
                  </a:lnTo>
                  <a:cubicBezTo>
                    <a:pt x="14018" y="8440"/>
                    <a:pt x="14272" y="8228"/>
                    <a:pt x="14513" y="8043"/>
                  </a:cubicBezTo>
                  <a:close/>
                  <a:moveTo>
                    <a:pt x="15430" y="7325"/>
                  </a:moveTo>
                  <a:lnTo>
                    <a:pt x="9919" y="1894"/>
                  </a:lnTo>
                  <a:lnTo>
                    <a:pt x="9771" y="2157"/>
                  </a:lnTo>
                  <a:lnTo>
                    <a:pt x="15219" y="7676"/>
                  </a:lnTo>
                  <a:close/>
                  <a:moveTo>
                    <a:pt x="17113" y="3500"/>
                  </a:moveTo>
                  <a:lnTo>
                    <a:pt x="16461" y="2799"/>
                  </a:lnTo>
                  <a:lnTo>
                    <a:pt x="16313" y="3150"/>
                  </a:lnTo>
                  <a:lnTo>
                    <a:pt x="16965" y="3851"/>
                  </a:lnTo>
                  <a:close/>
                  <a:moveTo>
                    <a:pt x="16553" y="6868"/>
                  </a:moveTo>
                  <a:lnTo>
                    <a:pt x="16465" y="6566"/>
                  </a:lnTo>
                  <a:cubicBezTo>
                    <a:pt x="16164" y="6704"/>
                    <a:pt x="15912" y="6842"/>
                    <a:pt x="15674" y="7023"/>
                  </a:cubicBezTo>
                  <a:lnTo>
                    <a:pt x="15762" y="7325"/>
                  </a:lnTo>
                  <a:cubicBezTo>
                    <a:pt x="16013" y="7187"/>
                    <a:pt x="16264" y="7049"/>
                    <a:pt x="16553" y="6868"/>
                  </a:cubicBezTo>
                  <a:close/>
                  <a:moveTo>
                    <a:pt x="16776" y="8990"/>
                  </a:moveTo>
                  <a:lnTo>
                    <a:pt x="16923" y="7880"/>
                  </a:lnTo>
                  <a:lnTo>
                    <a:pt x="16671" y="7822"/>
                  </a:lnTo>
                  <a:lnTo>
                    <a:pt x="16524" y="8931"/>
                  </a:lnTo>
                  <a:close/>
                  <a:moveTo>
                    <a:pt x="18615" y="5880"/>
                  </a:moveTo>
                  <a:lnTo>
                    <a:pt x="18527" y="5573"/>
                  </a:lnTo>
                  <a:cubicBezTo>
                    <a:pt x="18275" y="5713"/>
                    <a:pt x="18024" y="5784"/>
                    <a:pt x="17735" y="5968"/>
                  </a:cubicBezTo>
                  <a:lnTo>
                    <a:pt x="17823" y="6274"/>
                  </a:lnTo>
                  <a:cubicBezTo>
                    <a:pt x="18074" y="6134"/>
                    <a:pt x="18326" y="6064"/>
                    <a:pt x="18615" y="5880"/>
                  </a:cubicBezTo>
                  <a:close/>
                  <a:moveTo>
                    <a:pt x="18880" y="5369"/>
                  </a:moveTo>
                  <a:lnTo>
                    <a:pt x="18227" y="4668"/>
                  </a:lnTo>
                  <a:lnTo>
                    <a:pt x="18080" y="4960"/>
                  </a:lnTo>
                  <a:lnTo>
                    <a:pt x="18711" y="5661"/>
                  </a:lnTo>
                  <a:close/>
                  <a:moveTo>
                    <a:pt x="16376" y="11997"/>
                  </a:moveTo>
                  <a:lnTo>
                    <a:pt x="16524" y="10888"/>
                  </a:lnTo>
                  <a:lnTo>
                    <a:pt x="16271" y="10800"/>
                  </a:lnTo>
                  <a:lnTo>
                    <a:pt x="16124" y="11910"/>
                  </a:lnTo>
                  <a:close/>
                  <a:moveTo>
                    <a:pt x="16019" y="14975"/>
                  </a:moveTo>
                  <a:lnTo>
                    <a:pt x="16166" y="13866"/>
                  </a:lnTo>
                  <a:lnTo>
                    <a:pt x="15872" y="13807"/>
                  </a:lnTo>
                  <a:lnTo>
                    <a:pt x="15724" y="14917"/>
                  </a:lnTo>
                  <a:close/>
                  <a:moveTo>
                    <a:pt x="15619" y="17983"/>
                  </a:moveTo>
                  <a:lnTo>
                    <a:pt x="15766" y="16873"/>
                  </a:lnTo>
                  <a:lnTo>
                    <a:pt x="15514" y="16786"/>
                  </a:lnTo>
                  <a:lnTo>
                    <a:pt x="15367" y="17925"/>
                  </a:lnTo>
                  <a:close/>
                  <a:moveTo>
                    <a:pt x="20760" y="13838"/>
                  </a:moveTo>
                  <a:cubicBezTo>
                    <a:pt x="20297" y="15046"/>
                    <a:pt x="19579" y="16065"/>
                    <a:pt x="18677" y="16926"/>
                  </a:cubicBezTo>
                  <a:cubicBezTo>
                    <a:pt x="18677" y="16926"/>
                    <a:pt x="18687" y="16857"/>
                    <a:pt x="20179" y="6271"/>
                  </a:cubicBezTo>
                  <a:cubicBezTo>
                    <a:pt x="20179" y="6271"/>
                    <a:pt x="20172" y="6270"/>
                    <a:pt x="19879" y="6202"/>
                  </a:cubicBezTo>
                  <a:lnTo>
                    <a:pt x="18377" y="17205"/>
                  </a:lnTo>
                  <a:cubicBezTo>
                    <a:pt x="16625" y="18667"/>
                    <a:pt x="14271" y="19642"/>
                    <a:pt x="11818" y="20269"/>
                  </a:cubicBezTo>
                  <a:cubicBezTo>
                    <a:pt x="11818" y="20269"/>
                    <a:pt x="11828" y="20199"/>
                    <a:pt x="13320" y="9545"/>
                  </a:cubicBezTo>
                  <a:cubicBezTo>
                    <a:pt x="13320" y="9545"/>
                    <a:pt x="13313" y="9543"/>
                    <a:pt x="13020" y="9475"/>
                  </a:cubicBezTo>
                  <a:cubicBezTo>
                    <a:pt x="13020" y="9475"/>
                    <a:pt x="13010" y="9542"/>
                    <a:pt x="11518" y="20409"/>
                  </a:cubicBezTo>
                  <a:cubicBezTo>
                    <a:pt x="10466" y="20617"/>
                    <a:pt x="9465" y="20826"/>
                    <a:pt x="8413" y="20966"/>
                  </a:cubicBezTo>
                  <a:cubicBezTo>
                    <a:pt x="8413" y="20966"/>
                    <a:pt x="8413" y="20964"/>
                    <a:pt x="8413" y="20940"/>
                  </a:cubicBezTo>
                  <a:lnTo>
                    <a:pt x="8413" y="20757"/>
                  </a:lnTo>
                  <a:cubicBezTo>
                    <a:pt x="8413" y="20757"/>
                    <a:pt x="8411" y="20757"/>
                    <a:pt x="8382" y="20757"/>
                  </a:cubicBezTo>
                  <a:lnTo>
                    <a:pt x="8163" y="20757"/>
                  </a:lnTo>
                  <a:cubicBezTo>
                    <a:pt x="8163" y="20757"/>
                    <a:pt x="8163" y="20759"/>
                    <a:pt x="8157" y="20792"/>
                  </a:cubicBezTo>
                  <a:lnTo>
                    <a:pt x="8113" y="21035"/>
                  </a:lnTo>
                  <a:cubicBezTo>
                    <a:pt x="7061" y="21175"/>
                    <a:pt x="6010" y="21314"/>
                    <a:pt x="5009" y="21383"/>
                  </a:cubicBezTo>
                  <a:cubicBezTo>
                    <a:pt x="5009" y="21383"/>
                    <a:pt x="5017" y="21323"/>
                    <a:pt x="5910" y="15116"/>
                  </a:cubicBezTo>
                  <a:cubicBezTo>
                    <a:pt x="5910" y="15116"/>
                    <a:pt x="5908" y="15115"/>
                    <a:pt x="5879" y="15107"/>
                  </a:cubicBezTo>
                  <a:lnTo>
                    <a:pt x="5660" y="15046"/>
                  </a:lnTo>
                  <a:cubicBezTo>
                    <a:pt x="5659" y="15046"/>
                    <a:pt x="5653" y="15088"/>
                    <a:pt x="4708" y="21383"/>
                  </a:cubicBezTo>
                  <a:lnTo>
                    <a:pt x="2563" y="21532"/>
                  </a:lnTo>
                  <a:lnTo>
                    <a:pt x="0" y="19478"/>
                  </a:lnTo>
                  <a:cubicBezTo>
                    <a:pt x="179" y="18890"/>
                    <a:pt x="381" y="18270"/>
                    <a:pt x="603" y="17623"/>
                  </a:cubicBezTo>
                  <a:cubicBezTo>
                    <a:pt x="603" y="17623"/>
                    <a:pt x="628" y="17638"/>
                    <a:pt x="2605" y="18807"/>
                  </a:cubicBezTo>
                  <a:cubicBezTo>
                    <a:pt x="2605" y="18807"/>
                    <a:pt x="2606" y="18804"/>
                    <a:pt x="2618" y="18763"/>
                  </a:cubicBezTo>
                  <a:lnTo>
                    <a:pt x="2706" y="18459"/>
                  </a:lnTo>
                  <a:cubicBezTo>
                    <a:pt x="2705" y="18458"/>
                    <a:pt x="2680" y="18444"/>
                    <a:pt x="703" y="17275"/>
                  </a:cubicBezTo>
                  <a:cubicBezTo>
                    <a:pt x="1654" y="14628"/>
                    <a:pt x="3006" y="11564"/>
                    <a:pt x="4608" y="8709"/>
                  </a:cubicBezTo>
                  <a:cubicBezTo>
                    <a:pt x="4608" y="8709"/>
                    <a:pt x="4637" y="8735"/>
                    <a:pt x="8463" y="12191"/>
                  </a:cubicBezTo>
                  <a:cubicBezTo>
                    <a:pt x="8263" y="12400"/>
                    <a:pt x="8113" y="12539"/>
                    <a:pt x="7963" y="12678"/>
                  </a:cubicBezTo>
                  <a:cubicBezTo>
                    <a:pt x="7963" y="12679"/>
                    <a:pt x="7964" y="12681"/>
                    <a:pt x="7981" y="12713"/>
                  </a:cubicBezTo>
                  <a:lnTo>
                    <a:pt x="8113" y="12957"/>
                  </a:lnTo>
                  <a:cubicBezTo>
                    <a:pt x="8313" y="12748"/>
                    <a:pt x="8564" y="12609"/>
                    <a:pt x="8764" y="12400"/>
                  </a:cubicBezTo>
                  <a:cubicBezTo>
                    <a:pt x="8764" y="12400"/>
                    <a:pt x="8763" y="12398"/>
                    <a:pt x="8758" y="12382"/>
                  </a:cubicBezTo>
                  <a:lnTo>
                    <a:pt x="8714" y="12261"/>
                  </a:lnTo>
                  <a:cubicBezTo>
                    <a:pt x="8714" y="12260"/>
                    <a:pt x="8715" y="12259"/>
                    <a:pt x="8726" y="12234"/>
                  </a:cubicBezTo>
                  <a:lnTo>
                    <a:pt x="8814" y="12052"/>
                  </a:lnTo>
                  <a:cubicBezTo>
                    <a:pt x="8814" y="12051"/>
                    <a:pt x="8781" y="12023"/>
                    <a:pt x="4758" y="8430"/>
                  </a:cubicBezTo>
                  <a:cubicBezTo>
                    <a:pt x="7418" y="3773"/>
                    <a:pt x="10723" y="-68"/>
                    <a:pt x="14087" y="1"/>
                  </a:cubicBezTo>
                  <a:cubicBezTo>
                    <a:pt x="16106" y="43"/>
                    <a:pt x="18145" y="1492"/>
                    <a:pt x="20079" y="5018"/>
                  </a:cubicBezTo>
                  <a:cubicBezTo>
                    <a:pt x="19979" y="5018"/>
                    <a:pt x="19929" y="5018"/>
                    <a:pt x="19829" y="5088"/>
                  </a:cubicBezTo>
                  <a:cubicBezTo>
                    <a:pt x="19829" y="5088"/>
                    <a:pt x="19830" y="5090"/>
                    <a:pt x="19841" y="5131"/>
                  </a:cubicBezTo>
                  <a:lnTo>
                    <a:pt x="19929" y="5436"/>
                  </a:lnTo>
                  <a:cubicBezTo>
                    <a:pt x="20029" y="5366"/>
                    <a:pt x="20129" y="5366"/>
                    <a:pt x="20279" y="5296"/>
                  </a:cubicBezTo>
                  <a:cubicBezTo>
                    <a:pt x="20380" y="5575"/>
                    <a:pt x="20530" y="5854"/>
                    <a:pt x="20630" y="6063"/>
                  </a:cubicBezTo>
                  <a:cubicBezTo>
                    <a:pt x="21600" y="9283"/>
                    <a:pt x="21534" y="11824"/>
                    <a:pt x="20760" y="13838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64" name="Shape 564"/>
            <p:cNvSpPr/>
            <p:nvPr/>
          </p:nvSpPr>
          <p:spPr>
            <a:xfrm rot="14281137">
              <a:off x="9355213" y="2776835"/>
              <a:ext cx="493714" cy="293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532" extrusionOk="0">
                  <a:moveTo>
                    <a:pt x="5406" y="10403"/>
                  </a:moveTo>
                  <a:lnTo>
                    <a:pt x="4302" y="9651"/>
                  </a:lnTo>
                  <a:lnTo>
                    <a:pt x="4149" y="10126"/>
                  </a:lnTo>
                  <a:lnTo>
                    <a:pt x="5160" y="10878"/>
                  </a:lnTo>
                  <a:close/>
                  <a:moveTo>
                    <a:pt x="12330" y="2290"/>
                  </a:moveTo>
                  <a:lnTo>
                    <a:pt x="11380" y="1340"/>
                  </a:lnTo>
                  <a:lnTo>
                    <a:pt x="11135" y="1696"/>
                  </a:lnTo>
                  <a:lnTo>
                    <a:pt x="12085" y="2646"/>
                  </a:lnTo>
                  <a:close/>
                  <a:moveTo>
                    <a:pt x="10994" y="10901"/>
                  </a:moveTo>
                  <a:lnTo>
                    <a:pt x="10865" y="10482"/>
                  </a:lnTo>
                  <a:cubicBezTo>
                    <a:pt x="10495" y="10673"/>
                    <a:pt x="10126" y="10960"/>
                    <a:pt x="9784" y="11211"/>
                  </a:cubicBezTo>
                  <a:lnTo>
                    <a:pt x="9978" y="11630"/>
                  </a:lnTo>
                  <a:cubicBezTo>
                    <a:pt x="10274" y="11439"/>
                    <a:pt x="10643" y="11152"/>
                    <a:pt x="10994" y="10901"/>
                  </a:cubicBezTo>
                  <a:close/>
                  <a:moveTo>
                    <a:pt x="14567" y="5219"/>
                  </a:moveTo>
                  <a:lnTo>
                    <a:pt x="14781" y="4744"/>
                  </a:lnTo>
                  <a:lnTo>
                    <a:pt x="13831" y="3794"/>
                  </a:lnTo>
                  <a:lnTo>
                    <a:pt x="13617" y="4269"/>
                  </a:lnTo>
                  <a:close/>
                  <a:moveTo>
                    <a:pt x="12330" y="9928"/>
                  </a:moveTo>
                  <a:lnTo>
                    <a:pt x="4302" y="2567"/>
                  </a:lnTo>
                  <a:lnTo>
                    <a:pt x="4088" y="2923"/>
                  </a:lnTo>
                  <a:lnTo>
                    <a:pt x="12024" y="10403"/>
                  </a:lnTo>
                  <a:close/>
                  <a:moveTo>
                    <a:pt x="13966" y="9308"/>
                  </a:moveTo>
                  <a:lnTo>
                    <a:pt x="13838" y="8899"/>
                  </a:lnTo>
                  <a:cubicBezTo>
                    <a:pt x="13399" y="9086"/>
                    <a:pt x="13033" y="9273"/>
                    <a:pt x="12685" y="9519"/>
                  </a:cubicBezTo>
                  <a:lnTo>
                    <a:pt x="12813" y="9928"/>
                  </a:lnTo>
                  <a:cubicBezTo>
                    <a:pt x="13179" y="9741"/>
                    <a:pt x="13545" y="9554"/>
                    <a:pt x="13966" y="9308"/>
                  </a:cubicBezTo>
                  <a:close/>
                  <a:moveTo>
                    <a:pt x="14291" y="12184"/>
                  </a:moveTo>
                  <a:lnTo>
                    <a:pt x="14505" y="10680"/>
                  </a:lnTo>
                  <a:lnTo>
                    <a:pt x="14138" y="10601"/>
                  </a:lnTo>
                  <a:lnTo>
                    <a:pt x="13923" y="12105"/>
                  </a:lnTo>
                  <a:close/>
                  <a:moveTo>
                    <a:pt x="16969" y="7969"/>
                  </a:moveTo>
                  <a:lnTo>
                    <a:pt x="16841" y="7554"/>
                  </a:lnTo>
                  <a:cubicBezTo>
                    <a:pt x="16475" y="7743"/>
                    <a:pt x="16109" y="7838"/>
                    <a:pt x="15688" y="8088"/>
                  </a:cubicBezTo>
                  <a:lnTo>
                    <a:pt x="15816" y="8503"/>
                  </a:lnTo>
                  <a:cubicBezTo>
                    <a:pt x="16182" y="8313"/>
                    <a:pt x="16548" y="8218"/>
                    <a:pt x="16969" y="7969"/>
                  </a:cubicBezTo>
                  <a:close/>
                  <a:moveTo>
                    <a:pt x="17355" y="7277"/>
                  </a:moveTo>
                  <a:lnTo>
                    <a:pt x="16405" y="6327"/>
                  </a:lnTo>
                  <a:lnTo>
                    <a:pt x="16191" y="6722"/>
                  </a:lnTo>
                  <a:lnTo>
                    <a:pt x="17110" y="7672"/>
                  </a:lnTo>
                  <a:close/>
                  <a:moveTo>
                    <a:pt x="13709" y="16260"/>
                  </a:moveTo>
                  <a:lnTo>
                    <a:pt x="13923" y="14756"/>
                  </a:lnTo>
                  <a:lnTo>
                    <a:pt x="13556" y="14638"/>
                  </a:lnTo>
                  <a:lnTo>
                    <a:pt x="13341" y="16141"/>
                  </a:lnTo>
                  <a:close/>
                  <a:moveTo>
                    <a:pt x="19299" y="20309"/>
                  </a:moveTo>
                  <a:cubicBezTo>
                    <a:pt x="19010" y="20775"/>
                    <a:pt x="18687" y="21218"/>
                    <a:pt x="18259" y="21532"/>
                  </a:cubicBezTo>
                  <a:lnTo>
                    <a:pt x="17381" y="20824"/>
                  </a:lnTo>
                  <a:cubicBezTo>
                    <a:pt x="17669" y="18926"/>
                    <a:pt x="18214" y="15326"/>
                    <a:pt x="19248" y="8500"/>
                  </a:cubicBezTo>
                  <a:cubicBezTo>
                    <a:pt x="19248" y="8500"/>
                    <a:pt x="19236" y="8497"/>
                    <a:pt x="18811" y="8405"/>
                  </a:cubicBezTo>
                  <a:lnTo>
                    <a:pt x="17030" y="20541"/>
                  </a:lnTo>
                  <a:lnTo>
                    <a:pt x="9078" y="14127"/>
                  </a:lnTo>
                  <a:cubicBezTo>
                    <a:pt x="9136" y="13741"/>
                    <a:pt x="9195" y="13344"/>
                    <a:pt x="9257" y="12936"/>
                  </a:cubicBezTo>
                  <a:cubicBezTo>
                    <a:pt x="9257" y="12936"/>
                    <a:pt x="9245" y="12933"/>
                    <a:pt x="8819" y="12842"/>
                  </a:cubicBezTo>
                  <a:cubicBezTo>
                    <a:pt x="8819" y="12842"/>
                    <a:pt x="8816" y="12861"/>
                    <a:pt x="8677" y="13804"/>
                  </a:cubicBezTo>
                  <a:lnTo>
                    <a:pt x="7706" y="13021"/>
                  </a:lnTo>
                  <a:cubicBezTo>
                    <a:pt x="7853" y="12924"/>
                    <a:pt x="7998" y="12816"/>
                    <a:pt x="8154" y="12719"/>
                  </a:cubicBezTo>
                  <a:lnTo>
                    <a:pt x="8089" y="12473"/>
                  </a:lnTo>
                  <a:lnTo>
                    <a:pt x="8145" y="12368"/>
                  </a:lnTo>
                  <a:lnTo>
                    <a:pt x="8015" y="12286"/>
                  </a:lnTo>
                  <a:cubicBezTo>
                    <a:pt x="8015" y="12286"/>
                    <a:pt x="7995" y="12272"/>
                    <a:pt x="7055" y="11630"/>
                  </a:cubicBezTo>
                  <a:lnTo>
                    <a:pt x="6907" y="12098"/>
                  </a:lnTo>
                  <a:cubicBezTo>
                    <a:pt x="6907" y="12099"/>
                    <a:pt x="6921" y="12108"/>
                    <a:pt x="7572" y="12567"/>
                  </a:cubicBezTo>
                  <a:lnTo>
                    <a:pt x="7358" y="12740"/>
                  </a:lnTo>
                  <a:lnTo>
                    <a:pt x="2415" y="8753"/>
                  </a:lnTo>
                  <a:lnTo>
                    <a:pt x="2556" y="8424"/>
                  </a:lnTo>
                  <a:lnTo>
                    <a:pt x="1514" y="7672"/>
                  </a:lnTo>
                  <a:lnTo>
                    <a:pt x="1419" y="7950"/>
                  </a:lnTo>
                  <a:lnTo>
                    <a:pt x="0" y="6806"/>
                  </a:lnTo>
                  <a:cubicBezTo>
                    <a:pt x="3174" y="2761"/>
                    <a:pt x="6751" y="-68"/>
                    <a:pt x="10375" y="2"/>
                  </a:cubicBezTo>
                  <a:cubicBezTo>
                    <a:pt x="13315" y="58"/>
                    <a:pt x="16285" y="2022"/>
                    <a:pt x="19102" y="6801"/>
                  </a:cubicBezTo>
                  <a:cubicBezTo>
                    <a:pt x="18956" y="6801"/>
                    <a:pt x="18883" y="6801"/>
                    <a:pt x="18738" y="6895"/>
                  </a:cubicBezTo>
                  <a:cubicBezTo>
                    <a:pt x="18738" y="6896"/>
                    <a:pt x="18739" y="6900"/>
                    <a:pt x="18756" y="6954"/>
                  </a:cubicBezTo>
                  <a:lnTo>
                    <a:pt x="18883" y="7367"/>
                  </a:lnTo>
                  <a:cubicBezTo>
                    <a:pt x="19029" y="7273"/>
                    <a:pt x="19175" y="7273"/>
                    <a:pt x="19394" y="7178"/>
                  </a:cubicBezTo>
                  <a:cubicBezTo>
                    <a:pt x="19540" y="7556"/>
                    <a:pt x="19759" y="7933"/>
                    <a:pt x="19904" y="8217"/>
                  </a:cubicBezTo>
                  <a:cubicBezTo>
                    <a:pt x="21600" y="13455"/>
                    <a:pt x="21121" y="17366"/>
                    <a:pt x="19299" y="20309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65" name="Shape 565"/>
            <p:cNvSpPr/>
            <p:nvPr/>
          </p:nvSpPr>
          <p:spPr>
            <a:xfrm rot="2707324">
              <a:off x="8202689" y="3029248"/>
              <a:ext cx="750890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66" name="Shape 566"/>
            <p:cNvSpPr/>
            <p:nvPr/>
          </p:nvSpPr>
          <p:spPr>
            <a:xfrm rot="20449547">
              <a:off x="8794825" y="1619548"/>
              <a:ext cx="996952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2428" y="18978"/>
                  </a:moveTo>
                  <a:cubicBezTo>
                    <a:pt x="2139" y="19256"/>
                    <a:pt x="1908" y="19465"/>
                    <a:pt x="1678" y="19674"/>
                  </a:cubicBezTo>
                  <a:lnTo>
                    <a:pt x="1908" y="20023"/>
                  </a:lnTo>
                  <a:cubicBezTo>
                    <a:pt x="2139" y="19744"/>
                    <a:pt x="2370" y="19535"/>
                    <a:pt x="2601" y="19256"/>
                  </a:cubicBezTo>
                  <a:close/>
                  <a:moveTo>
                    <a:pt x="4409" y="17120"/>
                  </a:moveTo>
                  <a:cubicBezTo>
                    <a:pt x="4174" y="17394"/>
                    <a:pt x="3940" y="17599"/>
                    <a:pt x="3676" y="17839"/>
                  </a:cubicBezTo>
                  <a:lnTo>
                    <a:pt x="3881" y="18078"/>
                  </a:lnTo>
                  <a:cubicBezTo>
                    <a:pt x="4116" y="17873"/>
                    <a:pt x="4350" y="17668"/>
                    <a:pt x="4614" y="17360"/>
                  </a:cubicBezTo>
                  <a:close/>
                  <a:moveTo>
                    <a:pt x="10892" y="17672"/>
                  </a:moveTo>
                  <a:lnTo>
                    <a:pt x="10527" y="17672"/>
                  </a:lnTo>
                  <a:lnTo>
                    <a:pt x="10430" y="18775"/>
                  </a:lnTo>
                  <a:lnTo>
                    <a:pt x="10697" y="18833"/>
                  </a:lnTo>
                  <a:close/>
                  <a:moveTo>
                    <a:pt x="3063" y="14218"/>
                  </a:moveTo>
                  <a:lnTo>
                    <a:pt x="2966" y="14566"/>
                  </a:lnTo>
                  <a:lnTo>
                    <a:pt x="3890" y="14972"/>
                  </a:lnTo>
                  <a:lnTo>
                    <a:pt x="3987" y="14624"/>
                  </a:lnTo>
                  <a:close/>
                  <a:moveTo>
                    <a:pt x="6489" y="15314"/>
                  </a:moveTo>
                  <a:cubicBezTo>
                    <a:pt x="6374" y="15382"/>
                    <a:pt x="6317" y="15451"/>
                    <a:pt x="6259" y="15520"/>
                  </a:cubicBezTo>
                  <a:cubicBezTo>
                    <a:pt x="6259" y="15520"/>
                    <a:pt x="6248" y="15515"/>
                    <a:pt x="5455" y="15176"/>
                  </a:cubicBezTo>
                  <a:cubicBezTo>
                    <a:pt x="5455" y="15176"/>
                    <a:pt x="5453" y="15184"/>
                    <a:pt x="5397" y="15589"/>
                  </a:cubicBezTo>
                  <a:cubicBezTo>
                    <a:pt x="5397" y="15589"/>
                    <a:pt x="5406" y="15593"/>
                    <a:pt x="5914" y="15796"/>
                  </a:cubicBezTo>
                  <a:cubicBezTo>
                    <a:pt x="5857" y="15865"/>
                    <a:pt x="5799" y="15934"/>
                    <a:pt x="5713" y="16037"/>
                  </a:cubicBezTo>
                  <a:lnTo>
                    <a:pt x="5914" y="16279"/>
                  </a:lnTo>
                  <a:cubicBezTo>
                    <a:pt x="6144" y="16072"/>
                    <a:pt x="6374" y="15865"/>
                    <a:pt x="6640" y="15615"/>
                  </a:cubicBezTo>
                  <a:close/>
                  <a:moveTo>
                    <a:pt x="8576" y="13666"/>
                  </a:moveTo>
                  <a:cubicBezTo>
                    <a:pt x="8283" y="13874"/>
                    <a:pt x="8049" y="14082"/>
                    <a:pt x="7777" y="14324"/>
                  </a:cubicBezTo>
                  <a:lnTo>
                    <a:pt x="7931" y="14566"/>
                  </a:lnTo>
                  <a:cubicBezTo>
                    <a:pt x="8224" y="14359"/>
                    <a:pt x="8459" y="14151"/>
                    <a:pt x="8730" y="13909"/>
                  </a:cubicBezTo>
                  <a:close/>
                  <a:moveTo>
                    <a:pt x="11281" y="14769"/>
                  </a:moveTo>
                  <a:lnTo>
                    <a:pt x="10989" y="14682"/>
                  </a:lnTo>
                  <a:lnTo>
                    <a:pt x="10819" y="15785"/>
                  </a:lnTo>
                  <a:lnTo>
                    <a:pt x="11110" y="15872"/>
                  </a:lnTo>
                  <a:close/>
                  <a:moveTo>
                    <a:pt x="11694" y="12070"/>
                  </a:moveTo>
                  <a:lnTo>
                    <a:pt x="11402" y="11983"/>
                  </a:lnTo>
                  <a:lnTo>
                    <a:pt x="11281" y="12825"/>
                  </a:lnTo>
                  <a:lnTo>
                    <a:pt x="11572" y="12883"/>
                  </a:lnTo>
                  <a:close/>
                  <a:moveTo>
                    <a:pt x="12855" y="10474"/>
                  </a:moveTo>
                  <a:cubicBezTo>
                    <a:pt x="12562" y="10612"/>
                    <a:pt x="12327" y="10820"/>
                    <a:pt x="12034" y="11027"/>
                  </a:cubicBezTo>
                  <a:lnTo>
                    <a:pt x="12210" y="11373"/>
                  </a:lnTo>
                  <a:cubicBezTo>
                    <a:pt x="12445" y="11166"/>
                    <a:pt x="12738" y="10958"/>
                    <a:pt x="13009" y="10777"/>
                  </a:cubicBezTo>
                  <a:close/>
                  <a:moveTo>
                    <a:pt x="14339" y="8529"/>
                  </a:moveTo>
                  <a:lnTo>
                    <a:pt x="14222" y="8873"/>
                  </a:lnTo>
                  <a:cubicBezTo>
                    <a:pt x="14222" y="8873"/>
                    <a:pt x="14231" y="8878"/>
                    <a:pt x="14750" y="9217"/>
                  </a:cubicBezTo>
                  <a:cubicBezTo>
                    <a:pt x="14574" y="9354"/>
                    <a:pt x="14398" y="9423"/>
                    <a:pt x="14244" y="9595"/>
                  </a:cubicBezTo>
                  <a:lnTo>
                    <a:pt x="14398" y="9835"/>
                  </a:lnTo>
                  <a:cubicBezTo>
                    <a:pt x="14691" y="9698"/>
                    <a:pt x="14926" y="9491"/>
                    <a:pt x="15212" y="9328"/>
                  </a:cubicBezTo>
                  <a:lnTo>
                    <a:pt x="15160" y="9148"/>
                  </a:lnTo>
                  <a:lnTo>
                    <a:pt x="15204" y="9070"/>
                  </a:lnTo>
                  <a:lnTo>
                    <a:pt x="15102" y="9010"/>
                  </a:lnTo>
                  <a:cubicBezTo>
                    <a:pt x="15102" y="9010"/>
                    <a:pt x="15091" y="9003"/>
                    <a:pt x="14339" y="8529"/>
                  </a:cubicBezTo>
                  <a:close/>
                  <a:moveTo>
                    <a:pt x="12156" y="7078"/>
                  </a:moveTo>
                  <a:lnTo>
                    <a:pt x="12034" y="7426"/>
                  </a:lnTo>
                  <a:lnTo>
                    <a:pt x="12836" y="7978"/>
                  </a:lnTo>
                  <a:lnTo>
                    <a:pt x="13031" y="7629"/>
                  </a:lnTo>
                  <a:close/>
                  <a:moveTo>
                    <a:pt x="9943" y="5627"/>
                  </a:moveTo>
                  <a:lnTo>
                    <a:pt x="9846" y="5888"/>
                  </a:lnTo>
                  <a:lnTo>
                    <a:pt x="10648" y="6439"/>
                  </a:lnTo>
                  <a:lnTo>
                    <a:pt x="10770" y="6178"/>
                  </a:lnTo>
                  <a:close/>
                  <a:moveTo>
                    <a:pt x="17363" y="7687"/>
                  </a:moveTo>
                  <a:cubicBezTo>
                    <a:pt x="17069" y="7828"/>
                    <a:pt x="16776" y="8038"/>
                    <a:pt x="16505" y="8222"/>
                  </a:cubicBezTo>
                  <a:lnTo>
                    <a:pt x="16659" y="8529"/>
                  </a:lnTo>
                  <a:cubicBezTo>
                    <a:pt x="16894" y="8389"/>
                    <a:pt x="17187" y="8178"/>
                    <a:pt x="17465" y="7994"/>
                  </a:cubicBezTo>
                  <a:close/>
                  <a:moveTo>
                    <a:pt x="19722" y="6526"/>
                  </a:moveTo>
                  <a:cubicBezTo>
                    <a:pt x="19374" y="6664"/>
                    <a:pt x="19083" y="6801"/>
                    <a:pt x="18807" y="6981"/>
                  </a:cubicBezTo>
                  <a:lnTo>
                    <a:pt x="18909" y="7281"/>
                  </a:lnTo>
                  <a:cubicBezTo>
                    <a:pt x="19199" y="7144"/>
                    <a:pt x="19490" y="7007"/>
                    <a:pt x="19824" y="6827"/>
                  </a:cubicBezTo>
                  <a:close/>
                  <a:moveTo>
                    <a:pt x="12156" y="1883"/>
                  </a:moveTo>
                  <a:lnTo>
                    <a:pt x="11986" y="2144"/>
                  </a:lnTo>
                  <a:lnTo>
                    <a:pt x="18282" y="7629"/>
                  </a:lnTo>
                  <a:lnTo>
                    <a:pt x="18525" y="7281"/>
                  </a:lnTo>
                  <a:close/>
                  <a:moveTo>
                    <a:pt x="19717" y="2782"/>
                  </a:moveTo>
                  <a:lnTo>
                    <a:pt x="19546" y="3131"/>
                  </a:lnTo>
                  <a:lnTo>
                    <a:pt x="20300" y="3827"/>
                  </a:lnTo>
                  <a:lnTo>
                    <a:pt x="20470" y="3479"/>
                  </a:lnTo>
                  <a:close/>
                  <a:moveTo>
                    <a:pt x="17772" y="983"/>
                  </a:moveTo>
                  <a:lnTo>
                    <a:pt x="17577" y="1244"/>
                  </a:lnTo>
                  <a:lnTo>
                    <a:pt x="18331" y="1941"/>
                  </a:lnTo>
                  <a:lnTo>
                    <a:pt x="18525" y="1679"/>
                  </a:lnTo>
                  <a:close/>
                  <a:moveTo>
                    <a:pt x="18726" y="305"/>
                  </a:moveTo>
                  <a:cubicBezTo>
                    <a:pt x="19692" y="628"/>
                    <a:pt x="20656" y="1220"/>
                    <a:pt x="21600" y="2138"/>
                  </a:cubicBezTo>
                  <a:lnTo>
                    <a:pt x="16517" y="19589"/>
                  </a:lnTo>
                  <a:cubicBezTo>
                    <a:pt x="15810" y="19802"/>
                    <a:pt x="15084" y="19986"/>
                    <a:pt x="14351" y="20148"/>
                  </a:cubicBezTo>
                  <a:cubicBezTo>
                    <a:pt x="14351" y="20147"/>
                    <a:pt x="14360" y="20094"/>
                    <a:pt x="16087" y="9487"/>
                  </a:cubicBezTo>
                  <a:cubicBezTo>
                    <a:pt x="16087" y="9487"/>
                    <a:pt x="16080" y="9486"/>
                    <a:pt x="15740" y="9418"/>
                  </a:cubicBezTo>
                  <a:cubicBezTo>
                    <a:pt x="15740" y="9418"/>
                    <a:pt x="15730" y="9478"/>
                    <a:pt x="14004" y="20286"/>
                  </a:cubicBezTo>
                  <a:cubicBezTo>
                    <a:pt x="12789" y="20494"/>
                    <a:pt x="11631" y="20701"/>
                    <a:pt x="10416" y="20840"/>
                  </a:cubicBezTo>
                  <a:cubicBezTo>
                    <a:pt x="10416" y="20840"/>
                    <a:pt x="10416" y="20838"/>
                    <a:pt x="10416" y="20814"/>
                  </a:cubicBezTo>
                  <a:lnTo>
                    <a:pt x="10416" y="20632"/>
                  </a:lnTo>
                  <a:cubicBezTo>
                    <a:pt x="10416" y="20632"/>
                    <a:pt x="10414" y="20632"/>
                    <a:pt x="10380" y="20632"/>
                  </a:cubicBezTo>
                  <a:lnTo>
                    <a:pt x="10127" y="20632"/>
                  </a:lnTo>
                  <a:cubicBezTo>
                    <a:pt x="10127" y="20632"/>
                    <a:pt x="10126" y="20634"/>
                    <a:pt x="10119" y="20667"/>
                  </a:cubicBezTo>
                  <a:lnTo>
                    <a:pt x="10069" y="20909"/>
                  </a:lnTo>
                  <a:cubicBezTo>
                    <a:pt x="8854" y="21047"/>
                    <a:pt x="7638" y="21186"/>
                    <a:pt x="6481" y="21255"/>
                  </a:cubicBezTo>
                  <a:cubicBezTo>
                    <a:pt x="6481" y="21255"/>
                    <a:pt x="6487" y="21219"/>
                    <a:pt x="7523" y="15025"/>
                  </a:cubicBezTo>
                  <a:cubicBezTo>
                    <a:pt x="7523" y="15025"/>
                    <a:pt x="7521" y="15024"/>
                    <a:pt x="7486" y="15016"/>
                  </a:cubicBezTo>
                  <a:lnTo>
                    <a:pt x="7233" y="14956"/>
                  </a:lnTo>
                  <a:cubicBezTo>
                    <a:pt x="7233" y="14956"/>
                    <a:pt x="7227" y="14991"/>
                    <a:pt x="6134" y="21255"/>
                  </a:cubicBezTo>
                  <a:cubicBezTo>
                    <a:pt x="3877" y="21463"/>
                    <a:pt x="1794" y="21463"/>
                    <a:pt x="347" y="21532"/>
                  </a:cubicBezTo>
                  <a:lnTo>
                    <a:pt x="694" y="21186"/>
                  </a:lnTo>
                  <a:cubicBezTo>
                    <a:pt x="694" y="21186"/>
                    <a:pt x="693" y="21184"/>
                    <a:pt x="665" y="21151"/>
                  </a:cubicBezTo>
                  <a:lnTo>
                    <a:pt x="463" y="20909"/>
                  </a:lnTo>
                  <a:cubicBezTo>
                    <a:pt x="289" y="21117"/>
                    <a:pt x="116" y="21255"/>
                    <a:pt x="0" y="21394"/>
                  </a:cubicBezTo>
                  <a:cubicBezTo>
                    <a:pt x="347" y="20286"/>
                    <a:pt x="810" y="18971"/>
                    <a:pt x="1389" y="17517"/>
                  </a:cubicBezTo>
                  <a:cubicBezTo>
                    <a:pt x="1389" y="17517"/>
                    <a:pt x="1413" y="17529"/>
                    <a:pt x="3703" y="18694"/>
                  </a:cubicBezTo>
                  <a:cubicBezTo>
                    <a:pt x="3703" y="18694"/>
                    <a:pt x="3704" y="18692"/>
                    <a:pt x="3718" y="18651"/>
                  </a:cubicBezTo>
                  <a:lnTo>
                    <a:pt x="3819" y="18348"/>
                  </a:lnTo>
                  <a:cubicBezTo>
                    <a:pt x="3819" y="18348"/>
                    <a:pt x="3795" y="18335"/>
                    <a:pt x="1505" y="17171"/>
                  </a:cubicBezTo>
                  <a:cubicBezTo>
                    <a:pt x="2604" y="14540"/>
                    <a:pt x="4166" y="11495"/>
                    <a:pt x="6018" y="8656"/>
                  </a:cubicBezTo>
                  <a:cubicBezTo>
                    <a:pt x="6018" y="8656"/>
                    <a:pt x="6043" y="8676"/>
                    <a:pt x="10474" y="12118"/>
                  </a:cubicBezTo>
                  <a:cubicBezTo>
                    <a:pt x="10242" y="12325"/>
                    <a:pt x="10069" y="12464"/>
                    <a:pt x="9895" y="12602"/>
                  </a:cubicBezTo>
                  <a:cubicBezTo>
                    <a:pt x="9895" y="12602"/>
                    <a:pt x="9896" y="12604"/>
                    <a:pt x="9917" y="12637"/>
                  </a:cubicBezTo>
                  <a:lnTo>
                    <a:pt x="10069" y="12879"/>
                  </a:lnTo>
                  <a:cubicBezTo>
                    <a:pt x="10300" y="12671"/>
                    <a:pt x="10590" y="12533"/>
                    <a:pt x="10821" y="12325"/>
                  </a:cubicBezTo>
                  <a:cubicBezTo>
                    <a:pt x="10821" y="12325"/>
                    <a:pt x="10820" y="12324"/>
                    <a:pt x="10814" y="12308"/>
                  </a:cubicBezTo>
                  <a:lnTo>
                    <a:pt x="10763" y="12187"/>
                  </a:lnTo>
                  <a:cubicBezTo>
                    <a:pt x="10763" y="12187"/>
                    <a:pt x="10764" y="12185"/>
                    <a:pt x="10778" y="12161"/>
                  </a:cubicBezTo>
                  <a:lnTo>
                    <a:pt x="10879" y="11979"/>
                  </a:lnTo>
                  <a:cubicBezTo>
                    <a:pt x="10879" y="11979"/>
                    <a:pt x="10850" y="11957"/>
                    <a:pt x="6192" y="8379"/>
                  </a:cubicBezTo>
                  <a:cubicBezTo>
                    <a:pt x="9266" y="3750"/>
                    <a:pt x="13086" y="-68"/>
                    <a:pt x="16974" y="1"/>
                  </a:cubicBezTo>
                  <a:cubicBezTo>
                    <a:pt x="17557" y="11"/>
                    <a:pt x="18142" y="109"/>
                    <a:pt x="18726" y="305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67" name="Shape 567"/>
            <p:cNvSpPr/>
            <p:nvPr/>
          </p:nvSpPr>
          <p:spPr>
            <a:xfrm rot="3063783" flipH="1">
              <a:off x="8027269" y="551953"/>
              <a:ext cx="1098552" cy="585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68" name="Shape 568"/>
            <p:cNvSpPr/>
            <p:nvPr/>
          </p:nvSpPr>
          <p:spPr>
            <a:xfrm rot="15200418">
              <a:off x="8524157" y="5314455"/>
              <a:ext cx="1457326" cy="795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529" extrusionOk="0">
                  <a:moveTo>
                    <a:pt x="2094" y="15311"/>
                  </a:moveTo>
                  <a:lnTo>
                    <a:pt x="1259" y="14886"/>
                  </a:lnTo>
                  <a:lnTo>
                    <a:pt x="1171" y="15251"/>
                  </a:lnTo>
                  <a:lnTo>
                    <a:pt x="2006" y="15676"/>
                  </a:lnTo>
                  <a:close/>
                  <a:moveTo>
                    <a:pt x="4492" y="16349"/>
                  </a:moveTo>
                  <a:lnTo>
                    <a:pt x="4356" y="16033"/>
                  </a:lnTo>
                  <a:cubicBezTo>
                    <a:pt x="4252" y="16105"/>
                    <a:pt x="4200" y="16177"/>
                    <a:pt x="4148" y="16250"/>
                  </a:cubicBezTo>
                  <a:cubicBezTo>
                    <a:pt x="4148" y="16250"/>
                    <a:pt x="4138" y="16245"/>
                    <a:pt x="3421" y="15889"/>
                  </a:cubicBezTo>
                  <a:cubicBezTo>
                    <a:pt x="3421" y="15889"/>
                    <a:pt x="3420" y="15898"/>
                    <a:pt x="3369" y="16322"/>
                  </a:cubicBezTo>
                  <a:cubicBezTo>
                    <a:pt x="3369" y="16322"/>
                    <a:pt x="3376" y="16325"/>
                    <a:pt x="3836" y="16538"/>
                  </a:cubicBezTo>
                  <a:cubicBezTo>
                    <a:pt x="3785" y="16610"/>
                    <a:pt x="3733" y="16683"/>
                    <a:pt x="3655" y="16791"/>
                  </a:cubicBezTo>
                  <a:lnTo>
                    <a:pt x="3836" y="17043"/>
                  </a:lnTo>
                  <a:cubicBezTo>
                    <a:pt x="4044" y="16827"/>
                    <a:pt x="4252" y="16610"/>
                    <a:pt x="4492" y="16349"/>
                  </a:cubicBezTo>
                  <a:close/>
                  <a:moveTo>
                    <a:pt x="6382" y="14562"/>
                  </a:moveTo>
                  <a:lnTo>
                    <a:pt x="6243" y="14309"/>
                  </a:lnTo>
                  <a:cubicBezTo>
                    <a:pt x="5978" y="14526"/>
                    <a:pt x="5766" y="14743"/>
                    <a:pt x="5521" y="14997"/>
                  </a:cubicBezTo>
                  <a:lnTo>
                    <a:pt x="5660" y="15251"/>
                  </a:lnTo>
                  <a:cubicBezTo>
                    <a:pt x="5925" y="15033"/>
                    <a:pt x="6137" y="14816"/>
                    <a:pt x="6382" y="14562"/>
                  </a:cubicBezTo>
                  <a:close/>
                  <a:moveTo>
                    <a:pt x="8226" y="6469"/>
                  </a:moveTo>
                  <a:lnTo>
                    <a:pt x="7479" y="5891"/>
                  </a:lnTo>
                  <a:lnTo>
                    <a:pt x="7391" y="6165"/>
                  </a:lnTo>
                  <a:lnTo>
                    <a:pt x="8116" y="6742"/>
                  </a:lnTo>
                  <a:close/>
                  <a:moveTo>
                    <a:pt x="8952" y="13488"/>
                  </a:moveTo>
                  <a:lnTo>
                    <a:pt x="9062" y="12637"/>
                  </a:lnTo>
                  <a:lnTo>
                    <a:pt x="8798" y="12546"/>
                  </a:lnTo>
                  <a:lnTo>
                    <a:pt x="8688" y="13427"/>
                  </a:lnTo>
                  <a:close/>
                  <a:moveTo>
                    <a:pt x="10270" y="7988"/>
                  </a:moveTo>
                  <a:lnTo>
                    <a:pt x="9479" y="7411"/>
                  </a:lnTo>
                  <a:lnTo>
                    <a:pt x="9369" y="7775"/>
                  </a:lnTo>
                  <a:lnTo>
                    <a:pt x="10095" y="8353"/>
                  </a:lnTo>
                  <a:close/>
                  <a:moveTo>
                    <a:pt x="8534" y="16618"/>
                  </a:moveTo>
                  <a:lnTo>
                    <a:pt x="8688" y="15463"/>
                  </a:lnTo>
                  <a:lnTo>
                    <a:pt x="8424" y="15372"/>
                  </a:lnTo>
                  <a:lnTo>
                    <a:pt x="8270" y="16527"/>
                  </a:lnTo>
                  <a:close/>
                  <a:moveTo>
                    <a:pt x="8160" y="19718"/>
                  </a:moveTo>
                  <a:lnTo>
                    <a:pt x="8336" y="18502"/>
                  </a:lnTo>
                  <a:lnTo>
                    <a:pt x="8007" y="18502"/>
                  </a:lnTo>
                  <a:lnTo>
                    <a:pt x="7919" y="19657"/>
                  </a:lnTo>
                  <a:close/>
                  <a:moveTo>
                    <a:pt x="10251" y="11283"/>
                  </a:moveTo>
                  <a:lnTo>
                    <a:pt x="10111" y="10966"/>
                  </a:lnTo>
                  <a:cubicBezTo>
                    <a:pt x="9846" y="11111"/>
                    <a:pt x="9634" y="11328"/>
                    <a:pt x="9369" y="11546"/>
                  </a:cubicBezTo>
                  <a:lnTo>
                    <a:pt x="9528" y="11908"/>
                  </a:lnTo>
                  <a:cubicBezTo>
                    <a:pt x="9740" y="11691"/>
                    <a:pt x="10005" y="11473"/>
                    <a:pt x="10251" y="11283"/>
                  </a:cubicBezTo>
                  <a:close/>
                  <a:moveTo>
                    <a:pt x="12242" y="9767"/>
                  </a:moveTo>
                  <a:lnTo>
                    <a:pt x="12196" y="9578"/>
                  </a:lnTo>
                  <a:lnTo>
                    <a:pt x="12235" y="9497"/>
                  </a:lnTo>
                  <a:lnTo>
                    <a:pt x="12143" y="9434"/>
                  </a:lnTo>
                  <a:cubicBezTo>
                    <a:pt x="12142" y="9434"/>
                    <a:pt x="12133" y="9427"/>
                    <a:pt x="11453" y="8930"/>
                  </a:cubicBezTo>
                  <a:lnTo>
                    <a:pt x="11347" y="9290"/>
                  </a:lnTo>
                  <a:cubicBezTo>
                    <a:pt x="11348" y="9290"/>
                    <a:pt x="11355" y="9295"/>
                    <a:pt x="11825" y="9650"/>
                  </a:cubicBezTo>
                  <a:cubicBezTo>
                    <a:pt x="11665" y="9794"/>
                    <a:pt x="11506" y="9866"/>
                    <a:pt x="11367" y="10046"/>
                  </a:cubicBezTo>
                  <a:lnTo>
                    <a:pt x="11506" y="10297"/>
                  </a:lnTo>
                  <a:cubicBezTo>
                    <a:pt x="11772" y="10153"/>
                    <a:pt x="11984" y="9938"/>
                    <a:pt x="12242" y="9767"/>
                  </a:cubicBezTo>
                  <a:close/>
                  <a:moveTo>
                    <a:pt x="15238" y="1758"/>
                  </a:moveTo>
                  <a:lnTo>
                    <a:pt x="14556" y="1029"/>
                  </a:lnTo>
                  <a:lnTo>
                    <a:pt x="14381" y="1303"/>
                  </a:lnTo>
                  <a:lnTo>
                    <a:pt x="15062" y="2032"/>
                  </a:lnTo>
                  <a:close/>
                  <a:moveTo>
                    <a:pt x="14279" y="8370"/>
                  </a:moveTo>
                  <a:lnTo>
                    <a:pt x="14187" y="8049"/>
                  </a:lnTo>
                  <a:cubicBezTo>
                    <a:pt x="13922" y="8196"/>
                    <a:pt x="13657" y="8416"/>
                    <a:pt x="13411" y="8609"/>
                  </a:cubicBezTo>
                  <a:lnTo>
                    <a:pt x="13551" y="8930"/>
                  </a:lnTo>
                  <a:cubicBezTo>
                    <a:pt x="13763" y="8783"/>
                    <a:pt x="14028" y="8563"/>
                    <a:pt x="14279" y="8370"/>
                  </a:cubicBezTo>
                  <a:close/>
                  <a:moveTo>
                    <a:pt x="15238" y="7623"/>
                  </a:moveTo>
                  <a:lnTo>
                    <a:pt x="9479" y="1971"/>
                  </a:lnTo>
                  <a:lnTo>
                    <a:pt x="9325" y="2245"/>
                  </a:lnTo>
                  <a:lnTo>
                    <a:pt x="15018" y="7988"/>
                  </a:lnTo>
                  <a:close/>
                  <a:moveTo>
                    <a:pt x="16996" y="3642"/>
                  </a:moveTo>
                  <a:lnTo>
                    <a:pt x="16315" y="2913"/>
                  </a:lnTo>
                  <a:lnTo>
                    <a:pt x="16161" y="3278"/>
                  </a:lnTo>
                  <a:lnTo>
                    <a:pt x="16842" y="4007"/>
                  </a:lnTo>
                  <a:close/>
                  <a:moveTo>
                    <a:pt x="16412" y="7147"/>
                  </a:moveTo>
                  <a:lnTo>
                    <a:pt x="16320" y="6833"/>
                  </a:lnTo>
                  <a:cubicBezTo>
                    <a:pt x="16005" y="6977"/>
                    <a:pt x="15742" y="7120"/>
                    <a:pt x="15493" y="7309"/>
                  </a:cubicBezTo>
                  <a:lnTo>
                    <a:pt x="15585" y="7623"/>
                  </a:lnTo>
                  <a:cubicBezTo>
                    <a:pt x="15847" y="7480"/>
                    <a:pt x="16110" y="7336"/>
                    <a:pt x="16412" y="7147"/>
                  </a:cubicBezTo>
                  <a:close/>
                  <a:moveTo>
                    <a:pt x="16644" y="9355"/>
                  </a:moveTo>
                  <a:lnTo>
                    <a:pt x="16798" y="8201"/>
                  </a:lnTo>
                  <a:lnTo>
                    <a:pt x="16535" y="8140"/>
                  </a:lnTo>
                  <a:lnTo>
                    <a:pt x="16381" y="9295"/>
                  </a:lnTo>
                  <a:close/>
                  <a:moveTo>
                    <a:pt x="16227" y="12485"/>
                  </a:moveTo>
                  <a:lnTo>
                    <a:pt x="16381" y="11331"/>
                  </a:lnTo>
                  <a:lnTo>
                    <a:pt x="16117" y="11239"/>
                  </a:lnTo>
                  <a:lnTo>
                    <a:pt x="15963" y="12394"/>
                  </a:lnTo>
                  <a:close/>
                  <a:moveTo>
                    <a:pt x="15853" y="15585"/>
                  </a:moveTo>
                  <a:lnTo>
                    <a:pt x="16007" y="14430"/>
                  </a:lnTo>
                  <a:lnTo>
                    <a:pt x="15699" y="14369"/>
                  </a:lnTo>
                  <a:lnTo>
                    <a:pt x="15546" y="15524"/>
                  </a:lnTo>
                  <a:close/>
                  <a:moveTo>
                    <a:pt x="15436" y="18715"/>
                  </a:moveTo>
                  <a:lnTo>
                    <a:pt x="15589" y="17560"/>
                  </a:lnTo>
                  <a:lnTo>
                    <a:pt x="15326" y="17469"/>
                  </a:lnTo>
                  <a:lnTo>
                    <a:pt x="15172" y="18654"/>
                  </a:lnTo>
                  <a:close/>
                  <a:moveTo>
                    <a:pt x="18566" y="6119"/>
                  </a:moveTo>
                  <a:lnTo>
                    <a:pt x="18474" y="5800"/>
                  </a:lnTo>
                  <a:cubicBezTo>
                    <a:pt x="18211" y="5946"/>
                    <a:pt x="17949" y="6019"/>
                    <a:pt x="17647" y="6210"/>
                  </a:cubicBezTo>
                  <a:lnTo>
                    <a:pt x="17739" y="6529"/>
                  </a:lnTo>
                  <a:cubicBezTo>
                    <a:pt x="18001" y="6383"/>
                    <a:pt x="18264" y="6311"/>
                    <a:pt x="18566" y="6119"/>
                  </a:cubicBezTo>
                  <a:close/>
                  <a:moveTo>
                    <a:pt x="18842" y="5587"/>
                  </a:moveTo>
                  <a:lnTo>
                    <a:pt x="18161" y="4858"/>
                  </a:lnTo>
                  <a:lnTo>
                    <a:pt x="18007" y="5162"/>
                  </a:lnTo>
                  <a:lnTo>
                    <a:pt x="18667" y="5891"/>
                  </a:lnTo>
                  <a:close/>
                  <a:moveTo>
                    <a:pt x="21201" y="13077"/>
                  </a:moveTo>
                  <a:cubicBezTo>
                    <a:pt x="20802" y="14934"/>
                    <a:pt x="19887" y="16420"/>
                    <a:pt x="18631" y="17615"/>
                  </a:cubicBezTo>
                  <a:cubicBezTo>
                    <a:pt x="18631" y="17615"/>
                    <a:pt x="18640" y="17553"/>
                    <a:pt x="20201" y="6527"/>
                  </a:cubicBezTo>
                  <a:cubicBezTo>
                    <a:pt x="20200" y="6527"/>
                    <a:pt x="20194" y="6525"/>
                    <a:pt x="19887" y="6454"/>
                  </a:cubicBezTo>
                  <a:lnTo>
                    <a:pt x="18317" y="17905"/>
                  </a:lnTo>
                  <a:cubicBezTo>
                    <a:pt x="16486" y="19427"/>
                    <a:pt x="14027" y="20442"/>
                    <a:pt x="11464" y="21094"/>
                  </a:cubicBezTo>
                  <a:cubicBezTo>
                    <a:pt x="11464" y="21094"/>
                    <a:pt x="11472" y="21038"/>
                    <a:pt x="13033" y="9933"/>
                  </a:cubicBezTo>
                  <a:cubicBezTo>
                    <a:pt x="13033" y="9933"/>
                    <a:pt x="13027" y="9931"/>
                    <a:pt x="12719" y="9860"/>
                  </a:cubicBezTo>
                  <a:cubicBezTo>
                    <a:pt x="12719" y="9861"/>
                    <a:pt x="12711" y="9923"/>
                    <a:pt x="11150" y="21239"/>
                  </a:cubicBezTo>
                  <a:lnTo>
                    <a:pt x="9528" y="21529"/>
                  </a:lnTo>
                  <a:lnTo>
                    <a:pt x="4740" y="19548"/>
                  </a:lnTo>
                  <a:cubicBezTo>
                    <a:pt x="4873" y="18625"/>
                    <a:pt x="5051" y="17389"/>
                    <a:pt x="5291" y="15731"/>
                  </a:cubicBezTo>
                  <a:cubicBezTo>
                    <a:pt x="5290" y="15731"/>
                    <a:pt x="5289" y="15730"/>
                    <a:pt x="5258" y="15722"/>
                  </a:cubicBezTo>
                  <a:lnTo>
                    <a:pt x="5029" y="15659"/>
                  </a:lnTo>
                  <a:cubicBezTo>
                    <a:pt x="5029" y="15659"/>
                    <a:pt x="5023" y="15695"/>
                    <a:pt x="4460" y="19432"/>
                  </a:cubicBezTo>
                  <a:lnTo>
                    <a:pt x="2347" y="18558"/>
                  </a:lnTo>
                  <a:cubicBezTo>
                    <a:pt x="2449" y="18447"/>
                    <a:pt x="2552" y="18323"/>
                    <a:pt x="2661" y="18175"/>
                  </a:cubicBezTo>
                  <a:lnTo>
                    <a:pt x="2476" y="17925"/>
                  </a:lnTo>
                  <a:lnTo>
                    <a:pt x="2032" y="18428"/>
                  </a:lnTo>
                  <a:lnTo>
                    <a:pt x="0" y="17587"/>
                  </a:lnTo>
                  <a:cubicBezTo>
                    <a:pt x="978" y="14921"/>
                    <a:pt x="2336" y="11894"/>
                    <a:pt x="3930" y="9063"/>
                  </a:cubicBezTo>
                  <a:cubicBezTo>
                    <a:pt x="3931" y="9063"/>
                    <a:pt x="3962" y="9092"/>
                    <a:pt x="7959" y="12687"/>
                  </a:cubicBezTo>
                  <a:cubicBezTo>
                    <a:pt x="7749" y="12904"/>
                    <a:pt x="7592" y="13049"/>
                    <a:pt x="7435" y="13194"/>
                  </a:cubicBezTo>
                  <a:cubicBezTo>
                    <a:pt x="7436" y="13194"/>
                    <a:pt x="7437" y="13196"/>
                    <a:pt x="7455" y="13231"/>
                  </a:cubicBezTo>
                  <a:lnTo>
                    <a:pt x="7592" y="13484"/>
                  </a:lnTo>
                  <a:cubicBezTo>
                    <a:pt x="7802" y="13267"/>
                    <a:pt x="8063" y="13122"/>
                    <a:pt x="8273" y="12904"/>
                  </a:cubicBezTo>
                  <a:cubicBezTo>
                    <a:pt x="8273" y="12904"/>
                    <a:pt x="8272" y="12903"/>
                    <a:pt x="8266" y="12886"/>
                  </a:cubicBezTo>
                  <a:lnTo>
                    <a:pt x="8220" y="12759"/>
                  </a:lnTo>
                  <a:cubicBezTo>
                    <a:pt x="8220" y="12759"/>
                    <a:pt x="8221" y="12758"/>
                    <a:pt x="8233" y="12732"/>
                  </a:cubicBezTo>
                  <a:lnTo>
                    <a:pt x="8325" y="12542"/>
                  </a:lnTo>
                  <a:cubicBezTo>
                    <a:pt x="8325" y="12542"/>
                    <a:pt x="8301" y="12521"/>
                    <a:pt x="4087" y="8773"/>
                  </a:cubicBezTo>
                  <a:cubicBezTo>
                    <a:pt x="6867" y="3926"/>
                    <a:pt x="10320" y="-71"/>
                    <a:pt x="13835" y="1"/>
                  </a:cubicBezTo>
                  <a:cubicBezTo>
                    <a:pt x="15944" y="44"/>
                    <a:pt x="18075" y="1553"/>
                    <a:pt x="20096" y="5222"/>
                  </a:cubicBezTo>
                  <a:cubicBezTo>
                    <a:pt x="19991" y="5222"/>
                    <a:pt x="19939" y="5222"/>
                    <a:pt x="19834" y="5294"/>
                  </a:cubicBezTo>
                  <a:cubicBezTo>
                    <a:pt x="19834" y="5295"/>
                    <a:pt x="19835" y="5296"/>
                    <a:pt x="19847" y="5340"/>
                  </a:cubicBezTo>
                  <a:lnTo>
                    <a:pt x="19939" y="5657"/>
                  </a:lnTo>
                  <a:cubicBezTo>
                    <a:pt x="20044" y="5584"/>
                    <a:pt x="20148" y="5584"/>
                    <a:pt x="20305" y="5512"/>
                  </a:cubicBezTo>
                  <a:cubicBezTo>
                    <a:pt x="20410" y="5802"/>
                    <a:pt x="20567" y="6092"/>
                    <a:pt x="20671" y="6309"/>
                  </a:cubicBezTo>
                  <a:cubicBezTo>
                    <a:pt x="21482" y="8991"/>
                    <a:pt x="21600" y="11219"/>
                    <a:pt x="21201" y="13077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69" name="Shape 569"/>
            <p:cNvSpPr/>
            <p:nvPr/>
          </p:nvSpPr>
          <p:spPr>
            <a:xfrm rot="9239460">
              <a:off x="8705925" y="547986"/>
              <a:ext cx="1147764" cy="1104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5" h="21532" extrusionOk="0">
                  <a:moveTo>
                    <a:pt x="14915" y="1949"/>
                  </a:moveTo>
                  <a:lnTo>
                    <a:pt x="15078" y="1687"/>
                  </a:lnTo>
                  <a:lnTo>
                    <a:pt x="14448" y="987"/>
                  </a:lnTo>
                  <a:lnTo>
                    <a:pt x="14285" y="1250"/>
                  </a:lnTo>
                  <a:close/>
                  <a:moveTo>
                    <a:pt x="16561" y="3844"/>
                  </a:moveTo>
                  <a:lnTo>
                    <a:pt x="16703" y="3494"/>
                  </a:lnTo>
                  <a:lnTo>
                    <a:pt x="16073" y="2795"/>
                  </a:lnTo>
                  <a:lnTo>
                    <a:pt x="15931" y="3144"/>
                  </a:lnTo>
                  <a:close/>
                  <a:moveTo>
                    <a:pt x="18247" y="5651"/>
                  </a:moveTo>
                  <a:lnTo>
                    <a:pt x="18410" y="5360"/>
                  </a:lnTo>
                  <a:lnTo>
                    <a:pt x="17780" y="4660"/>
                  </a:lnTo>
                  <a:lnTo>
                    <a:pt x="17638" y="4952"/>
                  </a:lnTo>
                  <a:close/>
                  <a:moveTo>
                    <a:pt x="17389" y="6263"/>
                  </a:moveTo>
                  <a:cubicBezTo>
                    <a:pt x="17632" y="6123"/>
                    <a:pt x="17875" y="6053"/>
                    <a:pt x="18154" y="5870"/>
                  </a:cubicBezTo>
                  <a:lnTo>
                    <a:pt x="18069" y="5564"/>
                  </a:lnTo>
                  <a:cubicBezTo>
                    <a:pt x="17826" y="5704"/>
                    <a:pt x="17584" y="5774"/>
                    <a:pt x="17305" y="5957"/>
                  </a:cubicBezTo>
                  <a:close/>
                  <a:moveTo>
                    <a:pt x="15398" y="7313"/>
                  </a:moveTo>
                  <a:cubicBezTo>
                    <a:pt x="15641" y="7175"/>
                    <a:pt x="15884" y="7037"/>
                    <a:pt x="16163" y="6856"/>
                  </a:cubicBezTo>
                  <a:lnTo>
                    <a:pt x="16078" y="6555"/>
                  </a:lnTo>
                  <a:cubicBezTo>
                    <a:pt x="15787" y="6693"/>
                    <a:pt x="15544" y="6830"/>
                    <a:pt x="15313" y="7011"/>
                  </a:cubicBezTo>
                  <a:close/>
                  <a:moveTo>
                    <a:pt x="14874" y="7663"/>
                  </a:moveTo>
                  <a:lnTo>
                    <a:pt x="15078" y="7313"/>
                  </a:lnTo>
                  <a:lnTo>
                    <a:pt x="9754" y="1891"/>
                  </a:lnTo>
                  <a:lnTo>
                    <a:pt x="9612" y="2153"/>
                  </a:lnTo>
                  <a:close/>
                  <a:moveTo>
                    <a:pt x="16134" y="8916"/>
                  </a:moveTo>
                  <a:lnTo>
                    <a:pt x="16378" y="8974"/>
                  </a:lnTo>
                  <a:lnTo>
                    <a:pt x="16520" y="7867"/>
                  </a:lnTo>
                  <a:lnTo>
                    <a:pt x="16276" y="7808"/>
                  </a:lnTo>
                  <a:close/>
                  <a:moveTo>
                    <a:pt x="13518" y="8566"/>
                  </a:moveTo>
                  <a:cubicBezTo>
                    <a:pt x="13714" y="8425"/>
                    <a:pt x="13959" y="8214"/>
                    <a:pt x="14192" y="8029"/>
                  </a:cubicBezTo>
                  <a:lnTo>
                    <a:pt x="14106" y="7721"/>
                  </a:lnTo>
                  <a:cubicBezTo>
                    <a:pt x="13861" y="7862"/>
                    <a:pt x="13616" y="8073"/>
                    <a:pt x="13389" y="8258"/>
                  </a:cubicBezTo>
                  <a:close/>
                  <a:moveTo>
                    <a:pt x="8494" y="6467"/>
                  </a:moveTo>
                  <a:lnTo>
                    <a:pt x="8596" y="6205"/>
                  </a:lnTo>
                  <a:lnTo>
                    <a:pt x="7905" y="5651"/>
                  </a:lnTo>
                  <a:lnTo>
                    <a:pt x="7824" y="5914"/>
                  </a:lnTo>
                  <a:close/>
                  <a:moveTo>
                    <a:pt x="10323" y="8012"/>
                  </a:moveTo>
                  <a:lnTo>
                    <a:pt x="10486" y="7663"/>
                  </a:lnTo>
                  <a:lnTo>
                    <a:pt x="9754" y="7109"/>
                  </a:lnTo>
                  <a:lnTo>
                    <a:pt x="9653" y="7458"/>
                  </a:lnTo>
                  <a:close/>
                  <a:moveTo>
                    <a:pt x="15748" y="11889"/>
                  </a:moveTo>
                  <a:lnTo>
                    <a:pt x="15992" y="11977"/>
                  </a:lnTo>
                  <a:lnTo>
                    <a:pt x="16134" y="10869"/>
                  </a:lnTo>
                  <a:lnTo>
                    <a:pt x="15890" y="10782"/>
                  </a:lnTo>
                  <a:close/>
                  <a:moveTo>
                    <a:pt x="11628" y="9878"/>
                  </a:moveTo>
                  <a:cubicBezTo>
                    <a:pt x="11873" y="9740"/>
                    <a:pt x="12069" y="9533"/>
                    <a:pt x="12308" y="9369"/>
                  </a:cubicBezTo>
                  <a:lnTo>
                    <a:pt x="12265" y="9188"/>
                  </a:lnTo>
                  <a:lnTo>
                    <a:pt x="12302" y="9110"/>
                  </a:lnTo>
                  <a:lnTo>
                    <a:pt x="12216" y="9049"/>
                  </a:lnTo>
                  <a:cubicBezTo>
                    <a:pt x="12216" y="9049"/>
                    <a:pt x="12206" y="9042"/>
                    <a:pt x="11579" y="8566"/>
                  </a:cubicBezTo>
                  <a:lnTo>
                    <a:pt x="11481" y="8911"/>
                  </a:lnTo>
                  <a:cubicBezTo>
                    <a:pt x="11481" y="8911"/>
                    <a:pt x="11489" y="8917"/>
                    <a:pt x="11922" y="9257"/>
                  </a:cubicBezTo>
                  <a:cubicBezTo>
                    <a:pt x="11775" y="9395"/>
                    <a:pt x="11628" y="9464"/>
                    <a:pt x="11500" y="9636"/>
                  </a:cubicBezTo>
                  <a:close/>
                  <a:moveTo>
                    <a:pt x="15362" y="14892"/>
                  </a:moveTo>
                  <a:lnTo>
                    <a:pt x="15647" y="14950"/>
                  </a:lnTo>
                  <a:lnTo>
                    <a:pt x="15789" y="13842"/>
                  </a:lnTo>
                  <a:lnTo>
                    <a:pt x="15504" y="13784"/>
                  </a:lnTo>
                  <a:close/>
                  <a:moveTo>
                    <a:pt x="9800" y="11423"/>
                  </a:moveTo>
                  <a:cubicBezTo>
                    <a:pt x="9996" y="11214"/>
                    <a:pt x="10241" y="11006"/>
                    <a:pt x="10467" y="10823"/>
                  </a:cubicBezTo>
                  <a:lnTo>
                    <a:pt x="10339" y="10519"/>
                  </a:lnTo>
                  <a:cubicBezTo>
                    <a:pt x="10094" y="10658"/>
                    <a:pt x="9898" y="10867"/>
                    <a:pt x="9653" y="11075"/>
                  </a:cubicBezTo>
                  <a:close/>
                  <a:moveTo>
                    <a:pt x="9023" y="12880"/>
                  </a:moveTo>
                  <a:lnTo>
                    <a:pt x="9266" y="12939"/>
                  </a:lnTo>
                  <a:lnTo>
                    <a:pt x="9368" y="12122"/>
                  </a:lnTo>
                  <a:lnTo>
                    <a:pt x="9124" y="12035"/>
                  </a:lnTo>
                  <a:close/>
                  <a:moveTo>
                    <a:pt x="15017" y="17894"/>
                  </a:moveTo>
                  <a:lnTo>
                    <a:pt x="15261" y="17952"/>
                  </a:lnTo>
                  <a:lnTo>
                    <a:pt x="15403" y="16845"/>
                  </a:lnTo>
                  <a:lnTo>
                    <a:pt x="15159" y="16757"/>
                  </a:lnTo>
                  <a:close/>
                  <a:moveTo>
                    <a:pt x="8637" y="15854"/>
                  </a:moveTo>
                  <a:lnTo>
                    <a:pt x="8880" y="15941"/>
                  </a:lnTo>
                  <a:lnTo>
                    <a:pt x="9023" y="14833"/>
                  </a:lnTo>
                  <a:lnTo>
                    <a:pt x="8779" y="14746"/>
                  </a:lnTo>
                  <a:close/>
                  <a:moveTo>
                    <a:pt x="6223" y="14629"/>
                  </a:moveTo>
                  <a:cubicBezTo>
                    <a:pt x="6468" y="14421"/>
                    <a:pt x="6664" y="14212"/>
                    <a:pt x="6891" y="13969"/>
                  </a:cubicBezTo>
                  <a:lnTo>
                    <a:pt x="6762" y="13726"/>
                  </a:lnTo>
                  <a:cubicBezTo>
                    <a:pt x="6517" y="13934"/>
                    <a:pt x="6321" y="14143"/>
                    <a:pt x="6095" y="14386"/>
                  </a:cubicBezTo>
                  <a:close/>
                  <a:moveTo>
                    <a:pt x="8311" y="18856"/>
                  </a:moveTo>
                  <a:lnTo>
                    <a:pt x="8535" y="18914"/>
                  </a:lnTo>
                  <a:lnTo>
                    <a:pt x="8698" y="17748"/>
                  </a:lnTo>
                  <a:lnTo>
                    <a:pt x="8393" y="17748"/>
                  </a:lnTo>
                  <a:close/>
                  <a:moveTo>
                    <a:pt x="4538" y="16349"/>
                  </a:moveTo>
                  <a:cubicBezTo>
                    <a:pt x="4730" y="16141"/>
                    <a:pt x="4922" y="15934"/>
                    <a:pt x="5144" y="15683"/>
                  </a:cubicBezTo>
                  <a:lnTo>
                    <a:pt x="5018" y="15380"/>
                  </a:lnTo>
                  <a:cubicBezTo>
                    <a:pt x="4922" y="15449"/>
                    <a:pt x="4874" y="15518"/>
                    <a:pt x="4826" y="15588"/>
                  </a:cubicBezTo>
                  <a:cubicBezTo>
                    <a:pt x="4826" y="15588"/>
                    <a:pt x="4817" y="15583"/>
                    <a:pt x="4153" y="15241"/>
                  </a:cubicBezTo>
                  <a:cubicBezTo>
                    <a:pt x="4153" y="15242"/>
                    <a:pt x="4152" y="15250"/>
                    <a:pt x="4105" y="15657"/>
                  </a:cubicBezTo>
                  <a:cubicBezTo>
                    <a:pt x="4106" y="15657"/>
                    <a:pt x="4112" y="15660"/>
                    <a:pt x="4538" y="15864"/>
                  </a:cubicBezTo>
                  <a:cubicBezTo>
                    <a:pt x="4490" y="15934"/>
                    <a:pt x="4442" y="16003"/>
                    <a:pt x="4370" y="16107"/>
                  </a:cubicBezTo>
                  <a:close/>
                  <a:moveTo>
                    <a:pt x="2074" y="14629"/>
                  </a:moveTo>
                  <a:lnTo>
                    <a:pt x="2846" y="15037"/>
                  </a:lnTo>
                  <a:lnTo>
                    <a:pt x="2927" y="14688"/>
                  </a:lnTo>
                  <a:lnTo>
                    <a:pt x="2155" y="14279"/>
                  </a:lnTo>
                  <a:close/>
                  <a:moveTo>
                    <a:pt x="2838" y="18156"/>
                  </a:moveTo>
                  <a:cubicBezTo>
                    <a:pt x="3035" y="17950"/>
                    <a:pt x="3231" y="17744"/>
                    <a:pt x="3451" y="17435"/>
                  </a:cubicBezTo>
                  <a:lnTo>
                    <a:pt x="3280" y="17194"/>
                  </a:lnTo>
                  <a:cubicBezTo>
                    <a:pt x="3084" y="17469"/>
                    <a:pt x="2888" y="17675"/>
                    <a:pt x="2667" y="17916"/>
                  </a:cubicBezTo>
                  <a:close/>
                  <a:moveTo>
                    <a:pt x="1190" y="20109"/>
                  </a:moveTo>
                  <a:cubicBezTo>
                    <a:pt x="1383" y="19830"/>
                    <a:pt x="1576" y="19620"/>
                    <a:pt x="1769" y="19340"/>
                  </a:cubicBezTo>
                  <a:lnTo>
                    <a:pt x="1624" y="19060"/>
                  </a:lnTo>
                  <a:cubicBezTo>
                    <a:pt x="1383" y="19340"/>
                    <a:pt x="1190" y="19550"/>
                    <a:pt x="997" y="19760"/>
                  </a:cubicBezTo>
                  <a:close/>
                  <a:moveTo>
                    <a:pt x="2137" y="21532"/>
                  </a:moveTo>
                  <a:lnTo>
                    <a:pt x="0" y="20036"/>
                  </a:lnTo>
                  <a:cubicBezTo>
                    <a:pt x="215" y="19279"/>
                    <a:pt x="468" y="18460"/>
                    <a:pt x="755" y="17593"/>
                  </a:cubicBezTo>
                  <a:cubicBezTo>
                    <a:pt x="756" y="17593"/>
                    <a:pt x="776" y="17605"/>
                    <a:pt x="2690" y="18775"/>
                  </a:cubicBezTo>
                  <a:cubicBezTo>
                    <a:pt x="2690" y="18775"/>
                    <a:pt x="2691" y="18772"/>
                    <a:pt x="2702" y="18731"/>
                  </a:cubicBezTo>
                  <a:lnTo>
                    <a:pt x="2787" y="18427"/>
                  </a:lnTo>
                  <a:cubicBezTo>
                    <a:pt x="2786" y="18427"/>
                    <a:pt x="2767" y="18415"/>
                    <a:pt x="852" y="17245"/>
                  </a:cubicBezTo>
                  <a:cubicBezTo>
                    <a:pt x="1771" y="14603"/>
                    <a:pt x="3077" y="11544"/>
                    <a:pt x="4624" y="8694"/>
                  </a:cubicBezTo>
                  <a:cubicBezTo>
                    <a:pt x="4625" y="8694"/>
                    <a:pt x="4651" y="8719"/>
                    <a:pt x="8348" y="12170"/>
                  </a:cubicBezTo>
                  <a:cubicBezTo>
                    <a:pt x="8155" y="12379"/>
                    <a:pt x="8010" y="12518"/>
                    <a:pt x="7865" y="12657"/>
                  </a:cubicBezTo>
                  <a:cubicBezTo>
                    <a:pt x="7865" y="12657"/>
                    <a:pt x="7866" y="12659"/>
                    <a:pt x="7883" y="12692"/>
                  </a:cubicBezTo>
                  <a:lnTo>
                    <a:pt x="8010" y="12935"/>
                  </a:lnTo>
                  <a:cubicBezTo>
                    <a:pt x="8203" y="12726"/>
                    <a:pt x="8445" y="12587"/>
                    <a:pt x="8639" y="12379"/>
                  </a:cubicBezTo>
                  <a:cubicBezTo>
                    <a:pt x="8639" y="12379"/>
                    <a:pt x="8638" y="12377"/>
                    <a:pt x="8633" y="12361"/>
                  </a:cubicBezTo>
                  <a:lnTo>
                    <a:pt x="8590" y="12240"/>
                  </a:lnTo>
                  <a:cubicBezTo>
                    <a:pt x="8590" y="12240"/>
                    <a:pt x="8591" y="12238"/>
                    <a:pt x="8602" y="12214"/>
                  </a:cubicBezTo>
                  <a:lnTo>
                    <a:pt x="8687" y="12031"/>
                  </a:lnTo>
                  <a:cubicBezTo>
                    <a:pt x="8687" y="12031"/>
                    <a:pt x="8667" y="12013"/>
                    <a:pt x="4770" y="8416"/>
                  </a:cubicBezTo>
                  <a:cubicBezTo>
                    <a:pt x="7339" y="3767"/>
                    <a:pt x="10532" y="-68"/>
                    <a:pt x="13781" y="1"/>
                  </a:cubicBezTo>
                  <a:cubicBezTo>
                    <a:pt x="15731" y="43"/>
                    <a:pt x="17701" y="1490"/>
                    <a:pt x="19569" y="5009"/>
                  </a:cubicBezTo>
                  <a:cubicBezTo>
                    <a:pt x="19472" y="5009"/>
                    <a:pt x="19424" y="5009"/>
                    <a:pt x="19327" y="5079"/>
                  </a:cubicBezTo>
                  <a:cubicBezTo>
                    <a:pt x="19327" y="5079"/>
                    <a:pt x="19327" y="5081"/>
                    <a:pt x="19339" y="5122"/>
                  </a:cubicBezTo>
                  <a:lnTo>
                    <a:pt x="19424" y="5426"/>
                  </a:lnTo>
                  <a:cubicBezTo>
                    <a:pt x="19520" y="5357"/>
                    <a:pt x="19617" y="5357"/>
                    <a:pt x="19762" y="5287"/>
                  </a:cubicBezTo>
                  <a:cubicBezTo>
                    <a:pt x="19859" y="5565"/>
                    <a:pt x="20004" y="5844"/>
                    <a:pt x="20101" y="6052"/>
                  </a:cubicBezTo>
                  <a:cubicBezTo>
                    <a:pt x="21600" y="11197"/>
                    <a:pt x="20536" y="14603"/>
                    <a:pt x="18215" y="16898"/>
                  </a:cubicBezTo>
                  <a:cubicBezTo>
                    <a:pt x="18215" y="16897"/>
                    <a:pt x="18222" y="16846"/>
                    <a:pt x="19665" y="6261"/>
                  </a:cubicBezTo>
                  <a:cubicBezTo>
                    <a:pt x="19665" y="6261"/>
                    <a:pt x="19660" y="6259"/>
                    <a:pt x="19375" y="6191"/>
                  </a:cubicBezTo>
                  <a:lnTo>
                    <a:pt x="17924" y="17176"/>
                  </a:lnTo>
                  <a:cubicBezTo>
                    <a:pt x="16232" y="18636"/>
                    <a:pt x="13959" y="19609"/>
                    <a:pt x="11589" y="20235"/>
                  </a:cubicBezTo>
                  <a:cubicBezTo>
                    <a:pt x="11589" y="20234"/>
                    <a:pt x="11597" y="20173"/>
                    <a:pt x="13040" y="9528"/>
                  </a:cubicBezTo>
                  <a:cubicBezTo>
                    <a:pt x="13040" y="9528"/>
                    <a:pt x="13033" y="9527"/>
                    <a:pt x="12749" y="9459"/>
                  </a:cubicBezTo>
                  <a:cubicBezTo>
                    <a:pt x="12749" y="9459"/>
                    <a:pt x="12742" y="9514"/>
                    <a:pt x="11299" y="20374"/>
                  </a:cubicBezTo>
                  <a:cubicBezTo>
                    <a:pt x="10283" y="20582"/>
                    <a:pt x="9316" y="20791"/>
                    <a:pt x="8300" y="20930"/>
                  </a:cubicBezTo>
                  <a:cubicBezTo>
                    <a:pt x="8300" y="20930"/>
                    <a:pt x="8300" y="20928"/>
                    <a:pt x="8300" y="20904"/>
                  </a:cubicBezTo>
                  <a:lnTo>
                    <a:pt x="8300" y="20721"/>
                  </a:lnTo>
                  <a:cubicBezTo>
                    <a:pt x="8300" y="20721"/>
                    <a:pt x="8298" y="20721"/>
                    <a:pt x="8270" y="20721"/>
                  </a:cubicBezTo>
                  <a:lnTo>
                    <a:pt x="8058" y="20721"/>
                  </a:lnTo>
                  <a:cubicBezTo>
                    <a:pt x="8058" y="20721"/>
                    <a:pt x="8058" y="20723"/>
                    <a:pt x="8052" y="20756"/>
                  </a:cubicBezTo>
                  <a:lnTo>
                    <a:pt x="8010" y="20999"/>
                  </a:lnTo>
                  <a:cubicBezTo>
                    <a:pt x="6994" y="21139"/>
                    <a:pt x="5979" y="21278"/>
                    <a:pt x="5011" y="21347"/>
                  </a:cubicBezTo>
                  <a:cubicBezTo>
                    <a:pt x="5011" y="21347"/>
                    <a:pt x="5016" y="21317"/>
                    <a:pt x="5882" y="15090"/>
                  </a:cubicBezTo>
                  <a:cubicBezTo>
                    <a:pt x="5882" y="15090"/>
                    <a:pt x="5880" y="15090"/>
                    <a:pt x="5852" y="15081"/>
                  </a:cubicBezTo>
                  <a:lnTo>
                    <a:pt x="5640" y="15021"/>
                  </a:lnTo>
                  <a:cubicBezTo>
                    <a:pt x="5640" y="15021"/>
                    <a:pt x="5632" y="15073"/>
                    <a:pt x="4721" y="21347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70" name="Shape 570"/>
            <p:cNvSpPr/>
            <p:nvPr/>
          </p:nvSpPr>
          <p:spPr>
            <a:xfrm rot="9147145">
              <a:off x="8885314" y="3148311"/>
              <a:ext cx="561976" cy="53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71" name="Shape 571"/>
            <p:cNvSpPr/>
            <p:nvPr/>
          </p:nvSpPr>
          <p:spPr>
            <a:xfrm rot="10082065">
              <a:off x="462037" y="4591348"/>
              <a:ext cx="346077" cy="530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91" y="6355"/>
                  </a:moveTo>
                  <a:lnTo>
                    <a:pt x="14960" y="6091"/>
                  </a:lnTo>
                  <a:lnTo>
                    <a:pt x="13812" y="5534"/>
                  </a:lnTo>
                  <a:lnTo>
                    <a:pt x="13677" y="5798"/>
                  </a:lnTo>
                  <a:close/>
                  <a:moveTo>
                    <a:pt x="17831" y="7909"/>
                  </a:moveTo>
                  <a:lnTo>
                    <a:pt x="18101" y="7557"/>
                  </a:lnTo>
                  <a:lnTo>
                    <a:pt x="16885" y="7000"/>
                  </a:lnTo>
                  <a:lnTo>
                    <a:pt x="16716" y="7351"/>
                  </a:lnTo>
                  <a:close/>
                  <a:moveTo>
                    <a:pt x="16960" y="11339"/>
                  </a:moveTo>
                  <a:cubicBezTo>
                    <a:pt x="17286" y="11129"/>
                    <a:pt x="17693" y="10919"/>
                    <a:pt x="18070" y="10736"/>
                  </a:cubicBezTo>
                  <a:lnTo>
                    <a:pt x="17856" y="10430"/>
                  </a:lnTo>
                  <a:cubicBezTo>
                    <a:pt x="17449" y="10570"/>
                    <a:pt x="17123" y="10779"/>
                    <a:pt x="16716" y="10989"/>
                  </a:cubicBezTo>
                  <a:close/>
                  <a:moveTo>
                    <a:pt x="15669" y="12805"/>
                  </a:moveTo>
                  <a:lnTo>
                    <a:pt x="16074" y="12863"/>
                  </a:lnTo>
                  <a:lnTo>
                    <a:pt x="16243" y="12042"/>
                  </a:lnTo>
                  <a:lnTo>
                    <a:pt x="15838" y="11954"/>
                  </a:lnTo>
                  <a:close/>
                  <a:moveTo>
                    <a:pt x="11017" y="14564"/>
                  </a:moveTo>
                  <a:cubicBezTo>
                    <a:pt x="11424" y="14354"/>
                    <a:pt x="11750" y="14144"/>
                    <a:pt x="12127" y="13900"/>
                  </a:cubicBezTo>
                  <a:lnTo>
                    <a:pt x="11913" y="13655"/>
                  </a:lnTo>
                  <a:cubicBezTo>
                    <a:pt x="11506" y="13865"/>
                    <a:pt x="11180" y="14074"/>
                    <a:pt x="10803" y="14319"/>
                  </a:cubicBezTo>
                  <a:close/>
                  <a:moveTo>
                    <a:pt x="15433" y="15883"/>
                  </a:moveTo>
                  <a:lnTo>
                    <a:pt x="15669" y="14769"/>
                  </a:lnTo>
                  <a:lnTo>
                    <a:pt x="15264" y="14681"/>
                  </a:lnTo>
                  <a:lnTo>
                    <a:pt x="15028" y="15795"/>
                  </a:lnTo>
                  <a:close/>
                  <a:moveTo>
                    <a:pt x="5403" y="14974"/>
                  </a:moveTo>
                  <a:lnTo>
                    <a:pt x="5538" y="14622"/>
                  </a:lnTo>
                  <a:lnTo>
                    <a:pt x="4255" y="14212"/>
                  </a:lnTo>
                  <a:lnTo>
                    <a:pt x="4120" y="14564"/>
                  </a:lnTo>
                  <a:close/>
                  <a:moveTo>
                    <a:pt x="8215" y="16293"/>
                  </a:moveTo>
                  <a:cubicBezTo>
                    <a:pt x="8535" y="16085"/>
                    <a:pt x="8854" y="15876"/>
                    <a:pt x="9223" y="15623"/>
                  </a:cubicBezTo>
                  <a:lnTo>
                    <a:pt x="9013" y="15319"/>
                  </a:lnTo>
                  <a:cubicBezTo>
                    <a:pt x="8854" y="15388"/>
                    <a:pt x="8774" y="15458"/>
                    <a:pt x="8694" y="15528"/>
                  </a:cubicBezTo>
                  <a:cubicBezTo>
                    <a:pt x="8694" y="15527"/>
                    <a:pt x="8676" y="15522"/>
                    <a:pt x="7577" y="15179"/>
                  </a:cubicBezTo>
                  <a:cubicBezTo>
                    <a:pt x="7577" y="15180"/>
                    <a:pt x="7575" y="15188"/>
                    <a:pt x="7497" y="15597"/>
                  </a:cubicBezTo>
                  <a:cubicBezTo>
                    <a:pt x="7497" y="15597"/>
                    <a:pt x="7512" y="15602"/>
                    <a:pt x="8215" y="15806"/>
                  </a:cubicBezTo>
                  <a:cubicBezTo>
                    <a:pt x="8135" y="15876"/>
                    <a:pt x="8056" y="15945"/>
                    <a:pt x="7936" y="16050"/>
                  </a:cubicBezTo>
                  <a:close/>
                  <a:moveTo>
                    <a:pt x="14487" y="18815"/>
                  </a:moveTo>
                  <a:lnTo>
                    <a:pt x="14859" y="18873"/>
                  </a:lnTo>
                  <a:lnTo>
                    <a:pt x="15129" y="17701"/>
                  </a:lnTo>
                  <a:lnTo>
                    <a:pt x="14622" y="17701"/>
                  </a:lnTo>
                  <a:close/>
                  <a:moveTo>
                    <a:pt x="5391" y="18111"/>
                  </a:moveTo>
                  <a:cubicBezTo>
                    <a:pt x="5717" y="17904"/>
                    <a:pt x="6043" y="17697"/>
                    <a:pt x="6409" y="17386"/>
                  </a:cubicBezTo>
                  <a:lnTo>
                    <a:pt x="6124" y="17144"/>
                  </a:lnTo>
                  <a:cubicBezTo>
                    <a:pt x="5799" y="17420"/>
                    <a:pt x="5473" y="17627"/>
                    <a:pt x="5106" y="17869"/>
                  </a:cubicBezTo>
                  <a:close/>
                  <a:moveTo>
                    <a:pt x="2651" y="20075"/>
                  </a:moveTo>
                  <a:cubicBezTo>
                    <a:pt x="2972" y="19794"/>
                    <a:pt x="3293" y="19583"/>
                    <a:pt x="3613" y="19301"/>
                  </a:cubicBezTo>
                  <a:lnTo>
                    <a:pt x="3373" y="19020"/>
                  </a:lnTo>
                  <a:cubicBezTo>
                    <a:pt x="2972" y="19301"/>
                    <a:pt x="2651" y="19513"/>
                    <a:pt x="2330" y="19724"/>
                  </a:cubicBezTo>
                  <a:close/>
                  <a:moveTo>
                    <a:pt x="482" y="21600"/>
                  </a:moveTo>
                  <a:lnTo>
                    <a:pt x="965" y="21250"/>
                  </a:lnTo>
                  <a:cubicBezTo>
                    <a:pt x="964" y="21250"/>
                    <a:pt x="962" y="21248"/>
                    <a:pt x="924" y="21215"/>
                  </a:cubicBezTo>
                  <a:lnTo>
                    <a:pt x="643" y="20971"/>
                  </a:lnTo>
                  <a:cubicBezTo>
                    <a:pt x="402" y="21180"/>
                    <a:pt x="161" y="21320"/>
                    <a:pt x="0" y="21460"/>
                  </a:cubicBezTo>
                  <a:cubicBezTo>
                    <a:pt x="482" y="20341"/>
                    <a:pt x="1125" y="19013"/>
                    <a:pt x="1929" y="17544"/>
                  </a:cubicBezTo>
                  <a:cubicBezTo>
                    <a:pt x="1929" y="17545"/>
                    <a:pt x="1964" y="17557"/>
                    <a:pt x="5144" y="18733"/>
                  </a:cubicBezTo>
                  <a:cubicBezTo>
                    <a:pt x="5144" y="18733"/>
                    <a:pt x="5145" y="18731"/>
                    <a:pt x="5164" y="18689"/>
                  </a:cubicBezTo>
                  <a:lnTo>
                    <a:pt x="5305" y="18384"/>
                  </a:lnTo>
                  <a:cubicBezTo>
                    <a:pt x="5305" y="18383"/>
                    <a:pt x="5270" y="18371"/>
                    <a:pt x="2090" y="17195"/>
                  </a:cubicBezTo>
                  <a:cubicBezTo>
                    <a:pt x="3617" y="14538"/>
                    <a:pt x="5787" y="11461"/>
                    <a:pt x="8359" y="8594"/>
                  </a:cubicBezTo>
                  <a:cubicBezTo>
                    <a:pt x="8360" y="8594"/>
                    <a:pt x="8406" y="8620"/>
                    <a:pt x="14549" y="12090"/>
                  </a:cubicBezTo>
                  <a:cubicBezTo>
                    <a:pt x="14227" y="12300"/>
                    <a:pt x="13986" y="12440"/>
                    <a:pt x="13745" y="12580"/>
                  </a:cubicBezTo>
                  <a:cubicBezTo>
                    <a:pt x="13745" y="12580"/>
                    <a:pt x="13747" y="12582"/>
                    <a:pt x="13775" y="12615"/>
                  </a:cubicBezTo>
                  <a:lnTo>
                    <a:pt x="13986" y="12860"/>
                  </a:lnTo>
                  <a:cubicBezTo>
                    <a:pt x="14308" y="12650"/>
                    <a:pt x="14709" y="12510"/>
                    <a:pt x="15031" y="12300"/>
                  </a:cubicBezTo>
                  <a:cubicBezTo>
                    <a:pt x="15031" y="12300"/>
                    <a:pt x="15030" y="12299"/>
                    <a:pt x="15021" y="12283"/>
                  </a:cubicBezTo>
                  <a:lnTo>
                    <a:pt x="14951" y="12160"/>
                  </a:lnTo>
                  <a:cubicBezTo>
                    <a:pt x="14951" y="12160"/>
                    <a:pt x="14952" y="12158"/>
                    <a:pt x="14971" y="12134"/>
                  </a:cubicBezTo>
                  <a:lnTo>
                    <a:pt x="15111" y="11951"/>
                  </a:lnTo>
                  <a:cubicBezTo>
                    <a:pt x="15111" y="11950"/>
                    <a:pt x="15060" y="11922"/>
                    <a:pt x="8601" y="8314"/>
                  </a:cubicBezTo>
                  <a:cubicBezTo>
                    <a:pt x="12348" y="4211"/>
                    <a:pt x="16893" y="739"/>
                    <a:pt x="21600" y="0"/>
                  </a:cubicBezTo>
                  <a:lnTo>
                    <a:pt x="20612" y="4049"/>
                  </a:lnTo>
                  <a:lnTo>
                    <a:pt x="16885" y="1752"/>
                  </a:lnTo>
                  <a:lnTo>
                    <a:pt x="16649" y="2016"/>
                  </a:lnTo>
                  <a:lnTo>
                    <a:pt x="20511" y="4462"/>
                  </a:lnTo>
                  <a:lnTo>
                    <a:pt x="16555" y="20667"/>
                  </a:lnTo>
                  <a:cubicBezTo>
                    <a:pt x="15868" y="20771"/>
                    <a:pt x="15175" y="20842"/>
                    <a:pt x="14468" y="20901"/>
                  </a:cubicBezTo>
                  <a:cubicBezTo>
                    <a:pt x="14468" y="20901"/>
                    <a:pt x="14468" y="20899"/>
                    <a:pt x="14468" y="20875"/>
                  </a:cubicBezTo>
                  <a:lnTo>
                    <a:pt x="14468" y="20691"/>
                  </a:lnTo>
                  <a:cubicBezTo>
                    <a:pt x="14468" y="20691"/>
                    <a:pt x="14466" y="20691"/>
                    <a:pt x="14418" y="20691"/>
                  </a:cubicBezTo>
                  <a:lnTo>
                    <a:pt x="14066" y="20691"/>
                  </a:lnTo>
                  <a:cubicBezTo>
                    <a:pt x="14066" y="20691"/>
                    <a:pt x="14066" y="20693"/>
                    <a:pt x="14056" y="20726"/>
                  </a:cubicBezTo>
                  <a:lnTo>
                    <a:pt x="13986" y="20971"/>
                  </a:lnTo>
                  <a:cubicBezTo>
                    <a:pt x="12298" y="21111"/>
                    <a:pt x="10610" y="21250"/>
                    <a:pt x="9003" y="21320"/>
                  </a:cubicBezTo>
                  <a:cubicBezTo>
                    <a:pt x="9003" y="21320"/>
                    <a:pt x="9014" y="21271"/>
                    <a:pt x="10449" y="15027"/>
                  </a:cubicBezTo>
                  <a:cubicBezTo>
                    <a:pt x="10449" y="15027"/>
                    <a:pt x="10447" y="15027"/>
                    <a:pt x="10399" y="15018"/>
                  </a:cubicBezTo>
                  <a:lnTo>
                    <a:pt x="10047" y="14957"/>
                  </a:lnTo>
                  <a:cubicBezTo>
                    <a:pt x="10047" y="14958"/>
                    <a:pt x="10035" y="15009"/>
                    <a:pt x="8520" y="21320"/>
                  </a:cubicBezTo>
                  <a:cubicBezTo>
                    <a:pt x="5385" y="21530"/>
                    <a:pt x="2492" y="21530"/>
                    <a:pt x="482" y="2160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72" name="Shape 572"/>
            <p:cNvSpPr/>
            <p:nvPr/>
          </p:nvSpPr>
          <p:spPr>
            <a:xfrm rot="9000000">
              <a:off x="1506613" y="1092497"/>
              <a:ext cx="563563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73" name="Shape 573"/>
            <p:cNvSpPr/>
            <p:nvPr/>
          </p:nvSpPr>
          <p:spPr>
            <a:xfrm rot="7414567">
              <a:off x="7252569" y="2422030"/>
              <a:ext cx="750889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74" name="Shape 574"/>
            <p:cNvSpPr/>
            <p:nvPr/>
          </p:nvSpPr>
          <p:spPr>
            <a:xfrm rot="900000">
              <a:off x="511251" y="2778423"/>
              <a:ext cx="471489" cy="528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4" h="21592" extrusionOk="0">
                  <a:moveTo>
                    <a:pt x="14106" y="16949"/>
                  </a:moveTo>
                  <a:lnTo>
                    <a:pt x="13941" y="18099"/>
                  </a:lnTo>
                  <a:lnTo>
                    <a:pt x="14224" y="18158"/>
                  </a:lnTo>
                  <a:lnTo>
                    <a:pt x="14390" y="17038"/>
                  </a:lnTo>
                  <a:close/>
                  <a:moveTo>
                    <a:pt x="6234" y="17952"/>
                  </a:moveTo>
                  <a:lnTo>
                    <a:pt x="6140" y="19072"/>
                  </a:lnTo>
                  <a:lnTo>
                    <a:pt x="6400" y="19131"/>
                  </a:lnTo>
                  <a:lnTo>
                    <a:pt x="6589" y="17952"/>
                  </a:lnTo>
                  <a:close/>
                  <a:moveTo>
                    <a:pt x="14508" y="13942"/>
                  </a:moveTo>
                  <a:lnTo>
                    <a:pt x="14343" y="15062"/>
                  </a:lnTo>
                  <a:lnTo>
                    <a:pt x="14674" y="15121"/>
                  </a:lnTo>
                  <a:lnTo>
                    <a:pt x="14839" y="14001"/>
                  </a:lnTo>
                  <a:close/>
                  <a:moveTo>
                    <a:pt x="6683" y="14915"/>
                  </a:moveTo>
                  <a:lnTo>
                    <a:pt x="6518" y="16035"/>
                  </a:lnTo>
                  <a:lnTo>
                    <a:pt x="6802" y="16124"/>
                  </a:lnTo>
                  <a:lnTo>
                    <a:pt x="6967" y="15003"/>
                  </a:lnTo>
                  <a:close/>
                  <a:moveTo>
                    <a:pt x="14957" y="10905"/>
                  </a:moveTo>
                  <a:lnTo>
                    <a:pt x="14792" y="12025"/>
                  </a:lnTo>
                  <a:lnTo>
                    <a:pt x="15075" y="12114"/>
                  </a:lnTo>
                  <a:lnTo>
                    <a:pt x="15241" y="10993"/>
                  </a:lnTo>
                  <a:close/>
                  <a:moveTo>
                    <a:pt x="1302" y="15416"/>
                  </a:moveTo>
                  <a:cubicBezTo>
                    <a:pt x="1302" y="15416"/>
                    <a:pt x="1301" y="15425"/>
                    <a:pt x="1246" y="15836"/>
                  </a:cubicBezTo>
                  <a:cubicBezTo>
                    <a:pt x="1246" y="15836"/>
                    <a:pt x="1254" y="15839"/>
                    <a:pt x="1749" y="16046"/>
                  </a:cubicBezTo>
                  <a:cubicBezTo>
                    <a:pt x="1693" y="16116"/>
                    <a:pt x="1637" y="16186"/>
                    <a:pt x="1554" y="16291"/>
                  </a:cubicBezTo>
                  <a:lnTo>
                    <a:pt x="1749" y="16537"/>
                  </a:lnTo>
                  <a:cubicBezTo>
                    <a:pt x="1973" y="16326"/>
                    <a:pt x="2196" y="16116"/>
                    <a:pt x="2455" y="15863"/>
                  </a:cubicBezTo>
                  <a:lnTo>
                    <a:pt x="2308" y="15556"/>
                  </a:lnTo>
                  <a:cubicBezTo>
                    <a:pt x="2196" y="15626"/>
                    <a:pt x="2140" y="15696"/>
                    <a:pt x="2084" y="15766"/>
                  </a:cubicBezTo>
                  <a:cubicBezTo>
                    <a:pt x="2084" y="15766"/>
                    <a:pt x="2072" y="15761"/>
                    <a:pt x="1302" y="15416"/>
                  </a:cubicBezTo>
                  <a:close/>
                  <a:moveTo>
                    <a:pt x="4338" y="13883"/>
                  </a:moveTo>
                  <a:cubicBezTo>
                    <a:pt x="4052" y="14094"/>
                    <a:pt x="3824" y="14305"/>
                    <a:pt x="3561" y="14551"/>
                  </a:cubicBezTo>
                  <a:lnTo>
                    <a:pt x="3710" y="14797"/>
                  </a:lnTo>
                  <a:cubicBezTo>
                    <a:pt x="3995" y="14586"/>
                    <a:pt x="4224" y="14375"/>
                    <a:pt x="4487" y="14129"/>
                  </a:cubicBezTo>
                  <a:close/>
                  <a:moveTo>
                    <a:pt x="7085" y="12173"/>
                  </a:moveTo>
                  <a:lnTo>
                    <a:pt x="6967" y="13028"/>
                  </a:lnTo>
                  <a:lnTo>
                    <a:pt x="7251" y="13087"/>
                  </a:lnTo>
                  <a:lnTo>
                    <a:pt x="7369" y="12261"/>
                  </a:lnTo>
                  <a:close/>
                  <a:moveTo>
                    <a:pt x="8498" y="10640"/>
                  </a:moveTo>
                  <a:cubicBezTo>
                    <a:pt x="8213" y="10780"/>
                    <a:pt x="7985" y="10991"/>
                    <a:pt x="7700" y="11202"/>
                  </a:cubicBezTo>
                  <a:lnTo>
                    <a:pt x="7871" y="11554"/>
                  </a:lnTo>
                  <a:cubicBezTo>
                    <a:pt x="8099" y="11343"/>
                    <a:pt x="8384" y="11132"/>
                    <a:pt x="8648" y="10947"/>
                  </a:cubicBezTo>
                  <a:close/>
                  <a:moveTo>
                    <a:pt x="15406" y="7898"/>
                  </a:moveTo>
                  <a:lnTo>
                    <a:pt x="15241" y="9018"/>
                  </a:lnTo>
                  <a:lnTo>
                    <a:pt x="15525" y="9077"/>
                  </a:lnTo>
                  <a:lnTo>
                    <a:pt x="15690" y="7957"/>
                  </a:lnTo>
                  <a:close/>
                  <a:moveTo>
                    <a:pt x="12881" y="7809"/>
                  </a:moveTo>
                  <a:cubicBezTo>
                    <a:pt x="12596" y="7952"/>
                    <a:pt x="12311" y="8165"/>
                    <a:pt x="12047" y="8352"/>
                  </a:cubicBezTo>
                  <a:lnTo>
                    <a:pt x="12197" y="8664"/>
                  </a:lnTo>
                  <a:cubicBezTo>
                    <a:pt x="12425" y="8522"/>
                    <a:pt x="12710" y="8308"/>
                    <a:pt x="12981" y="8121"/>
                  </a:cubicBezTo>
                  <a:close/>
                  <a:moveTo>
                    <a:pt x="9942" y="8664"/>
                  </a:moveTo>
                  <a:lnTo>
                    <a:pt x="9827" y="9013"/>
                  </a:lnTo>
                  <a:cubicBezTo>
                    <a:pt x="9828" y="9013"/>
                    <a:pt x="9836" y="9019"/>
                    <a:pt x="10341" y="9362"/>
                  </a:cubicBezTo>
                  <a:cubicBezTo>
                    <a:pt x="10170" y="9502"/>
                    <a:pt x="9999" y="9572"/>
                    <a:pt x="9849" y="9747"/>
                  </a:cubicBezTo>
                  <a:lnTo>
                    <a:pt x="9999" y="9991"/>
                  </a:lnTo>
                  <a:cubicBezTo>
                    <a:pt x="10284" y="9851"/>
                    <a:pt x="10512" y="9642"/>
                    <a:pt x="10790" y="9476"/>
                  </a:cubicBezTo>
                  <a:lnTo>
                    <a:pt x="10740" y="9293"/>
                  </a:lnTo>
                  <a:lnTo>
                    <a:pt x="10782" y="9214"/>
                  </a:lnTo>
                  <a:lnTo>
                    <a:pt x="10683" y="9153"/>
                  </a:lnTo>
                  <a:cubicBezTo>
                    <a:pt x="10682" y="9153"/>
                    <a:pt x="10671" y="9145"/>
                    <a:pt x="9942" y="8664"/>
                  </a:cubicBezTo>
                  <a:close/>
                  <a:moveTo>
                    <a:pt x="15175" y="6630"/>
                  </a:moveTo>
                  <a:cubicBezTo>
                    <a:pt x="14836" y="6769"/>
                    <a:pt x="14554" y="6908"/>
                    <a:pt x="14286" y="7091"/>
                  </a:cubicBezTo>
                  <a:lnTo>
                    <a:pt x="14385" y="7396"/>
                  </a:lnTo>
                  <a:cubicBezTo>
                    <a:pt x="14667" y="7257"/>
                    <a:pt x="14949" y="7118"/>
                    <a:pt x="15274" y="6935"/>
                  </a:cubicBezTo>
                  <a:close/>
                  <a:moveTo>
                    <a:pt x="17492" y="5627"/>
                  </a:moveTo>
                  <a:cubicBezTo>
                    <a:pt x="17210" y="5769"/>
                    <a:pt x="16927" y="5839"/>
                    <a:pt x="16603" y="6025"/>
                  </a:cubicBezTo>
                  <a:lnTo>
                    <a:pt x="16701" y="6335"/>
                  </a:lnTo>
                  <a:cubicBezTo>
                    <a:pt x="16984" y="6193"/>
                    <a:pt x="17266" y="6123"/>
                    <a:pt x="17591" y="5937"/>
                  </a:cubicBezTo>
                  <a:close/>
                  <a:moveTo>
                    <a:pt x="17156" y="4713"/>
                  </a:moveTo>
                  <a:lnTo>
                    <a:pt x="16990" y="5008"/>
                  </a:lnTo>
                  <a:lnTo>
                    <a:pt x="17699" y="5716"/>
                  </a:lnTo>
                  <a:lnTo>
                    <a:pt x="17889" y="5421"/>
                  </a:lnTo>
                  <a:close/>
                  <a:moveTo>
                    <a:pt x="7818" y="7190"/>
                  </a:moveTo>
                  <a:lnTo>
                    <a:pt x="7700" y="7544"/>
                  </a:lnTo>
                  <a:lnTo>
                    <a:pt x="8480" y="8104"/>
                  </a:lnTo>
                  <a:lnTo>
                    <a:pt x="8669" y="7750"/>
                  </a:lnTo>
                  <a:close/>
                  <a:moveTo>
                    <a:pt x="15170" y="2826"/>
                  </a:moveTo>
                  <a:lnTo>
                    <a:pt x="15005" y="3180"/>
                  </a:lnTo>
                  <a:lnTo>
                    <a:pt x="15737" y="3888"/>
                  </a:lnTo>
                  <a:lnTo>
                    <a:pt x="15903" y="3534"/>
                  </a:lnTo>
                  <a:close/>
                  <a:moveTo>
                    <a:pt x="5667" y="5716"/>
                  </a:moveTo>
                  <a:lnTo>
                    <a:pt x="5572" y="5981"/>
                  </a:lnTo>
                  <a:lnTo>
                    <a:pt x="6352" y="6541"/>
                  </a:lnTo>
                  <a:lnTo>
                    <a:pt x="6471" y="6276"/>
                  </a:lnTo>
                  <a:close/>
                  <a:moveTo>
                    <a:pt x="13279" y="998"/>
                  </a:moveTo>
                  <a:lnTo>
                    <a:pt x="13090" y="1264"/>
                  </a:lnTo>
                  <a:lnTo>
                    <a:pt x="13823" y="1971"/>
                  </a:lnTo>
                  <a:lnTo>
                    <a:pt x="14012" y="1706"/>
                  </a:lnTo>
                  <a:close/>
                  <a:moveTo>
                    <a:pt x="7818" y="1912"/>
                  </a:moveTo>
                  <a:lnTo>
                    <a:pt x="7653" y="2178"/>
                  </a:lnTo>
                  <a:lnTo>
                    <a:pt x="13775" y="7750"/>
                  </a:lnTo>
                  <a:lnTo>
                    <a:pt x="14012" y="7396"/>
                  </a:lnTo>
                  <a:close/>
                  <a:moveTo>
                    <a:pt x="11090" y="153"/>
                  </a:moveTo>
                  <a:cubicBezTo>
                    <a:pt x="11559" y="45"/>
                    <a:pt x="12031" y="-8"/>
                    <a:pt x="12503" y="1"/>
                  </a:cubicBezTo>
                  <a:cubicBezTo>
                    <a:pt x="14771" y="43"/>
                    <a:pt x="17063" y="1506"/>
                    <a:pt x="19237" y="5066"/>
                  </a:cubicBezTo>
                  <a:cubicBezTo>
                    <a:pt x="19124" y="5066"/>
                    <a:pt x="19068" y="5066"/>
                    <a:pt x="18955" y="5137"/>
                  </a:cubicBezTo>
                  <a:cubicBezTo>
                    <a:pt x="18955" y="5137"/>
                    <a:pt x="18956" y="5139"/>
                    <a:pt x="18969" y="5181"/>
                  </a:cubicBezTo>
                  <a:lnTo>
                    <a:pt x="19068" y="5488"/>
                  </a:lnTo>
                  <a:cubicBezTo>
                    <a:pt x="19181" y="5418"/>
                    <a:pt x="19293" y="5418"/>
                    <a:pt x="19462" y="5348"/>
                  </a:cubicBezTo>
                  <a:cubicBezTo>
                    <a:pt x="19574" y="5629"/>
                    <a:pt x="19743" y="5910"/>
                    <a:pt x="19856" y="6121"/>
                  </a:cubicBezTo>
                  <a:cubicBezTo>
                    <a:pt x="21600" y="11325"/>
                    <a:pt x="20362" y="14771"/>
                    <a:pt x="17661" y="17091"/>
                  </a:cubicBezTo>
                  <a:cubicBezTo>
                    <a:pt x="17661" y="17091"/>
                    <a:pt x="17672" y="17023"/>
                    <a:pt x="19349" y="6332"/>
                  </a:cubicBezTo>
                  <a:cubicBezTo>
                    <a:pt x="19349" y="6332"/>
                    <a:pt x="19342" y="6331"/>
                    <a:pt x="19012" y="6262"/>
                  </a:cubicBezTo>
                  <a:lnTo>
                    <a:pt x="17324" y="17373"/>
                  </a:lnTo>
                  <a:cubicBezTo>
                    <a:pt x="15354" y="18849"/>
                    <a:pt x="12710" y="19834"/>
                    <a:pt x="9953" y="20467"/>
                  </a:cubicBezTo>
                  <a:cubicBezTo>
                    <a:pt x="9953" y="20467"/>
                    <a:pt x="9963" y="20403"/>
                    <a:pt x="11641" y="9637"/>
                  </a:cubicBezTo>
                  <a:cubicBezTo>
                    <a:pt x="11641" y="9637"/>
                    <a:pt x="11634" y="9636"/>
                    <a:pt x="11303" y="9567"/>
                  </a:cubicBezTo>
                  <a:cubicBezTo>
                    <a:pt x="11303" y="9567"/>
                    <a:pt x="11293" y="9635"/>
                    <a:pt x="9615" y="20608"/>
                  </a:cubicBezTo>
                  <a:cubicBezTo>
                    <a:pt x="8433" y="20818"/>
                    <a:pt x="7308" y="21029"/>
                    <a:pt x="6126" y="21170"/>
                  </a:cubicBezTo>
                  <a:cubicBezTo>
                    <a:pt x="6126" y="21170"/>
                    <a:pt x="6126" y="21168"/>
                    <a:pt x="6126" y="21144"/>
                  </a:cubicBezTo>
                  <a:lnTo>
                    <a:pt x="6126" y="20959"/>
                  </a:lnTo>
                  <a:cubicBezTo>
                    <a:pt x="6126" y="20959"/>
                    <a:pt x="6124" y="20959"/>
                    <a:pt x="6091" y="20959"/>
                  </a:cubicBezTo>
                  <a:lnTo>
                    <a:pt x="5845" y="20959"/>
                  </a:lnTo>
                  <a:cubicBezTo>
                    <a:pt x="5845" y="20959"/>
                    <a:pt x="5845" y="20961"/>
                    <a:pt x="5838" y="20994"/>
                  </a:cubicBezTo>
                  <a:lnTo>
                    <a:pt x="5789" y="21240"/>
                  </a:lnTo>
                  <a:cubicBezTo>
                    <a:pt x="4607" y="21381"/>
                    <a:pt x="3426" y="21522"/>
                    <a:pt x="2300" y="21592"/>
                  </a:cubicBezTo>
                  <a:cubicBezTo>
                    <a:pt x="2300" y="21592"/>
                    <a:pt x="2308" y="21542"/>
                    <a:pt x="3313" y="15263"/>
                  </a:cubicBezTo>
                  <a:cubicBezTo>
                    <a:pt x="3313" y="15263"/>
                    <a:pt x="3311" y="15263"/>
                    <a:pt x="3278" y="15254"/>
                  </a:cubicBezTo>
                  <a:lnTo>
                    <a:pt x="3032" y="15193"/>
                  </a:lnTo>
                  <a:cubicBezTo>
                    <a:pt x="3032" y="15193"/>
                    <a:pt x="3024" y="15241"/>
                    <a:pt x="1997" y="21388"/>
                  </a:cubicBezTo>
                  <a:lnTo>
                    <a:pt x="0" y="12094"/>
                  </a:lnTo>
                  <a:cubicBezTo>
                    <a:pt x="550" y="10968"/>
                    <a:pt x="1180" y="9866"/>
                    <a:pt x="1850" y="8793"/>
                  </a:cubicBezTo>
                  <a:cubicBezTo>
                    <a:pt x="1850" y="8794"/>
                    <a:pt x="1883" y="8820"/>
                    <a:pt x="6183" y="12310"/>
                  </a:cubicBezTo>
                  <a:cubicBezTo>
                    <a:pt x="5958" y="12521"/>
                    <a:pt x="5789" y="12661"/>
                    <a:pt x="5620" y="12802"/>
                  </a:cubicBezTo>
                  <a:cubicBezTo>
                    <a:pt x="5620" y="12802"/>
                    <a:pt x="5621" y="12804"/>
                    <a:pt x="5641" y="12837"/>
                  </a:cubicBezTo>
                  <a:lnTo>
                    <a:pt x="5789" y="13083"/>
                  </a:lnTo>
                  <a:cubicBezTo>
                    <a:pt x="6014" y="12872"/>
                    <a:pt x="6295" y="12731"/>
                    <a:pt x="6520" y="12521"/>
                  </a:cubicBezTo>
                  <a:cubicBezTo>
                    <a:pt x="6520" y="12520"/>
                    <a:pt x="6520" y="12519"/>
                    <a:pt x="6513" y="12503"/>
                  </a:cubicBezTo>
                  <a:lnTo>
                    <a:pt x="6464" y="12380"/>
                  </a:lnTo>
                  <a:cubicBezTo>
                    <a:pt x="6464" y="12380"/>
                    <a:pt x="6465" y="12378"/>
                    <a:pt x="6478" y="12354"/>
                  </a:cubicBezTo>
                  <a:lnTo>
                    <a:pt x="6577" y="12169"/>
                  </a:lnTo>
                  <a:cubicBezTo>
                    <a:pt x="6576" y="12169"/>
                    <a:pt x="6540" y="12140"/>
                    <a:pt x="2019" y="8512"/>
                  </a:cubicBezTo>
                  <a:cubicBezTo>
                    <a:pt x="4634" y="4397"/>
                    <a:pt x="7805" y="913"/>
                    <a:pt x="11090" y="153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75" name="Shape 575"/>
            <p:cNvSpPr/>
            <p:nvPr/>
          </p:nvSpPr>
          <p:spPr>
            <a:xfrm rot="19995333" flipH="1">
              <a:off x="439813" y="1571924"/>
              <a:ext cx="527052" cy="533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4" extrusionOk="0">
                  <a:moveTo>
                    <a:pt x="16944" y="16725"/>
                  </a:moveTo>
                  <a:lnTo>
                    <a:pt x="17210" y="16813"/>
                  </a:lnTo>
                  <a:lnTo>
                    <a:pt x="17055" y="17918"/>
                  </a:lnTo>
                  <a:lnTo>
                    <a:pt x="16789" y="17860"/>
                  </a:lnTo>
                  <a:close/>
                  <a:moveTo>
                    <a:pt x="20813" y="13221"/>
                  </a:moveTo>
                  <a:cubicBezTo>
                    <a:pt x="20275" y="16835"/>
                    <a:pt x="20271" y="16865"/>
                    <a:pt x="20271" y="16866"/>
                  </a:cubicBezTo>
                  <a:cubicBezTo>
                    <a:pt x="20787" y="16398"/>
                    <a:pt x="21246" y="15883"/>
                    <a:pt x="21600" y="15274"/>
                  </a:cubicBezTo>
                  <a:close/>
                  <a:moveTo>
                    <a:pt x="17320" y="13758"/>
                  </a:moveTo>
                  <a:lnTo>
                    <a:pt x="17630" y="13816"/>
                  </a:lnTo>
                  <a:lnTo>
                    <a:pt x="17475" y="14921"/>
                  </a:lnTo>
                  <a:lnTo>
                    <a:pt x="17166" y="14863"/>
                  </a:lnTo>
                  <a:close/>
                  <a:moveTo>
                    <a:pt x="9578" y="17714"/>
                  </a:moveTo>
                  <a:lnTo>
                    <a:pt x="9910" y="17714"/>
                  </a:lnTo>
                  <a:lnTo>
                    <a:pt x="9733" y="18878"/>
                  </a:lnTo>
                  <a:lnTo>
                    <a:pt x="9490" y="18820"/>
                  </a:lnTo>
                  <a:close/>
                  <a:moveTo>
                    <a:pt x="17741" y="10761"/>
                  </a:moveTo>
                  <a:lnTo>
                    <a:pt x="18006" y="10848"/>
                  </a:lnTo>
                  <a:lnTo>
                    <a:pt x="17851" y="11954"/>
                  </a:lnTo>
                  <a:lnTo>
                    <a:pt x="17586" y="11867"/>
                  </a:lnTo>
                  <a:close/>
                  <a:moveTo>
                    <a:pt x="9998" y="14718"/>
                  </a:moveTo>
                  <a:lnTo>
                    <a:pt x="10264" y="14805"/>
                  </a:lnTo>
                  <a:lnTo>
                    <a:pt x="10109" y="15911"/>
                  </a:lnTo>
                  <a:lnTo>
                    <a:pt x="9844" y="15823"/>
                  </a:lnTo>
                  <a:close/>
                  <a:moveTo>
                    <a:pt x="2209" y="19024"/>
                  </a:moveTo>
                  <a:lnTo>
                    <a:pt x="2367" y="19303"/>
                  </a:lnTo>
                  <a:cubicBezTo>
                    <a:pt x="2157" y="19582"/>
                    <a:pt x="1947" y="19792"/>
                    <a:pt x="1736" y="20071"/>
                  </a:cubicBezTo>
                  <a:lnTo>
                    <a:pt x="1526" y="19722"/>
                  </a:lnTo>
                  <a:cubicBezTo>
                    <a:pt x="1736" y="19512"/>
                    <a:pt x="1947" y="19303"/>
                    <a:pt x="2209" y="19024"/>
                  </a:cubicBezTo>
                  <a:close/>
                  <a:moveTo>
                    <a:pt x="18161" y="7793"/>
                  </a:moveTo>
                  <a:lnTo>
                    <a:pt x="18426" y="7852"/>
                  </a:lnTo>
                  <a:lnTo>
                    <a:pt x="18271" y="8957"/>
                  </a:lnTo>
                  <a:lnTo>
                    <a:pt x="18006" y="8899"/>
                  </a:lnTo>
                  <a:close/>
                  <a:moveTo>
                    <a:pt x="4012" y="17162"/>
                  </a:moveTo>
                  <a:lnTo>
                    <a:pt x="4198" y="17402"/>
                  </a:lnTo>
                  <a:cubicBezTo>
                    <a:pt x="3958" y="17710"/>
                    <a:pt x="3745" y="17916"/>
                    <a:pt x="3531" y="18122"/>
                  </a:cubicBezTo>
                  <a:lnTo>
                    <a:pt x="3345" y="17882"/>
                  </a:lnTo>
                  <a:cubicBezTo>
                    <a:pt x="3585" y="17642"/>
                    <a:pt x="3798" y="17436"/>
                    <a:pt x="4012" y="17162"/>
                  </a:cubicBezTo>
                  <a:close/>
                  <a:moveTo>
                    <a:pt x="10374" y="12012"/>
                  </a:moveTo>
                  <a:lnTo>
                    <a:pt x="10640" y="12099"/>
                  </a:lnTo>
                  <a:lnTo>
                    <a:pt x="10529" y="12914"/>
                  </a:lnTo>
                  <a:lnTo>
                    <a:pt x="10264" y="12856"/>
                  </a:lnTo>
                  <a:close/>
                  <a:moveTo>
                    <a:pt x="7803" y="13700"/>
                  </a:moveTo>
                  <a:lnTo>
                    <a:pt x="7943" y="13942"/>
                  </a:lnTo>
                  <a:cubicBezTo>
                    <a:pt x="7697" y="14185"/>
                    <a:pt x="7483" y="14393"/>
                    <a:pt x="7216" y="14601"/>
                  </a:cubicBezTo>
                  <a:lnTo>
                    <a:pt x="7076" y="14359"/>
                  </a:lnTo>
                  <a:cubicBezTo>
                    <a:pt x="7323" y="14116"/>
                    <a:pt x="7537" y="13908"/>
                    <a:pt x="7803" y="13700"/>
                  </a:cubicBezTo>
                  <a:close/>
                  <a:moveTo>
                    <a:pt x="4963" y="15212"/>
                  </a:moveTo>
                  <a:cubicBezTo>
                    <a:pt x="5686" y="15553"/>
                    <a:pt x="5695" y="15558"/>
                    <a:pt x="5695" y="15558"/>
                  </a:cubicBezTo>
                  <a:cubicBezTo>
                    <a:pt x="5747" y="15489"/>
                    <a:pt x="5800" y="15420"/>
                    <a:pt x="5904" y="15351"/>
                  </a:cubicBezTo>
                  <a:lnTo>
                    <a:pt x="6041" y="15653"/>
                  </a:lnTo>
                  <a:cubicBezTo>
                    <a:pt x="5800" y="15903"/>
                    <a:pt x="5590" y="16111"/>
                    <a:pt x="5381" y="16318"/>
                  </a:cubicBezTo>
                  <a:lnTo>
                    <a:pt x="5198" y="16076"/>
                  </a:lnTo>
                  <a:cubicBezTo>
                    <a:pt x="5277" y="15972"/>
                    <a:pt x="5329" y="15903"/>
                    <a:pt x="5381" y="15834"/>
                  </a:cubicBezTo>
                  <a:cubicBezTo>
                    <a:pt x="4918" y="15630"/>
                    <a:pt x="4911" y="15627"/>
                    <a:pt x="4911" y="15627"/>
                  </a:cubicBezTo>
                  <a:cubicBezTo>
                    <a:pt x="4962" y="15221"/>
                    <a:pt x="4963" y="15213"/>
                    <a:pt x="4963" y="15212"/>
                  </a:cubicBezTo>
                  <a:close/>
                  <a:moveTo>
                    <a:pt x="17112" y="6998"/>
                  </a:moveTo>
                  <a:cubicBezTo>
                    <a:pt x="17363" y="6817"/>
                    <a:pt x="17628" y="6680"/>
                    <a:pt x="17945" y="6542"/>
                  </a:cubicBezTo>
                  <a:lnTo>
                    <a:pt x="18037" y="6843"/>
                  </a:lnTo>
                  <a:cubicBezTo>
                    <a:pt x="17733" y="7024"/>
                    <a:pt x="17469" y="7161"/>
                    <a:pt x="17205" y="7299"/>
                  </a:cubicBezTo>
                  <a:close/>
                  <a:moveTo>
                    <a:pt x="11697" y="10499"/>
                  </a:moveTo>
                  <a:lnTo>
                    <a:pt x="11837" y="10803"/>
                  </a:lnTo>
                  <a:cubicBezTo>
                    <a:pt x="11590" y="10985"/>
                    <a:pt x="11323" y="11193"/>
                    <a:pt x="11110" y="11401"/>
                  </a:cubicBezTo>
                  <a:lnTo>
                    <a:pt x="10950" y="11054"/>
                  </a:lnTo>
                  <a:cubicBezTo>
                    <a:pt x="11216" y="10846"/>
                    <a:pt x="11430" y="10638"/>
                    <a:pt x="11697" y="10499"/>
                  </a:cubicBezTo>
                  <a:close/>
                  <a:moveTo>
                    <a:pt x="15798" y="7706"/>
                  </a:moveTo>
                  <a:lnTo>
                    <a:pt x="15891" y="8014"/>
                  </a:lnTo>
                  <a:cubicBezTo>
                    <a:pt x="15638" y="8198"/>
                    <a:pt x="15371" y="8409"/>
                    <a:pt x="15158" y="8550"/>
                  </a:cubicBezTo>
                  <a:lnTo>
                    <a:pt x="15018" y="8242"/>
                  </a:lnTo>
                  <a:cubicBezTo>
                    <a:pt x="15264" y="8058"/>
                    <a:pt x="15531" y="7847"/>
                    <a:pt x="15798" y="7706"/>
                  </a:cubicBezTo>
                  <a:close/>
                  <a:moveTo>
                    <a:pt x="13047" y="8550"/>
                  </a:moveTo>
                  <a:cubicBezTo>
                    <a:pt x="13732" y="9026"/>
                    <a:pt x="13741" y="9032"/>
                    <a:pt x="13741" y="9032"/>
                  </a:cubicBezTo>
                  <a:lnTo>
                    <a:pt x="13834" y="9093"/>
                  </a:lnTo>
                  <a:lnTo>
                    <a:pt x="13794" y="9170"/>
                  </a:lnTo>
                  <a:lnTo>
                    <a:pt x="13841" y="9351"/>
                  </a:lnTo>
                  <a:cubicBezTo>
                    <a:pt x="13581" y="9515"/>
                    <a:pt x="13367" y="9721"/>
                    <a:pt x="13101" y="9859"/>
                  </a:cubicBezTo>
                  <a:lnTo>
                    <a:pt x="12961" y="9618"/>
                  </a:lnTo>
                  <a:cubicBezTo>
                    <a:pt x="13101" y="9446"/>
                    <a:pt x="13261" y="9377"/>
                    <a:pt x="13421" y="9239"/>
                  </a:cubicBezTo>
                  <a:cubicBezTo>
                    <a:pt x="12948" y="8900"/>
                    <a:pt x="12941" y="8894"/>
                    <a:pt x="12940" y="8894"/>
                  </a:cubicBezTo>
                  <a:close/>
                  <a:moveTo>
                    <a:pt x="2787" y="14252"/>
                  </a:moveTo>
                  <a:lnTo>
                    <a:pt x="3628" y="14660"/>
                  </a:lnTo>
                  <a:lnTo>
                    <a:pt x="3539" y="15009"/>
                  </a:lnTo>
                  <a:lnTo>
                    <a:pt x="2699" y="14601"/>
                  </a:lnTo>
                  <a:close/>
                  <a:moveTo>
                    <a:pt x="11060" y="7095"/>
                  </a:moveTo>
                  <a:lnTo>
                    <a:pt x="11857" y="7648"/>
                  </a:lnTo>
                  <a:lnTo>
                    <a:pt x="11680" y="7997"/>
                  </a:lnTo>
                  <a:lnTo>
                    <a:pt x="10950" y="7444"/>
                  </a:lnTo>
                  <a:close/>
                  <a:moveTo>
                    <a:pt x="9047" y="5640"/>
                  </a:moveTo>
                  <a:lnTo>
                    <a:pt x="9799" y="6193"/>
                  </a:lnTo>
                  <a:lnTo>
                    <a:pt x="9689" y="6455"/>
                  </a:lnTo>
                  <a:lnTo>
                    <a:pt x="8959" y="5902"/>
                  </a:lnTo>
                  <a:close/>
                  <a:moveTo>
                    <a:pt x="11060" y="1887"/>
                  </a:moveTo>
                  <a:lnTo>
                    <a:pt x="16856" y="7299"/>
                  </a:lnTo>
                  <a:lnTo>
                    <a:pt x="16635" y="7648"/>
                  </a:lnTo>
                  <a:lnTo>
                    <a:pt x="10905" y="2149"/>
                  </a:lnTo>
                  <a:close/>
                  <a:moveTo>
                    <a:pt x="12812" y="632"/>
                  </a:moveTo>
                  <a:cubicBezTo>
                    <a:pt x="10211" y="1897"/>
                    <a:pt x="7732" y="4920"/>
                    <a:pt x="5634" y="8400"/>
                  </a:cubicBezTo>
                  <a:cubicBezTo>
                    <a:pt x="9871" y="11985"/>
                    <a:pt x="9898" y="12008"/>
                    <a:pt x="9899" y="12008"/>
                  </a:cubicBezTo>
                  <a:lnTo>
                    <a:pt x="9806" y="12190"/>
                  </a:lnTo>
                  <a:cubicBezTo>
                    <a:pt x="9794" y="12215"/>
                    <a:pt x="9793" y="12216"/>
                    <a:pt x="9793" y="12216"/>
                  </a:cubicBezTo>
                  <a:lnTo>
                    <a:pt x="9839" y="12338"/>
                  </a:lnTo>
                  <a:cubicBezTo>
                    <a:pt x="9845" y="12354"/>
                    <a:pt x="9846" y="12355"/>
                    <a:pt x="9846" y="12355"/>
                  </a:cubicBezTo>
                  <a:cubicBezTo>
                    <a:pt x="9635" y="12563"/>
                    <a:pt x="9372" y="12702"/>
                    <a:pt x="9161" y="12910"/>
                  </a:cubicBezTo>
                  <a:lnTo>
                    <a:pt x="9023" y="12667"/>
                  </a:lnTo>
                  <a:cubicBezTo>
                    <a:pt x="9004" y="12634"/>
                    <a:pt x="9003" y="12633"/>
                    <a:pt x="9003" y="12633"/>
                  </a:cubicBezTo>
                  <a:cubicBezTo>
                    <a:pt x="9161" y="12494"/>
                    <a:pt x="9319" y="12355"/>
                    <a:pt x="9530" y="12147"/>
                  </a:cubicBezTo>
                  <a:cubicBezTo>
                    <a:pt x="5500" y="8698"/>
                    <a:pt x="5476" y="8678"/>
                    <a:pt x="5476" y="8677"/>
                  </a:cubicBezTo>
                  <a:cubicBezTo>
                    <a:pt x="3791" y="11522"/>
                    <a:pt x="2369" y="14576"/>
                    <a:pt x="1369" y="17212"/>
                  </a:cubicBezTo>
                  <a:cubicBezTo>
                    <a:pt x="3457" y="18382"/>
                    <a:pt x="3475" y="18392"/>
                    <a:pt x="3475" y="18392"/>
                  </a:cubicBezTo>
                  <a:lnTo>
                    <a:pt x="3383" y="18696"/>
                  </a:lnTo>
                  <a:cubicBezTo>
                    <a:pt x="3370" y="18737"/>
                    <a:pt x="3370" y="18739"/>
                    <a:pt x="3370" y="18739"/>
                  </a:cubicBezTo>
                  <a:cubicBezTo>
                    <a:pt x="1281" y="17569"/>
                    <a:pt x="1264" y="17559"/>
                    <a:pt x="1264" y="17559"/>
                  </a:cubicBezTo>
                  <a:cubicBezTo>
                    <a:pt x="737" y="19017"/>
                    <a:pt x="316" y="20335"/>
                    <a:pt x="0" y="21445"/>
                  </a:cubicBezTo>
                  <a:cubicBezTo>
                    <a:pt x="105" y="21306"/>
                    <a:pt x="263" y="21168"/>
                    <a:pt x="421" y="20960"/>
                  </a:cubicBezTo>
                  <a:lnTo>
                    <a:pt x="605" y="21202"/>
                  </a:lnTo>
                  <a:cubicBezTo>
                    <a:pt x="631" y="21236"/>
                    <a:pt x="632" y="21237"/>
                    <a:pt x="632" y="21237"/>
                  </a:cubicBezTo>
                  <a:lnTo>
                    <a:pt x="316" y="21584"/>
                  </a:lnTo>
                  <a:cubicBezTo>
                    <a:pt x="1632" y="21515"/>
                    <a:pt x="3528" y="21515"/>
                    <a:pt x="5581" y="21306"/>
                  </a:cubicBezTo>
                  <a:cubicBezTo>
                    <a:pt x="6575" y="15031"/>
                    <a:pt x="6581" y="14992"/>
                    <a:pt x="6581" y="14992"/>
                  </a:cubicBezTo>
                  <a:lnTo>
                    <a:pt x="6812" y="15053"/>
                  </a:lnTo>
                  <a:cubicBezTo>
                    <a:pt x="6843" y="15061"/>
                    <a:pt x="6845" y="15061"/>
                    <a:pt x="6845" y="15061"/>
                  </a:cubicBezTo>
                  <a:cubicBezTo>
                    <a:pt x="5903" y="21267"/>
                    <a:pt x="5897" y="21306"/>
                    <a:pt x="5897" y="21306"/>
                  </a:cubicBezTo>
                  <a:cubicBezTo>
                    <a:pt x="6950" y="21237"/>
                    <a:pt x="8056" y="21098"/>
                    <a:pt x="9161" y="20960"/>
                  </a:cubicBezTo>
                  <a:lnTo>
                    <a:pt x="9207" y="20717"/>
                  </a:lnTo>
                  <a:cubicBezTo>
                    <a:pt x="9214" y="20684"/>
                    <a:pt x="9214" y="20682"/>
                    <a:pt x="9214" y="20682"/>
                  </a:cubicBezTo>
                  <a:lnTo>
                    <a:pt x="9444" y="20682"/>
                  </a:lnTo>
                  <a:cubicBezTo>
                    <a:pt x="9475" y="20682"/>
                    <a:pt x="9477" y="20682"/>
                    <a:pt x="9477" y="20682"/>
                  </a:cubicBezTo>
                  <a:lnTo>
                    <a:pt x="9477" y="20864"/>
                  </a:lnTo>
                  <a:cubicBezTo>
                    <a:pt x="9477" y="20889"/>
                    <a:pt x="9477" y="20890"/>
                    <a:pt x="9477" y="20890"/>
                  </a:cubicBezTo>
                  <a:cubicBezTo>
                    <a:pt x="10583" y="20751"/>
                    <a:pt x="11636" y="20543"/>
                    <a:pt x="12742" y="20335"/>
                  </a:cubicBezTo>
                  <a:cubicBezTo>
                    <a:pt x="14312" y="9502"/>
                    <a:pt x="14321" y="9441"/>
                    <a:pt x="14321" y="9441"/>
                  </a:cubicBezTo>
                  <a:cubicBezTo>
                    <a:pt x="14631" y="9509"/>
                    <a:pt x="14637" y="9510"/>
                    <a:pt x="14637" y="9510"/>
                  </a:cubicBezTo>
                  <a:cubicBezTo>
                    <a:pt x="13067" y="20131"/>
                    <a:pt x="13058" y="20196"/>
                    <a:pt x="13058" y="20196"/>
                  </a:cubicBezTo>
                  <a:cubicBezTo>
                    <a:pt x="15638" y="19572"/>
                    <a:pt x="18112" y="18600"/>
                    <a:pt x="19955" y="17143"/>
                  </a:cubicBezTo>
                  <a:lnTo>
                    <a:pt x="20600" y="12665"/>
                  </a:lnTo>
                  <a:lnTo>
                    <a:pt x="16375" y="1636"/>
                  </a:lnTo>
                  <a:lnTo>
                    <a:pt x="15993" y="1247"/>
                  </a:lnTo>
                  <a:lnTo>
                    <a:pt x="16142" y="1028"/>
                  </a:lnTo>
                  <a:lnTo>
                    <a:pt x="15772" y="64"/>
                  </a:lnTo>
                  <a:lnTo>
                    <a:pt x="15444" y="1"/>
                  </a:lnTo>
                  <a:cubicBezTo>
                    <a:pt x="14560" y="-16"/>
                    <a:pt x="13679" y="210"/>
                    <a:pt x="12812" y="632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76" name="Shape 576"/>
            <p:cNvSpPr/>
            <p:nvPr/>
          </p:nvSpPr>
          <p:spPr>
            <a:xfrm rot="13042058">
              <a:off x="3862463" y="833736"/>
              <a:ext cx="565151" cy="53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77" name="Shape 577"/>
            <p:cNvSpPr/>
            <p:nvPr/>
          </p:nvSpPr>
          <p:spPr>
            <a:xfrm rot="19360752">
              <a:off x="4727650" y="351136"/>
              <a:ext cx="563565" cy="53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extrusionOk="0">
                  <a:moveTo>
                    <a:pt x="2021" y="19022"/>
                  </a:moveTo>
                  <a:cubicBezTo>
                    <a:pt x="1781" y="19303"/>
                    <a:pt x="1589" y="19514"/>
                    <a:pt x="1396" y="19725"/>
                  </a:cubicBezTo>
                  <a:lnTo>
                    <a:pt x="1589" y="20077"/>
                  </a:lnTo>
                  <a:cubicBezTo>
                    <a:pt x="1781" y="19796"/>
                    <a:pt x="1973" y="19585"/>
                    <a:pt x="2166" y="19303"/>
                  </a:cubicBezTo>
                  <a:close/>
                  <a:moveTo>
                    <a:pt x="3670" y="17147"/>
                  </a:moveTo>
                  <a:cubicBezTo>
                    <a:pt x="3475" y="17424"/>
                    <a:pt x="3280" y="17631"/>
                    <a:pt x="3060" y="17872"/>
                  </a:cubicBezTo>
                  <a:lnTo>
                    <a:pt x="3231" y="18114"/>
                  </a:lnTo>
                  <a:cubicBezTo>
                    <a:pt x="3426" y="17907"/>
                    <a:pt x="3622" y="17700"/>
                    <a:pt x="3841" y="17389"/>
                  </a:cubicBezTo>
                  <a:close/>
                  <a:moveTo>
                    <a:pt x="3319" y="14628"/>
                  </a:moveTo>
                  <a:lnTo>
                    <a:pt x="2550" y="14218"/>
                  </a:lnTo>
                  <a:lnTo>
                    <a:pt x="2469" y="14570"/>
                  </a:lnTo>
                  <a:lnTo>
                    <a:pt x="3238" y="14980"/>
                  </a:lnTo>
                  <a:close/>
                  <a:moveTo>
                    <a:pt x="5402" y="15324"/>
                  </a:moveTo>
                  <a:cubicBezTo>
                    <a:pt x="5306" y="15394"/>
                    <a:pt x="5258" y="15463"/>
                    <a:pt x="5211" y="15533"/>
                  </a:cubicBezTo>
                  <a:cubicBezTo>
                    <a:pt x="5210" y="15533"/>
                    <a:pt x="5199" y="15527"/>
                    <a:pt x="4541" y="15185"/>
                  </a:cubicBezTo>
                  <a:cubicBezTo>
                    <a:pt x="4541" y="15185"/>
                    <a:pt x="4539" y="15196"/>
                    <a:pt x="4493" y="15602"/>
                  </a:cubicBezTo>
                  <a:cubicBezTo>
                    <a:pt x="4493" y="15602"/>
                    <a:pt x="4502" y="15607"/>
                    <a:pt x="4924" y="15811"/>
                  </a:cubicBezTo>
                  <a:cubicBezTo>
                    <a:pt x="4876" y="15881"/>
                    <a:pt x="4828" y="15950"/>
                    <a:pt x="4756" y="16054"/>
                  </a:cubicBezTo>
                  <a:lnTo>
                    <a:pt x="4923" y="16298"/>
                  </a:lnTo>
                  <a:cubicBezTo>
                    <a:pt x="5115" y="16089"/>
                    <a:pt x="5306" y="15881"/>
                    <a:pt x="5527" y="15628"/>
                  </a:cubicBezTo>
                  <a:close/>
                  <a:moveTo>
                    <a:pt x="9067" y="17704"/>
                  </a:moveTo>
                  <a:lnTo>
                    <a:pt x="8763" y="17704"/>
                  </a:lnTo>
                  <a:lnTo>
                    <a:pt x="8682" y="18817"/>
                  </a:lnTo>
                  <a:lnTo>
                    <a:pt x="8905" y="18876"/>
                  </a:lnTo>
                  <a:close/>
                  <a:moveTo>
                    <a:pt x="7139" y="13662"/>
                  </a:moveTo>
                  <a:cubicBezTo>
                    <a:pt x="6895" y="13871"/>
                    <a:pt x="6700" y="14081"/>
                    <a:pt x="6474" y="14325"/>
                  </a:cubicBezTo>
                  <a:lnTo>
                    <a:pt x="6603" y="14570"/>
                  </a:lnTo>
                  <a:cubicBezTo>
                    <a:pt x="6847" y="14360"/>
                    <a:pt x="7042" y="14151"/>
                    <a:pt x="7268" y="13906"/>
                  </a:cubicBezTo>
                  <a:close/>
                  <a:moveTo>
                    <a:pt x="9391" y="14775"/>
                  </a:moveTo>
                  <a:lnTo>
                    <a:pt x="9148" y="14687"/>
                  </a:lnTo>
                  <a:lnTo>
                    <a:pt x="9006" y="15800"/>
                  </a:lnTo>
                  <a:lnTo>
                    <a:pt x="9249" y="15888"/>
                  </a:lnTo>
                  <a:close/>
                  <a:moveTo>
                    <a:pt x="9735" y="12050"/>
                  </a:moveTo>
                  <a:lnTo>
                    <a:pt x="9492" y="11963"/>
                  </a:lnTo>
                  <a:lnTo>
                    <a:pt x="9391" y="12812"/>
                  </a:lnTo>
                  <a:lnTo>
                    <a:pt x="9634" y="12871"/>
                  </a:lnTo>
                  <a:close/>
                  <a:moveTo>
                    <a:pt x="15746" y="16796"/>
                  </a:moveTo>
                  <a:lnTo>
                    <a:pt x="15503" y="16708"/>
                  </a:lnTo>
                  <a:lnTo>
                    <a:pt x="15361" y="17850"/>
                  </a:lnTo>
                  <a:lnTo>
                    <a:pt x="15604" y="17909"/>
                  </a:lnTo>
                  <a:close/>
                  <a:moveTo>
                    <a:pt x="10701" y="10439"/>
                  </a:moveTo>
                  <a:cubicBezTo>
                    <a:pt x="10457" y="10579"/>
                    <a:pt x="10262" y="10789"/>
                    <a:pt x="10018" y="10998"/>
                  </a:cubicBezTo>
                  <a:lnTo>
                    <a:pt x="10165" y="11348"/>
                  </a:lnTo>
                  <a:cubicBezTo>
                    <a:pt x="10360" y="11138"/>
                    <a:pt x="10604" y="10928"/>
                    <a:pt x="10830" y="10745"/>
                  </a:cubicBezTo>
                  <a:close/>
                  <a:moveTo>
                    <a:pt x="8966" y="6104"/>
                  </a:moveTo>
                  <a:lnTo>
                    <a:pt x="8278" y="5548"/>
                  </a:lnTo>
                  <a:lnTo>
                    <a:pt x="8197" y="5811"/>
                  </a:lnTo>
                  <a:lnTo>
                    <a:pt x="8865" y="6368"/>
                  </a:lnTo>
                  <a:close/>
                  <a:moveTo>
                    <a:pt x="16130" y="13779"/>
                  </a:moveTo>
                  <a:lnTo>
                    <a:pt x="15847" y="13720"/>
                  </a:lnTo>
                  <a:lnTo>
                    <a:pt x="15705" y="14833"/>
                  </a:lnTo>
                  <a:lnTo>
                    <a:pt x="15988" y="14892"/>
                  </a:lnTo>
                  <a:close/>
                  <a:moveTo>
                    <a:pt x="10848" y="7569"/>
                  </a:moveTo>
                  <a:lnTo>
                    <a:pt x="10119" y="7012"/>
                  </a:lnTo>
                  <a:lnTo>
                    <a:pt x="10018" y="7364"/>
                  </a:lnTo>
                  <a:lnTo>
                    <a:pt x="10686" y="7920"/>
                  </a:lnTo>
                  <a:close/>
                  <a:moveTo>
                    <a:pt x="12657" y="9023"/>
                  </a:moveTo>
                  <a:lnTo>
                    <a:pt x="12572" y="8962"/>
                  </a:lnTo>
                  <a:cubicBezTo>
                    <a:pt x="12572" y="8962"/>
                    <a:pt x="12561" y="8954"/>
                    <a:pt x="11937" y="8477"/>
                  </a:cubicBezTo>
                  <a:lnTo>
                    <a:pt x="11840" y="8824"/>
                  </a:lnTo>
                  <a:cubicBezTo>
                    <a:pt x="11840" y="8824"/>
                    <a:pt x="11848" y="8831"/>
                    <a:pt x="12279" y="9171"/>
                  </a:cubicBezTo>
                  <a:cubicBezTo>
                    <a:pt x="12132" y="9309"/>
                    <a:pt x="11986" y="9379"/>
                    <a:pt x="11858" y="9552"/>
                  </a:cubicBezTo>
                  <a:lnTo>
                    <a:pt x="11986" y="9795"/>
                  </a:lnTo>
                  <a:cubicBezTo>
                    <a:pt x="12230" y="9656"/>
                    <a:pt x="12425" y="9448"/>
                    <a:pt x="12663" y="9283"/>
                  </a:cubicBezTo>
                  <a:lnTo>
                    <a:pt x="12621" y="9101"/>
                  </a:lnTo>
                  <a:close/>
                  <a:moveTo>
                    <a:pt x="16474" y="10791"/>
                  </a:moveTo>
                  <a:lnTo>
                    <a:pt x="16231" y="10703"/>
                  </a:lnTo>
                  <a:lnTo>
                    <a:pt x="16090" y="11816"/>
                  </a:lnTo>
                  <a:lnTo>
                    <a:pt x="16333" y="11904"/>
                  </a:lnTo>
                  <a:close/>
                  <a:moveTo>
                    <a:pt x="14454" y="7627"/>
                  </a:moveTo>
                  <a:cubicBezTo>
                    <a:pt x="14210" y="7769"/>
                    <a:pt x="13966" y="7981"/>
                    <a:pt x="13740" y="8167"/>
                  </a:cubicBezTo>
                  <a:lnTo>
                    <a:pt x="13868" y="8477"/>
                  </a:lnTo>
                  <a:cubicBezTo>
                    <a:pt x="14063" y="8335"/>
                    <a:pt x="14307" y="8123"/>
                    <a:pt x="14539" y="7937"/>
                  </a:cubicBezTo>
                  <a:close/>
                  <a:moveTo>
                    <a:pt x="15422" y="7217"/>
                  </a:moveTo>
                  <a:lnTo>
                    <a:pt x="10119" y="1769"/>
                  </a:lnTo>
                  <a:lnTo>
                    <a:pt x="9978" y="2032"/>
                  </a:lnTo>
                  <a:lnTo>
                    <a:pt x="15219" y="7569"/>
                  </a:lnTo>
                  <a:close/>
                  <a:moveTo>
                    <a:pt x="16859" y="7774"/>
                  </a:moveTo>
                  <a:lnTo>
                    <a:pt x="16616" y="7715"/>
                  </a:lnTo>
                  <a:lnTo>
                    <a:pt x="16474" y="8828"/>
                  </a:lnTo>
                  <a:lnTo>
                    <a:pt x="16717" y="8887"/>
                  </a:lnTo>
                  <a:close/>
                  <a:moveTo>
                    <a:pt x="16418" y="6456"/>
                  </a:moveTo>
                  <a:cubicBezTo>
                    <a:pt x="16128" y="6594"/>
                    <a:pt x="15886" y="6733"/>
                    <a:pt x="15657" y="6914"/>
                  </a:cubicBezTo>
                  <a:lnTo>
                    <a:pt x="15741" y="7217"/>
                  </a:lnTo>
                  <a:cubicBezTo>
                    <a:pt x="15983" y="7079"/>
                    <a:pt x="16225" y="6940"/>
                    <a:pt x="16503" y="6758"/>
                  </a:cubicBezTo>
                  <a:close/>
                  <a:moveTo>
                    <a:pt x="18401" y="5460"/>
                  </a:moveTo>
                  <a:cubicBezTo>
                    <a:pt x="18160" y="5600"/>
                    <a:pt x="17918" y="5671"/>
                    <a:pt x="17640" y="5855"/>
                  </a:cubicBezTo>
                  <a:lnTo>
                    <a:pt x="17725" y="6163"/>
                  </a:lnTo>
                  <a:cubicBezTo>
                    <a:pt x="17966" y="6022"/>
                    <a:pt x="18208" y="5952"/>
                    <a:pt x="18486" y="5767"/>
                  </a:cubicBezTo>
                  <a:close/>
                  <a:moveTo>
                    <a:pt x="19891" y="6902"/>
                  </a:moveTo>
                  <a:lnTo>
                    <a:pt x="20894" y="8008"/>
                  </a:lnTo>
                  <a:cubicBezTo>
                    <a:pt x="21600" y="12049"/>
                    <a:pt x="20538" y="14864"/>
                    <a:pt x="18546" y="16849"/>
                  </a:cubicBezTo>
                  <a:cubicBezTo>
                    <a:pt x="18546" y="16849"/>
                    <a:pt x="18557" y="16767"/>
                    <a:pt x="19891" y="6902"/>
                  </a:cubicBezTo>
                  <a:close/>
                  <a:moveTo>
                    <a:pt x="13637" y="0"/>
                  </a:moveTo>
                  <a:lnTo>
                    <a:pt x="14642" y="1109"/>
                  </a:lnTo>
                  <a:lnTo>
                    <a:pt x="14632" y="1124"/>
                  </a:lnTo>
                  <a:lnTo>
                    <a:pt x="15260" y="1827"/>
                  </a:lnTo>
                  <a:lnTo>
                    <a:pt x="15273" y="1806"/>
                  </a:lnTo>
                  <a:lnTo>
                    <a:pt x="16305" y="2945"/>
                  </a:lnTo>
                  <a:lnTo>
                    <a:pt x="16272" y="3028"/>
                  </a:lnTo>
                  <a:lnTo>
                    <a:pt x="16899" y="3731"/>
                  </a:lnTo>
                  <a:lnTo>
                    <a:pt x="16936" y="3641"/>
                  </a:lnTo>
                  <a:lnTo>
                    <a:pt x="17991" y="4805"/>
                  </a:lnTo>
                  <a:lnTo>
                    <a:pt x="17972" y="4845"/>
                  </a:lnTo>
                  <a:lnTo>
                    <a:pt x="18579" y="5548"/>
                  </a:lnTo>
                  <a:lnTo>
                    <a:pt x="18611" y="5489"/>
                  </a:lnTo>
                  <a:lnTo>
                    <a:pt x="19633" y="6617"/>
                  </a:lnTo>
                  <a:lnTo>
                    <a:pt x="18257" y="17129"/>
                  </a:lnTo>
                  <a:cubicBezTo>
                    <a:pt x="16571" y="18596"/>
                    <a:pt x="14307" y="19574"/>
                    <a:pt x="11947" y="20203"/>
                  </a:cubicBezTo>
                  <a:cubicBezTo>
                    <a:pt x="11947" y="20202"/>
                    <a:pt x="11957" y="20126"/>
                    <a:pt x="13392" y="9444"/>
                  </a:cubicBezTo>
                  <a:cubicBezTo>
                    <a:pt x="13392" y="9444"/>
                    <a:pt x="13383" y="9442"/>
                    <a:pt x="13103" y="9374"/>
                  </a:cubicBezTo>
                  <a:cubicBezTo>
                    <a:pt x="13103" y="9374"/>
                    <a:pt x="13095" y="9434"/>
                    <a:pt x="11658" y="20342"/>
                  </a:cubicBezTo>
                  <a:cubicBezTo>
                    <a:pt x="10646" y="20552"/>
                    <a:pt x="9683" y="20762"/>
                    <a:pt x="8671" y="20901"/>
                  </a:cubicBezTo>
                  <a:cubicBezTo>
                    <a:pt x="8671" y="20901"/>
                    <a:pt x="8671" y="20899"/>
                    <a:pt x="8671" y="20875"/>
                  </a:cubicBezTo>
                  <a:lnTo>
                    <a:pt x="8671" y="20692"/>
                  </a:lnTo>
                  <a:cubicBezTo>
                    <a:pt x="8671" y="20692"/>
                    <a:pt x="8669" y="20692"/>
                    <a:pt x="8641" y="20692"/>
                  </a:cubicBezTo>
                  <a:lnTo>
                    <a:pt x="8430" y="20692"/>
                  </a:lnTo>
                  <a:cubicBezTo>
                    <a:pt x="8430" y="20692"/>
                    <a:pt x="8430" y="20694"/>
                    <a:pt x="8424" y="20727"/>
                  </a:cubicBezTo>
                  <a:lnTo>
                    <a:pt x="8382" y="20971"/>
                  </a:lnTo>
                  <a:cubicBezTo>
                    <a:pt x="7370" y="21111"/>
                    <a:pt x="6359" y="21251"/>
                    <a:pt x="5395" y="21321"/>
                  </a:cubicBezTo>
                  <a:cubicBezTo>
                    <a:pt x="5395" y="21320"/>
                    <a:pt x="5404" y="21260"/>
                    <a:pt x="6262" y="15033"/>
                  </a:cubicBezTo>
                  <a:cubicBezTo>
                    <a:pt x="6262" y="15033"/>
                    <a:pt x="6261" y="15032"/>
                    <a:pt x="6232" y="15024"/>
                  </a:cubicBezTo>
                  <a:lnTo>
                    <a:pt x="6022" y="14963"/>
                  </a:lnTo>
                  <a:cubicBezTo>
                    <a:pt x="6021" y="14963"/>
                    <a:pt x="6014" y="15016"/>
                    <a:pt x="5106" y="21321"/>
                  </a:cubicBezTo>
                  <a:cubicBezTo>
                    <a:pt x="3228" y="21530"/>
                    <a:pt x="1493" y="21530"/>
                    <a:pt x="289" y="21600"/>
                  </a:cubicBezTo>
                  <a:lnTo>
                    <a:pt x="578" y="21251"/>
                  </a:lnTo>
                  <a:cubicBezTo>
                    <a:pt x="578" y="21251"/>
                    <a:pt x="577" y="21249"/>
                    <a:pt x="554" y="21216"/>
                  </a:cubicBezTo>
                  <a:lnTo>
                    <a:pt x="385" y="20971"/>
                  </a:lnTo>
                  <a:cubicBezTo>
                    <a:pt x="241" y="21181"/>
                    <a:pt x="96" y="21321"/>
                    <a:pt x="0" y="21460"/>
                  </a:cubicBezTo>
                  <a:cubicBezTo>
                    <a:pt x="289" y="20342"/>
                    <a:pt x="674" y="19015"/>
                    <a:pt x="1156" y="17548"/>
                  </a:cubicBezTo>
                  <a:cubicBezTo>
                    <a:pt x="1156" y="17548"/>
                    <a:pt x="1175" y="17559"/>
                    <a:pt x="3083" y="18736"/>
                  </a:cubicBezTo>
                  <a:cubicBezTo>
                    <a:pt x="3083" y="18735"/>
                    <a:pt x="3084" y="18733"/>
                    <a:pt x="3095" y="18692"/>
                  </a:cubicBezTo>
                  <a:lnTo>
                    <a:pt x="3179" y="18386"/>
                  </a:lnTo>
                  <a:cubicBezTo>
                    <a:pt x="3179" y="18386"/>
                    <a:pt x="3159" y="18374"/>
                    <a:pt x="1252" y="17199"/>
                  </a:cubicBezTo>
                  <a:cubicBezTo>
                    <a:pt x="2168" y="14544"/>
                    <a:pt x="3468" y="11470"/>
                    <a:pt x="5010" y="8605"/>
                  </a:cubicBezTo>
                  <a:cubicBezTo>
                    <a:pt x="5010" y="8605"/>
                    <a:pt x="5034" y="8628"/>
                    <a:pt x="8719" y="12099"/>
                  </a:cubicBezTo>
                  <a:cubicBezTo>
                    <a:pt x="8527" y="12308"/>
                    <a:pt x="8382" y="12448"/>
                    <a:pt x="8237" y="12588"/>
                  </a:cubicBezTo>
                  <a:cubicBezTo>
                    <a:pt x="8238" y="12588"/>
                    <a:pt x="8238" y="12589"/>
                    <a:pt x="8256" y="12622"/>
                  </a:cubicBezTo>
                  <a:lnTo>
                    <a:pt x="8382" y="12867"/>
                  </a:lnTo>
                  <a:cubicBezTo>
                    <a:pt x="8575" y="12657"/>
                    <a:pt x="8816" y="12518"/>
                    <a:pt x="9008" y="12308"/>
                  </a:cubicBezTo>
                  <a:cubicBezTo>
                    <a:pt x="9008" y="12308"/>
                    <a:pt x="9008" y="12307"/>
                    <a:pt x="9002" y="12291"/>
                  </a:cubicBezTo>
                  <a:lnTo>
                    <a:pt x="8960" y="12168"/>
                  </a:lnTo>
                  <a:cubicBezTo>
                    <a:pt x="8960" y="12168"/>
                    <a:pt x="8961" y="12166"/>
                    <a:pt x="8972" y="12142"/>
                  </a:cubicBezTo>
                  <a:lnTo>
                    <a:pt x="9056" y="11959"/>
                  </a:lnTo>
                  <a:cubicBezTo>
                    <a:pt x="9056" y="11958"/>
                    <a:pt x="9022" y="11927"/>
                    <a:pt x="5154" y="8326"/>
                  </a:cubicBezTo>
                  <a:cubicBezTo>
                    <a:pt x="7582" y="3894"/>
                    <a:pt x="10568" y="199"/>
                    <a:pt x="13637" y="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78" name="Shape 578"/>
            <p:cNvSpPr/>
            <p:nvPr/>
          </p:nvSpPr>
          <p:spPr>
            <a:xfrm rot="8300299">
              <a:off x="3767214" y="262235"/>
              <a:ext cx="423863" cy="482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1" h="21526" extrusionOk="0">
                  <a:moveTo>
                    <a:pt x="16482" y="5469"/>
                  </a:moveTo>
                  <a:lnTo>
                    <a:pt x="17270" y="6242"/>
                  </a:lnTo>
                  <a:lnTo>
                    <a:pt x="17480" y="5920"/>
                  </a:lnTo>
                  <a:lnTo>
                    <a:pt x="16666" y="5147"/>
                  </a:lnTo>
                  <a:close/>
                  <a:moveTo>
                    <a:pt x="14278" y="3473"/>
                  </a:moveTo>
                  <a:lnTo>
                    <a:pt x="15091" y="4246"/>
                  </a:lnTo>
                  <a:lnTo>
                    <a:pt x="15275" y="3860"/>
                  </a:lnTo>
                  <a:lnTo>
                    <a:pt x="14462" y="3087"/>
                  </a:lnTo>
                  <a:close/>
                  <a:moveTo>
                    <a:pt x="12152" y="1380"/>
                  </a:moveTo>
                  <a:lnTo>
                    <a:pt x="12966" y="2153"/>
                  </a:lnTo>
                  <a:lnTo>
                    <a:pt x="13176" y="1863"/>
                  </a:lnTo>
                  <a:lnTo>
                    <a:pt x="12362" y="1091"/>
                  </a:lnTo>
                  <a:close/>
                  <a:moveTo>
                    <a:pt x="16162" y="6918"/>
                  </a:moveTo>
                  <a:cubicBezTo>
                    <a:pt x="16475" y="6764"/>
                    <a:pt x="16789" y="6686"/>
                    <a:pt x="17149" y="6484"/>
                  </a:cubicBezTo>
                  <a:lnTo>
                    <a:pt x="17039" y="6145"/>
                  </a:lnTo>
                  <a:cubicBezTo>
                    <a:pt x="16726" y="6300"/>
                    <a:pt x="16412" y="6377"/>
                    <a:pt x="16052" y="6580"/>
                  </a:cubicBezTo>
                  <a:close/>
                  <a:moveTo>
                    <a:pt x="13590" y="8077"/>
                  </a:moveTo>
                  <a:cubicBezTo>
                    <a:pt x="13903" y="7925"/>
                    <a:pt x="14217" y="7773"/>
                    <a:pt x="14577" y="7573"/>
                  </a:cubicBezTo>
                  <a:lnTo>
                    <a:pt x="14467" y="7240"/>
                  </a:lnTo>
                  <a:cubicBezTo>
                    <a:pt x="14091" y="7392"/>
                    <a:pt x="13778" y="7545"/>
                    <a:pt x="13480" y="7744"/>
                  </a:cubicBezTo>
                  <a:close/>
                  <a:moveTo>
                    <a:pt x="14540" y="9848"/>
                  </a:moveTo>
                  <a:lnTo>
                    <a:pt x="14855" y="9912"/>
                  </a:lnTo>
                  <a:lnTo>
                    <a:pt x="15039" y="8689"/>
                  </a:lnTo>
                  <a:lnTo>
                    <a:pt x="14724" y="8625"/>
                  </a:lnTo>
                  <a:close/>
                  <a:moveTo>
                    <a:pt x="6116" y="2378"/>
                  </a:moveTo>
                  <a:lnTo>
                    <a:pt x="12913" y="8464"/>
                  </a:lnTo>
                  <a:lnTo>
                    <a:pt x="13176" y="8077"/>
                  </a:lnTo>
                  <a:lnTo>
                    <a:pt x="6300" y="2089"/>
                  </a:lnTo>
                  <a:close/>
                  <a:moveTo>
                    <a:pt x="11161" y="9462"/>
                  </a:moveTo>
                  <a:cubicBezTo>
                    <a:pt x="11414" y="9306"/>
                    <a:pt x="11731" y="9073"/>
                    <a:pt x="12031" y="8868"/>
                  </a:cubicBezTo>
                  <a:lnTo>
                    <a:pt x="11921" y="8528"/>
                  </a:lnTo>
                  <a:cubicBezTo>
                    <a:pt x="11604" y="8684"/>
                    <a:pt x="11288" y="8917"/>
                    <a:pt x="10995" y="9121"/>
                  </a:cubicBezTo>
                  <a:close/>
                  <a:moveTo>
                    <a:pt x="14042" y="13132"/>
                  </a:moveTo>
                  <a:lnTo>
                    <a:pt x="14357" y="13229"/>
                  </a:lnTo>
                  <a:lnTo>
                    <a:pt x="14540" y="12005"/>
                  </a:lnTo>
                  <a:lnTo>
                    <a:pt x="14225" y="11909"/>
                  </a:lnTo>
                  <a:close/>
                  <a:moveTo>
                    <a:pt x="8720" y="10911"/>
                  </a:moveTo>
                  <a:cubicBezTo>
                    <a:pt x="9037" y="10758"/>
                    <a:pt x="9290" y="10529"/>
                    <a:pt x="9599" y="10348"/>
                  </a:cubicBezTo>
                  <a:lnTo>
                    <a:pt x="9543" y="10148"/>
                  </a:lnTo>
                  <a:lnTo>
                    <a:pt x="9591" y="10062"/>
                  </a:lnTo>
                  <a:lnTo>
                    <a:pt x="9480" y="9996"/>
                  </a:lnTo>
                  <a:cubicBezTo>
                    <a:pt x="9480" y="9995"/>
                    <a:pt x="9467" y="9987"/>
                    <a:pt x="8657" y="9462"/>
                  </a:cubicBezTo>
                  <a:lnTo>
                    <a:pt x="8530" y="9843"/>
                  </a:lnTo>
                  <a:cubicBezTo>
                    <a:pt x="8531" y="9843"/>
                    <a:pt x="8541" y="9850"/>
                    <a:pt x="9100" y="10224"/>
                  </a:cubicBezTo>
                  <a:cubicBezTo>
                    <a:pt x="8910" y="10377"/>
                    <a:pt x="8720" y="10453"/>
                    <a:pt x="8554" y="10644"/>
                  </a:cubicBezTo>
                  <a:close/>
                  <a:moveTo>
                    <a:pt x="6168" y="8238"/>
                  </a:moveTo>
                  <a:lnTo>
                    <a:pt x="7034" y="8850"/>
                  </a:lnTo>
                  <a:lnTo>
                    <a:pt x="7244" y="8464"/>
                  </a:lnTo>
                  <a:lnTo>
                    <a:pt x="6300" y="7852"/>
                  </a:lnTo>
                  <a:close/>
                  <a:moveTo>
                    <a:pt x="13543" y="16448"/>
                  </a:moveTo>
                  <a:lnTo>
                    <a:pt x="13910" y="16513"/>
                  </a:lnTo>
                  <a:lnTo>
                    <a:pt x="14094" y="15289"/>
                  </a:lnTo>
                  <a:lnTo>
                    <a:pt x="13727" y="15225"/>
                  </a:lnTo>
                  <a:close/>
                  <a:moveTo>
                    <a:pt x="3806" y="6532"/>
                  </a:moveTo>
                  <a:lnTo>
                    <a:pt x="4672" y="7144"/>
                  </a:lnTo>
                  <a:lnTo>
                    <a:pt x="4804" y="6854"/>
                  </a:lnTo>
                  <a:lnTo>
                    <a:pt x="3911" y="6242"/>
                  </a:lnTo>
                  <a:close/>
                  <a:moveTo>
                    <a:pt x="13097" y="19765"/>
                  </a:moveTo>
                  <a:lnTo>
                    <a:pt x="13412" y="19829"/>
                  </a:lnTo>
                  <a:lnTo>
                    <a:pt x="13596" y="18606"/>
                  </a:lnTo>
                  <a:lnTo>
                    <a:pt x="13281" y="18509"/>
                  </a:lnTo>
                  <a:close/>
                  <a:moveTo>
                    <a:pt x="6358" y="12617"/>
                  </a:moveTo>
                  <a:cubicBezTo>
                    <a:pt x="6611" y="12387"/>
                    <a:pt x="6928" y="12156"/>
                    <a:pt x="7221" y="11955"/>
                  </a:cubicBezTo>
                  <a:lnTo>
                    <a:pt x="7055" y="11619"/>
                  </a:lnTo>
                  <a:cubicBezTo>
                    <a:pt x="6738" y="11772"/>
                    <a:pt x="6485" y="12003"/>
                    <a:pt x="6168" y="12233"/>
                  </a:cubicBezTo>
                  <a:close/>
                  <a:moveTo>
                    <a:pt x="5355" y="14227"/>
                  </a:moveTo>
                  <a:lnTo>
                    <a:pt x="5670" y="14291"/>
                  </a:lnTo>
                  <a:lnTo>
                    <a:pt x="5801" y="13390"/>
                  </a:lnTo>
                  <a:lnTo>
                    <a:pt x="5486" y="13293"/>
                  </a:lnTo>
                  <a:close/>
                  <a:moveTo>
                    <a:pt x="4199" y="13688"/>
                  </a:moveTo>
                  <a:lnTo>
                    <a:pt x="2586" y="11927"/>
                  </a:lnTo>
                  <a:cubicBezTo>
                    <a:pt x="3116" y="12351"/>
                    <a:pt x="3743" y="12851"/>
                    <a:pt x="4484" y="13442"/>
                  </a:cubicBezTo>
                  <a:close/>
                  <a:moveTo>
                    <a:pt x="11379" y="21526"/>
                  </a:moveTo>
                  <a:lnTo>
                    <a:pt x="9180" y="19126"/>
                  </a:lnTo>
                  <a:cubicBezTo>
                    <a:pt x="9457" y="17377"/>
                    <a:pt x="9885" y="14682"/>
                    <a:pt x="10543" y="10524"/>
                  </a:cubicBezTo>
                  <a:cubicBezTo>
                    <a:pt x="10543" y="10524"/>
                    <a:pt x="10535" y="10523"/>
                    <a:pt x="10169" y="10448"/>
                  </a:cubicBezTo>
                  <a:cubicBezTo>
                    <a:pt x="10168" y="10448"/>
                    <a:pt x="10161" y="10498"/>
                    <a:pt x="8872" y="18789"/>
                  </a:cubicBezTo>
                  <a:lnTo>
                    <a:pt x="4461" y="13974"/>
                  </a:lnTo>
                  <a:cubicBezTo>
                    <a:pt x="4599" y="13880"/>
                    <a:pt x="4736" y="13786"/>
                    <a:pt x="4859" y="13673"/>
                  </a:cubicBezTo>
                  <a:cubicBezTo>
                    <a:pt x="4859" y="13673"/>
                    <a:pt x="4858" y="13671"/>
                    <a:pt x="4851" y="13654"/>
                  </a:cubicBezTo>
                  <a:lnTo>
                    <a:pt x="4796" y="13519"/>
                  </a:lnTo>
                  <a:cubicBezTo>
                    <a:pt x="4796" y="13519"/>
                    <a:pt x="4798" y="13517"/>
                    <a:pt x="4812" y="13490"/>
                  </a:cubicBezTo>
                  <a:lnTo>
                    <a:pt x="4921" y="13289"/>
                  </a:lnTo>
                  <a:cubicBezTo>
                    <a:pt x="4921" y="13289"/>
                    <a:pt x="4883" y="13259"/>
                    <a:pt x="994" y="10189"/>
                  </a:cubicBezTo>
                  <a:lnTo>
                    <a:pt x="0" y="9105"/>
                  </a:lnTo>
                  <a:cubicBezTo>
                    <a:pt x="3287" y="4051"/>
                    <a:pt x="7358" y="-74"/>
                    <a:pt x="11501" y="1"/>
                  </a:cubicBezTo>
                  <a:cubicBezTo>
                    <a:pt x="14019" y="47"/>
                    <a:pt x="16564" y="1646"/>
                    <a:pt x="18976" y="5533"/>
                  </a:cubicBezTo>
                  <a:cubicBezTo>
                    <a:pt x="18851" y="5533"/>
                    <a:pt x="18789" y="5533"/>
                    <a:pt x="18664" y="5610"/>
                  </a:cubicBezTo>
                  <a:cubicBezTo>
                    <a:pt x="18664" y="5610"/>
                    <a:pt x="18665" y="5613"/>
                    <a:pt x="18680" y="5658"/>
                  </a:cubicBezTo>
                  <a:lnTo>
                    <a:pt x="18789" y="5994"/>
                  </a:lnTo>
                  <a:cubicBezTo>
                    <a:pt x="18914" y="5917"/>
                    <a:pt x="19039" y="5917"/>
                    <a:pt x="19226" y="5840"/>
                  </a:cubicBezTo>
                  <a:cubicBezTo>
                    <a:pt x="19351" y="6147"/>
                    <a:pt x="19539" y="6455"/>
                    <a:pt x="19664" y="6685"/>
                  </a:cubicBezTo>
                  <a:cubicBezTo>
                    <a:pt x="21600" y="12367"/>
                    <a:pt x="20226" y="16130"/>
                    <a:pt x="17227" y="18664"/>
                  </a:cubicBezTo>
                  <a:cubicBezTo>
                    <a:pt x="17227" y="18664"/>
                    <a:pt x="17239" y="18591"/>
                    <a:pt x="19101" y="6915"/>
                  </a:cubicBezTo>
                  <a:cubicBezTo>
                    <a:pt x="19101" y="6915"/>
                    <a:pt x="19093" y="6914"/>
                    <a:pt x="18727" y="6838"/>
                  </a:cubicBezTo>
                  <a:lnTo>
                    <a:pt x="16853" y="18971"/>
                  </a:lnTo>
                  <a:cubicBezTo>
                    <a:pt x="15328" y="20096"/>
                    <a:pt x="13439" y="20959"/>
                    <a:pt x="11379" y="21526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79" name="Shape 579"/>
            <p:cNvSpPr/>
            <p:nvPr/>
          </p:nvSpPr>
          <p:spPr>
            <a:xfrm rot="8557941" flipH="1">
              <a:off x="2882975" y="162222"/>
              <a:ext cx="531815" cy="53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9604" y="6439"/>
                  </a:moveTo>
                  <a:lnTo>
                    <a:pt x="8881" y="5888"/>
                  </a:lnTo>
                  <a:lnTo>
                    <a:pt x="8968" y="5627"/>
                  </a:lnTo>
                  <a:lnTo>
                    <a:pt x="9714" y="6178"/>
                  </a:lnTo>
                  <a:close/>
                  <a:moveTo>
                    <a:pt x="3508" y="14972"/>
                  </a:moveTo>
                  <a:lnTo>
                    <a:pt x="2675" y="14566"/>
                  </a:lnTo>
                  <a:lnTo>
                    <a:pt x="2763" y="14218"/>
                  </a:lnTo>
                  <a:lnTo>
                    <a:pt x="3596" y="14624"/>
                  </a:lnTo>
                  <a:close/>
                  <a:moveTo>
                    <a:pt x="16533" y="1941"/>
                  </a:moveTo>
                  <a:lnTo>
                    <a:pt x="15854" y="1244"/>
                  </a:lnTo>
                  <a:lnTo>
                    <a:pt x="16029" y="983"/>
                  </a:lnTo>
                  <a:lnTo>
                    <a:pt x="16709" y="1679"/>
                  </a:lnTo>
                  <a:close/>
                  <a:moveTo>
                    <a:pt x="11578" y="7978"/>
                  </a:moveTo>
                  <a:lnTo>
                    <a:pt x="10854" y="7426"/>
                  </a:lnTo>
                  <a:lnTo>
                    <a:pt x="10964" y="7078"/>
                  </a:lnTo>
                  <a:lnTo>
                    <a:pt x="11753" y="7629"/>
                  </a:lnTo>
                  <a:close/>
                  <a:moveTo>
                    <a:pt x="3501" y="18078"/>
                  </a:moveTo>
                  <a:lnTo>
                    <a:pt x="3316" y="17839"/>
                  </a:lnTo>
                  <a:cubicBezTo>
                    <a:pt x="3554" y="17599"/>
                    <a:pt x="3765" y="17394"/>
                    <a:pt x="3977" y="17120"/>
                  </a:cubicBezTo>
                  <a:lnTo>
                    <a:pt x="4162" y="17360"/>
                  </a:lnTo>
                  <a:cubicBezTo>
                    <a:pt x="3924" y="17668"/>
                    <a:pt x="3712" y="17873"/>
                    <a:pt x="3501" y="18078"/>
                  </a:cubicBezTo>
                  <a:close/>
                  <a:moveTo>
                    <a:pt x="5334" y="16279"/>
                  </a:moveTo>
                  <a:lnTo>
                    <a:pt x="5153" y="16037"/>
                  </a:lnTo>
                  <a:cubicBezTo>
                    <a:pt x="5231" y="15934"/>
                    <a:pt x="5283" y="15865"/>
                    <a:pt x="5334" y="15796"/>
                  </a:cubicBezTo>
                  <a:cubicBezTo>
                    <a:pt x="4878" y="15594"/>
                    <a:pt x="4868" y="15589"/>
                    <a:pt x="4868" y="15589"/>
                  </a:cubicBezTo>
                  <a:cubicBezTo>
                    <a:pt x="4919" y="15184"/>
                    <a:pt x="4920" y="15176"/>
                    <a:pt x="4920" y="15176"/>
                  </a:cubicBezTo>
                  <a:lnTo>
                    <a:pt x="5555" y="15477"/>
                  </a:lnTo>
                  <a:cubicBezTo>
                    <a:pt x="5642" y="15519"/>
                    <a:pt x="5645" y="15520"/>
                    <a:pt x="5645" y="15520"/>
                  </a:cubicBezTo>
                  <a:cubicBezTo>
                    <a:pt x="5697" y="15451"/>
                    <a:pt x="5749" y="15382"/>
                    <a:pt x="5853" y="15314"/>
                  </a:cubicBezTo>
                  <a:lnTo>
                    <a:pt x="5989" y="15615"/>
                  </a:lnTo>
                  <a:cubicBezTo>
                    <a:pt x="5749" y="15865"/>
                    <a:pt x="5542" y="16072"/>
                    <a:pt x="5334" y="16279"/>
                  </a:cubicBezTo>
                  <a:close/>
                  <a:moveTo>
                    <a:pt x="1721" y="20023"/>
                  </a:moveTo>
                  <a:lnTo>
                    <a:pt x="1513" y="19674"/>
                  </a:lnTo>
                  <a:cubicBezTo>
                    <a:pt x="1721" y="19465"/>
                    <a:pt x="1930" y="19256"/>
                    <a:pt x="2190" y="18978"/>
                  </a:cubicBezTo>
                  <a:lnTo>
                    <a:pt x="2346" y="19256"/>
                  </a:lnTo>
                  <a:cubicBezTo>
                    <a:pt x="2138" y="19535"/>
                    <a:pt x="1930" y="19744"/>
                    <a:pt x="1721" y="20023"/>
                  </a:cubicBezTo>
                  <a:close/>
                  <a:moveTo>
                    <a:pt x="7874" y="13909"/>
                  </a:moveTo>
                  <a:cubicBezTo>
                    <a:pt x="7630" y="14151"/>
                    <a:pt x="7418" y="14359"/>
                    <a:pt x="7154" y="14566"/>
                  </a:cubicBezTo>
                  <a:lnTo>
                    <a:pt x="7015" y="14324"/>
                  </a:lnTo>
                  <a:cubicBezTo>
                    <a:pt x="7259" y="14082"/>
                    <a:pt x="7471" y="13874"/>
                    <a:pt x="7735" y="13666"/>
                  </a:cubicBezTo>
                  <a:close/>
                  <a:moveTo>
                    <a:pt x="18310" y="3827"/>
                  </a:moveTo>
                  <a:lnTo>
                    <a:pt x="17630" y="3131"/>
                  </a:lnTo>
                  <a:lnTo>
                    <a:pt x="17783" y="2782"/>
                  </a:lnTo>
                  <a:lnTo>
                    <a:pt x="18463" y="3479"/>
                  </a:lnTo>
                  <a:close/>
                  <a:moveTo>
                    <a:pt x="11733" y="10777"/>
                  </a:moveTo>
                  <a:cubicBezTo>
                    <a:pt x="11489" y="10958"/>
                    <a:pt x="11224" y="11166"/>
                    <a:pt x="11013" y="11373"/>
                  </a:cubicBezTo>
                  <a:lnTo>
                    <a:pt x="10854" y="11027"/>
                  </a:lnTo>
                  <a:cubicBezTo>
                    <a:pt x="11119" y="10820"/>
                    <a:pt x="11330" y="10612"/>
                    <a:pt x="11595" y="10474"/>
                  </a:cubicBezTo>
                  <a:close/>
                  <a:moveTo>
                    <a:pt x="13720" y="9328"/>
                  </a:moveTo>
                  <a:cubicBezTo>
                    <a:pt x="13462" y="9491"/>
                    <a:pt x="13251" y="9698"/>
                    <a:pt x="12986" y="9835"/>
                  </a:cubicBezTo>
                  <a:lnTo>
                    <a:pt x="12848" y="9595"/>
                  </a:lnTo>
                  <a:cubicBezTo>
                    <a:pt x="12986" y="9423"/>
                    <a:pt x="13145" y="9354"/>
                    <a:pt x="13304" y="9216"/>
                  </a:cubicBezTo>
                  <a:cubicBezTo>
                    <a:pt x="12839" y="8881"/>
                    <a:pt x="12828" y="8873"/>
                    <a:pt x="12828" y="8873"/>
                  </a:cubicBezTo>
                  <a:lnTo>
                    <a:pt x="12933" y="8529"/>
                  </a:lnTo>
                  <a:cubicBezTo>
                    <a:pt x="13611" y="9003"/>
                    <a:pt x="13621" y="9010"/>
                    <a:pt x="13621" y="9010"/>
                  </a:cubicBezTo>
                  <a:lnTo>
                    <a:pt x="13714" y="9070"/>
                  </a:lnTo>
                  <a:lnTo>
                    <a:pt x="13674" y="9148"/>
                  </a:lnTo>
                  <a:close/>
                  <a:moveTo>
                    <a:pt x="10438" y="12883"/>
                  </a:moveTo>
                  <a:lnTo>
                    <a:pt x="10174" y="12825"/>
                  </a:lnTo>
                  <a:lnTo>
                    <a:pt x="10284" y="11983"/>
                  </a:lnTo>
                  <a:lnTo>
                    <a:pt x="10547" y="12070"/>
                  </a:lnTo>
                  <a:close/>
                  <a:moveTo>
                    <a:pt x="15753" y="7994"/>
                  </a:moveTo>
                  <a:cubicBezTo>
                    <a:pt x="15502" y="8178"/>
                    <a:pt x="15237" y="8389"/>
                    <a:pt x="15026" y="8529"/>
                  </a:cubicBezTo>
                  <a:lnTo>
                    <a:pt x="14887" y="8222"/>
                  </a:lnTo>
                  <a:cubicBezTo>
                    <a:pt x="15131" y="8038"/>
                    <a:pt x="15396" y="7828"/>
                    <a:pt x="15660" y="7687"/>
                  </a:cubicBezTo>
                  <a:close/>
                  <a:moveTo>
                    <a:pt x="16490" y="7629"/>
                  </a:moveTo>
                  <a:lnTo>
                    <a:pt x="10810" y="2144"/>
                  </a:lnTo>
                  <a:lnTo>
                    <a:pt x="10964" y="1883"/>
                  </a:lnTo>
                  <a:lnTo>
                    <a:pt x="16709" y="7281"/>
                  </a:lnTo>
                  <a:close/>
                  <a:moveTo>
                    <a:pt x="17880" y="6827"/>
                  </a:moveTo>
                  <a:cubicBezTo>
                    <a:pt x="17579" y="7007"/>
                    <a:pt x="17317" y="7144"/>
                    <a:pt x="17055" y="7281"/>
                  </a:cubicBezTo>
                  <a:lnTo>
                    <a:pt x="16963" y="6981"/>
                  </a:lnTo>
                  <a:cubicBezTo>
                    <a:pt x="17212" y="6801"/>
                    <a:pt x="17474" y="6664"/>
                    <a:pt x="17788" y="6526"/>
                  </a:cubicBezTo>
                  <a:close/>
                  <a:moveTo>
                    <a:pt x="20130" y="5627"/>
                  </a:moveTo>
                  <a:lnTo>
                    <a:pt x="19472" y="4930"/>
                  </a:lnTo>
                  <a:lnTo>
                    <a:pt x="19625" y="4640"/>
                  </a:lnTo>
                  <a:lnTo>
                    <a:pt x="20305" y="5336"/>
                  </a:lnTo>
                  <a:close/>
                  <a:moveTo>
                    <a:pt x="10021" y="15872"/>
                  </a:moveTo>
                  <a:lnTo>
                    <a:pt x="9758" y="15785"/>
                  </a:lnTo>
                  <a:lnTo>
                    <a:pt x="9911" y="14682"/>
                  </a:lnTo>
                  <a:lnTo>
                    <a:pt x="10174" y="14769"/>
                  </a:lnTo>
                  <a:close/>
                  <a:moveTo>
                    <a:pt x="20029" y="5844"/>
                  </a:moveTo>
                  <a:cubicBezTo>
                    <a:pt x="19728" y="6027"/>
                    <a:pt x="19466" y="6097"/>
                    <a:pt x="19204" y="6236"/>
                  </a:cubicBezTo>
                  <a:lnTo>
                    <a:pt x="19112" y="5931"/>
                  </a:lnTo>
                  <a:cubicBezTo>
                    <a:pt x="19413" y="5749"/>
                    <a:pt x="19675" y="5679"/>
                    <a:pt x="19937" y="5540"/>
                  </a:cubicBezTo>
                  <a:close/>
                  <a:moveTo>
                    <a:pt x="5846" y="21251"/>
                  </a:moveTo>
                  <a:lnTo>
                    <a:pt x="13624" y="13389"/>
                  </a:lnTo>
                  <a:cubicBezTo>
                    <a:pt x="14191" y="9452"/>
                    <a:pt x="14196" y="9418"/>
                    <a:pt x="14196" y="9418"/>
                  </a:cubicBezTo>
                  <a:cubicBezTo>
                    <a:pt x="14503" y="9486"/>
                    <a:pt x="14509" y="9487"/>
                    <a:pt x="14510" y="9487"/>
                  </a:cubicBezTo>
                  <a:cubicBezTo>
                    <a:pt x="14313" y="10825"/>
                    <a:pt x="14141" y="11995"/>
                    <a:pt x="13991" y="13018"/>
                  </a:cubicBezTo>
                  <a:lnTo>
                    <a:pt x="18045" y="8921"/>
                  </a:lnTo>
                  <a:lnTo>
                    <a:pt x="17849" y="8877"/>
                  </a:lnTo>
                  <a:lnTo>
                    <a:pt x="18003" y="7774"/>
                  </a:lnTo>
                  <a:lnTo>
                    <a:pt x="18266" y="7832"/>
                  </a:lnTo>
                  <a:lnTo>
                    <a:pt x="18126" y="8839"/>
                  </a:lnTo>
                  <a:lnTo>
                    <a:pt x="21600" y="5327"/>
                  </a:lnTo>
                  <a:lnTo>
                    <a:pt x="21399" y="5403"/>
                  </a:lnTo>
                  <a:lnTo>
                    <a:pt x="21308" y="5100"/>
                  </a:lnTo>
                  <a:cubicBezTo>
                    <a:pt x="21295" y="5059"/>
                    <a:pt x="21295" y="5057"/>
                    <a:pt x="21295" y="5057"/>
                  </a:cubicBezTo>
                  <a:cubicBezTo>
                    <a:pt x="21399" y="4987"/>
                    <a:pt x="21451" y="4987"/>
                    <a:pt x="21556" y="4987"/>
                  </a:cubicBezTo>
                  <a:cubicBezTo>
                    <a:pt x="19540" y="1483"/>
                    <a:pt x="17414" y="42"/>
                    <a:pt x="15310" y="1"/>
                  </a:cubicBezTo>
                  <a:cubicBezTo>
                    <a:pt x="11803" y="-68"/>
                    <a:pt x="8357" y="3750"/>
                    <a:pt x="5585" y="8379"/>
                  </a:cubicBezTo>
                  <a:cubicBezTo>
                    <a:pt x="9781" y="11953"/>
                    <a:pt x="9812" y="11979"/>
                    <a:pt x="9812" y="11979"/>
                  </a:cubicBezTo>
                  <a:lnTo>
                    <a:pt x="9721" y="12161"/>
                  </a:lnTo>
                  <a:cubicBezTo>
                    <a:pt x="9709" y="12185"/>
                    <a:pt x="9708" y="12187"/>
                    <a:pt x="9708" y="12187"/>
                  </a:cubicBezTo>
                  <a:lnTo>
                    <a:pt x="9754" y="12308"/>
                  </a:lnTo>
                  <a:cubicBezTo>
                    <a:pt x="9760" y="12324"/>
                    <a:pt x="9760" y="12325"/>
                    <a:pt x="9760" y="12325"/>
                  </a:cubicBezTo>
                  <a:cubicBezTo>
                    <a:pt x="9551" y="12533"/>
                    <a:pt x="9290" y="12671"/>
                    <a:pt x="9082" y="12879"/>
                  </a:cubicBezTo>
                  <a:lnTo>
                    <a:pt x="8945" y="12637"/>
                  </a:lnTo>
                  <a:cubicBezTo>
                    <a:pt x="8926" y="12604"/>
                    <a:pt x="8925" y="12602"/>
                    <a:pt x="8925" y="12602"/>
                  </a:cubicBezTo>
                  <a:cubicBezTo>
                    <a:pt x="9082" y="12464"/>
                    <a:pt x="9238" y="12325"/>
                    <a:pt x="9447" y="12118"/>
                  </a:cubicBezTo>
                  <a:cubicBezTo>
                    <a:pt x="5458" y="8682"/>
                    <a:pt x="5428" y="8657"/>
                    <a:pt x="5428" y="8656"/>
                  </a:cubicBezTo>
                  <a:cubicBezTo>
                    <a:pt x="3758" y="11495"/>
                    <a:pt x="2349" y="14540"/>
                    <a:pt x="1357" y="17171"/>
                  </a:cubicBezTo>
                  <a:cubicBezTo>
                    <a:pt x="3419" y="18333"/>
                    <a:pt x="3444" y="18348"/>
                    <a:pt x="3445" y="18348"/>
                  </a:cubicBezTo>
                  <a:lnTo>
                    <a:pt x="3353" y="18651"/>
                  </a:lnTo>
                  <a:cubicBezTo>
                    <a:pt x="3341" y="18691"/>
                    <a:pt x="3340" y="18694"/>
                    <a:pt x="3340" y="18694"/>
                  </a:cubicBezTo>
                  <a:cubicBezTo>
                    <a:pt x="1270" y="17527"/>
                    <a:pt x="1253" y="17517"/>
                    <a:pt x="1253" y="17517"/>
                  </a:cubicBezTo>
                  <a:cubicBezTo>
                    <a:pt x="731" y="18971"/>
                    <a:pt x="313" y="20286"/>
                    <a:pt x="0" y="21394"/>
                  </a:cubicBezTo>
                  <a:cubicBezTo>
                    <a:pt x="104" y="21255"/>
                    <a:pt x="261" y="21117"/>
                    <a:pt x="418" y="20909"/>
                  </a:cubicBezTo>
                  <a:lnTo>
                    <a:pt x="600" y="21151"/>
                  </a:lnTo>
                  <a:cubicBezTo>
                    <a:pt x="625" y="21184"/>
                    <a:pt x="626" y="21186"/>
                    <a:pt x="626" y="21186"/>
                  </a:cubicBezTo>
                  <a:lnTo>
                    <a:pt x="313" y="21532"/>
                  </a:lnTo>
                  <a:cubicBezTo>
                    <a:pt x="1618" y="21463"/>
                    <a:pt x="3497" y="21463"/>
                    <a:pt x="5532" y="21255"/>
                  </a:cubicBezTo>
                  <a:cubicBezTo>
                    <a:pt x="6516" y="15006"/>
                    <a:pt x="6524" y="14956"/>
                    <a:pt x="6524" y="14956"/>
                  </a:cubicBezTo>
                  <a:lnTo>
                    <a:pt x="6752" y="15016"/>
                  </a:lnTo>
                  <a:cubicBezTo>
                    <a:pt x="6783" y="15024"/>
                    <a:pt x="6785" y="15025"/>
                    <a:pt x="6785" y="15025"/>
                  </a:cubicBezTo>
                  <a:cubicBezTo>
                    <a:pt x="5928" y="20710"/>
                    <a:pt x="5853" y="21207"/>
                    <a:pt x="5846" y="2125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80" name="Shape 580"/>
            <p:cNvSpPr/>
            <p:nvPr/>
          </p:nvSpPr>
          <p:spPr>
            <a:xfrm rot="2242059">
              <a:off x="1401838" y="408286"/>
              <a:ext cx="561976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81" name="Shape 581"/>
            <p:cNvSpPr/>
            <p:nvPr/>
          </p:nvSpPr>
          <p:spPr>
            <a:xfrm rot="3063783" flipH="1">
              <a:off x="6137351" y="6021685"/>
              <a:ext cx="709613" cy="379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82" name="Shape 582"/>
            <p:cNvSpPr/>
            <p:nvPr/>
          </p:nvSpPr>
          <p:spPr>
            <a:xfrm rot="6570207" flipH="1">
              <a:off x="6659638" y="6556674"/>
              <a:ext cx="1006476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32" extrusionOk="0">
                  <a:moveTo>
                    <a:pt x="2319" y="17409"/>
                  </a:moveTo>
                  <a:lnTo>
                    <a:pt x="2131" y="17168"/>
                  </a:lnTo>
                  <a:cubicBezTo>
                    <a:pt x="1915" y="17443"/>
                    <a:pt x="1699" y="17649"/>
                    <a:pt x="1456" y="17889"/>
                  </a:cubicBezTo>
                  <a:lnTo>
                    <a:pt x="1645" y="18129"/>
                  </a:lnTo>
                  <a:cubicBezTo>
                    <a:pt x="1861" y="17923"/>
                    <a:pt x="2077" y="17717"/>
                    <a:pt x="2319" y="17409"/>
                  </a:cubicBezTo>
                  <a:close/>
                  <a:moveTo>
                    <a:pt x="4184" y="15659"/>
                  </a:moveTo>
                  <a:lnTo>
                    <a:pt x="4045" y="15357"/>
                  </a:lnTo>
                  <a:cubicBezTo>
                    <a:pt x="3939" y="15426"/>
                    <a:pt x="3886" y="15495"/>
                    <a:pt x="3833" y="15564"/>
                  </a:cubicBezTo>
                  <a:cubicBezTo>
                    <a:pt x="3833" y="15564"/>
                    <a:pt x="3822" y="15559"/>
                    <a:pt x="3093" y="15218"/>
                  </a:cubicBezTo>
                  <a:cubicBezTo>
                    <a:pt x="3093" y="15219"/>
                    <a:pt x="3092" y="15227"/>
                    <a:pt x="3040" y="15633"/>
                  </a:cubicBezTo>
                  <a:cubicBezTo>
                    <a:pt x="3040" y="15633"/>
                    <a:pt x="3050" y="15638"/>
                    <a:pt x="3516" y="15840"/>
                  </a:cubicBezTo>
                  <a:cubicBezTo>
                    <a:pt x="3463" y="15910"/>
                    <a:pt x="3410" y="15979"/>
                    <a:pt x="3331" y="16082"/>
                  </a:cubicBezTo>
                  <a:lnTo>
                    <a:pt x="3516" y="16324"/>
                  </a:lnTo>
                  <a:cubicBezTo>
                    <a:pt x="3728" y="16117"/>
                    <a:pt x="3939" y="15910"/>
                    <a:pt x="4184" y="15659"/>
                  </a:cubicBezTo>
                  <a:close/>
                  <a:moveTo>
                    <a:pt x="7985" y="6196"/>
                  </a:moveTo>
                  <a:lnTo>
                    <a:pt x="7224" y="5643"/>
                  </a:lnTo>
                  <a:lnTo>
                    <a:pt x="7135" y="5905"/>
                  </a:lnTo>
                  <a:lnTo>
                    <a:pt x="7873" y="6458"/>
                  </a:lnTo>
                  <a:close/>
                  <a:moveTo>
                    <a:pt x="6108" y="13948"/>
                  </a:moveTo>
                  <a:lnTo>
                    <a:pt x="5966" y="13705"/>
                  </a:lnTo>
                  <a:cubicBezTo>
                    <a:pt x="5696" y="13913"/>
                    <a:pt x="5480" y="14121"/>
                    <a:pt x="5231" y="14364"/>
                  </a:cubicBezTo>
                  <a:lnTo>
                    <a:pt x="5372" y="14607"/>
                  </a:lnTo>
                  <a:cubicBezTo>
                    <a:pt x="5642" y="14399"/>
                    <a:pt x="5858" y="14191"/>
                    <a:pt x="6108" y="13948"/>
                  </a:cubicBezTo>
                  <a:close/>
                  <a:moveTo>
                    <a:pt x="10066" y="7651"/>
                  </a:moveTo>
                  <a:lnTo>
                    <a:pt x="9261" y="7098"/>
                  </a:lnTo>
                  <a:lnTo>
                    <a:pt x="9149" y="7447"/>
                  </a:lnTo>
                  <a:lnTo>
                    <a:pt x="9887" y="8000"/>
                  </a:lnTo>
                  <a:close/>
                  <a:moveTo>
                    <a:pt x="8724" y="12919"/>
                  </a:moveTo>
                  <a:lnTo>
                    <a:pt x="8835" y="12104"/>
                  </a:lnTo>
                  <a:lnTo>
                    <a:pt x="8567" y="12017"/>
                  </a:lnTo>
                  <a:lnTo>
                    <a:pt x="8455" y="12861"/>
                  </a:lnTo>
                  <a:close/>
                  <a:moveTo>
                    <a:pt x="8298" y="15917"/>
                  </a:moveTo>
                  <a:lnTo>
                    <a:pt x="8455" y="14811"/>
                  </a:lnTo>
                  <a:lnTo>
                    <a:pt x="8186" y="14724"/>
                  </a:lnTo>
                  <a:lnTo>
                    <a:pt x="8030" y="15830"/>
                  </a:lnTo>
                  <a:close/>
                  <a:moveTo>
                    <a:pt x="10046" y="10807"/>
                  </a:moveTo>
                  <a:lnTo>
                    <a:pt x="9904" y="10503"/>
                  </a:lnTo>
                  <a:cubicBezTo>
                    <a:pt x="9634" y="10642"/>
                    <a:pt x="9418" y="10850"/>
                    <a:pt x="9149" y="11058"/>
                  </a:cubicBezTo>
                  <a:lnTo>
                    <a:pt x="9311" y="11406"/>
                  </a:lnTo>
                  <a:cubicBezTo>
                    <a:pt x="9526" y="11197"/>
                    <a:pt x="9796" y="10989"/>
                    <a:pt x="10046" y="10807"/>
                  </a:cubicBezTo>
                  <a:close/>
                  <a:moveTo>
                    <a:pt x="7918" y="18886"/>
                  </a:moveTo>
                  <a:lnTo>
                    <a:pt x="8097" y="17721"/>
                  </a:lnTo>
                  <a:lnTo>
                    <a:pt x="7761" y="17721"/>
                  </a:lnTo>
                  <a:lnTo>
                    <a:pt x="7672" y="18827"/>
                  </a:lnTo>
                  <a:close/>
                  <a:moveTo>
                    <a:pt x="12073" y="9355"/>
                  </a:moveTo>
                  <a:lnTo>
                    <a:pt x="12026" y="9174"/>
                  </a:lnTo>
                  <a:lnTo>
                    <a:pt x="12066" y="9096"/>
                  </a:lnTo>
                  <a:lnTo>
                    <a:pt x="11972" y="9036"/>
                  </a:lnTo>
                  <a:cubicBezTo>
                    <a:pt x="11972" y="9036"/>
                    <a:pt x="11961" y="9028"/>
                    <a:pt x="11270" y="8553"/>
                  </a:cubicBezTo>
                  <a:lnTo>
                    <a:pt x="11163" y="8898"/>
                  </a:lnTo>
                  <a:cubicBezTo>
                    <a:pt x="11163" y="8898"/>
                    <a:pt x="11170" y="8903"/>
                    <a:pt x="11648" y="9243"/>
                  </a:cubicBezTo>
                  <a:cubicBezTo>
                    <a:pt x="11486" y="9380"/>
                    <a:pt x="11324" y="9449"/>
                    <a:pt x="11183" y="9622"/>
                  </a:cubicBezTo>
                  <a:lnTo>
                    <a:pt x="11324" y="9863"/>
                  </a:lnTo>
                  <a:cubicBezTo>
                    <a:pt x="11594" y="9725"/>
                    <a:pt x="11810" y="9518"/>
                    <a:pt x="12073" y="9355"/>
                  </a:cubicBezTo>
                  <a:close/>
                  <a:moveTo>
                    <a:pt x="15123" y="1684"/>
                  </a:moveTo>
                  <a:lnTo>
                    <a:pt x="14429" y="986"/>
                  </a:lnTo>
                  <a:lnTo>
                    <a:pt x="14250" y="1248"/>
                  </a:lnTo>
                  <a:lnTo>
                    <a:pt x="14944" y="1946"/>
                  </a:lnTo>
                  <a:close/>
                  <a:moveTo>
                    <a:pt x="14147" y="8017"/>
                  </a:moveTo>
                  <a:lnTo>
                    <a:pt x="14053" y="7709"/>
                  </a:lnTo>
                  <a:cubicBezTo>
                    <a:pt x="13783" y="7850"/>
                    <a:pt x="13513" y="8061"/>
                    <a:pt x="13264" y="8245"/>
                  </a:cubicBezTo>
                  <a:lnTo>
                    <a:pt x="13405" y="8553"/>
                  </a:lnTo>
                  <a:cubicBezTo>
                    <a:pt x="13621" y="8413"/>
                    <a:pt x="13891" y="8201"/>
                    <a:pt x="14147" y="8017"/>
                  </a:cubicBezTo>
                  <a:close/>
                  <a:moveTo>
                    <a:pt x="15123" y="7302"/>
                  </a:moveTo>
                  <a:lnTo>
                    <a:pt x="9261" y="1888"/>
                  </a:lnTo>
                  <a:lnTo>
                    <a:pt x="9104" y="2150"/>
                  </a:lnTo>
                  <a:lnTo>
                    <a:pt x="14899" y="7651"/>
                  </a:lnTo>
                  <a:close/>
                  <a:moveTo>
                    <a:pt x="16913" y="3489"/>
                  </a:moveTo>
                  <a:lnTo>
                    <a:pt x="16219" y="2790"/>
                  </a:lnTo>
                  <a:lnTo>
                    <a:pt x="16063" y="3140"/>
                  </a:lnTo>
                  <a:lnTo>
                    <a:pt x="16756" y="3838"/>
                  </a:lnTo>
                  <a:close/>
                  <a:moveTo>
                    <a:pt x="16318" y="6846"/>
                  </a:moveTo>
                  <a:lnTo>
                    <a:pt x="16224" y="6545"/>
                  </a:lnTo>
                  <a:cubicBezTo>
                    <a:pt x="15904" y="6682"/>
                    <a:pt x="15636" y="6820"/>
                    <a:pt x="15383" y="7001"/>
                  </a:cubicBezTo>
                  <a:lnTo>
                    <a:pt x="15476" y="7302"/>
                  </a:lnTo>
                  <a:cubicBezTo>
                    <a:pt x="15743" y="7164"/>
                    <a:pt x="16011" y="7026"/>
                    <a:pt x="16318" y="6846"/>
                  </a:cubicBezTo>
                  <a:close/>
                  <a:moveTo>
                    <a:pt x="16555" y="8961"/>
                  </a:moveTo>
                  <a:lnTo>
                    <a:pt x="16712" y="7855"/>
                  </a:lnTo>
                  <a:lnTo>
                    <a:pt x="16443" y="7796"/>
                  </a:lnTo>
                  <a:lnTo>
                    <a:pt x="16287" y="8902"/>
                  </a:lnTo>
                  <a:close/>
                  <a:moveTo>
                    <a:pt x="16130" y="11959"/>
                  </a:moveTo>
                  <a:lnTo>
                    <a:pt x="16287" y="10853"/>
                  </a:lnTo>
                  <a:lnTo>
                    <a:pt x="16018" y="10765"/>
                  </a:lnTo>
                  <a:lnTo>
                    <a:pt x="15861" y="11871"/>
                  </a:lnTo>
                  <a:close/>
                  <a:moveTo>
                    <a:pt x="15750" y="14927"/>
                  </a:moveTo>
                  <a:lnTo>
                    <a:pt x="15906" y="13821"/>
                  </a:lnTo>
                  <a:lnTo>
                    <a:pt x="15593" y="13763"/>
                  </a:lnTo>
                  <a:lnTo>
                    <a:pt x="15436" y="14869"/>
                  </a:lnTo>
                  <a:close/>
                  <a:moveTo>
                    <a:pt x="18511" y="5861"/>
                  </a:moveTo>
                  <a:lnTo>
                    <a:pt x="18417" y="5555"/>
                  </a:lnTo>
                  <a:cubicBezTo>
                    <a:pt x="18150" y="5695"/>
                    <a:pt x="17883" y="5765"/>
                    <a:pt x="17575" y="5948"/>
                  </a:cubicBezTo>
                  <a:lnTo>
                    <a:pt x="17669" y="6254"/>
                  </a:lnTo>
                  <a:cubicBezTo>
                    <a:pt x="17936" y="6114"/>
                    <a:pt x="18203" y="6044"/>
                    <a:pt x="18511" y="5861"/>
                  </a:cubicBezTo>
                  <a:close/>
                  <a:moveTo>
                    <a:pt x="15324" y="17925"/>
                  </a:moveTo>
                  <a:lnTo>
                    <a:pt x="15481" y="16819"/>
                  </a:lnTo>
                  <a:lnTo>
                    <a:pt x="15213" y="16732"/>
                  </a:lnTo>
                  <a:lnTo>
                    <a:pt x="15056" y="17867"/>
                  </a:lnTo>
                  <a:close/>
                  <a:moveTo>
                    <a:pt x="18793" y="5352"/>
                  </a:moveTo>
                  <a:lnTo>
                    <a:pt x="18099" y="4653"/>
                  </a:lnTo>
                  <a:lnTo>
                    <a:pt x="17942" y="4944"/>
                  </a:lnTo>
                  <a:lnTo>
                    <a:pt x="18614" y="5643"/>
                  </a:lnTo>
                  <a:close/>
                  <a:moveTo>
                    <a:pt x="21194" y="12525"/>
                  </a:moveTo>
                  <a:cubicBezTo>
                    <a:pt x="20788" y="14304"/>
                    <a:pt x="19856" y="15727"/>
                    <a:pt x="18578" y="16872"/>
                  </a:cubicBezTo>
                  <a:cubicBezTo>
                    <a:pt x="18578" y="16872"/>
                    <a:pt x="18586" y="16812"/>
                    <a:pt x="20175" y="6251"/>
                  </a:cubicBezTo>
                  <a:cubicBezTo>
                    <a:pt x="20175" y="6251"/>
                    <a:pt x="20169" y="6250"/>
                    <a:pt x="19856" y="6182"/>
                  </a:cubicBezTo>
                  <a:lnTo>
                    <a:pt x="18258" y="17150"/>
                  </a:lnTo>
                  <a:cubicBezTo>
                    <a:pt x="16394" y="18608"/>
                    <a:pt x="13891" y="19579"/>
                    <a:pt x="11281" y="20204"/>
                  </a:cubicBezTo>
                  <a:cubicBezTo>
                    <a:pt x="11281" y="20204"/>
                    <a:pt x="11290" y="20146"/>
                    <a:pt x="12879" y="9514"/>
                  </a:cubicBezTo>
                  <a:cubicBezTo>
                    <a:pt x="12879" y="9514"/>
                    <a:pt x="12872" y="9512"/>
                    <a:pt x="12559" y="9444"/>
                  </a:cubicBezTo>
                  <a:cubicBezTo>
                    <a:pt x="12559" y="9445"/>
                    <a:pt x="12551" y="9500"/>
                    <a:pt x="10961" y="20343"/>
                  </a:cubicBezTo>
                  <a:cubicBezTo>
                    <a:pt x="9843" y="20551"/>
                    <a:pt x="8778" y="20760"/>
                    <a:pt x="7659" y="20898"/>
                  </a:cubicBezTo>
                  <a:cubicBezTo>
                    <a:pt x="7659" y="20898"/>
                    <a:pt x="7659" y="20896"/>
                    <a:pt x="7659" y="20872"/>
                  </a:cubicBezTo>
                  <a:lnTo>
                    <a:pt x="7659" y="20690"/>
                  </a:lnTo>
                  <a:cubicBezTo>
                    <a:pt x="7659" y="20690"/>
                    <a:pt x="7657" y="20690"/>
                    <a:pt x="7626" y="20690"/>
                  </a:cubicBezTo>
                  <a:lnTo>
                    <a:pt x="7393" y="20690"/>
                  </a:lnTo>
                  <a:cubicBezTo>
                    <a:pt x="7393" y="20690"/>
                    <a:pt x="7393" y="20692"/>
                    <a:pt x="7386" y="20725"/>
                  </a:cubicBezTo>
                  <a:lnTo>
                    <a:pt x="7340" y="20968"/>
                  </a:lnTo>
                  <a:cubicBezTo>
                    <a:pt x="6221" y="21107"/>
                    <a:pt x="5103" y="21245"/>
                    <a:pt x="4038" y="21315"/>
                  </a:cubicBezTo>
                  <a:cubicBezTo>
                    <a:pt x="4038" y="21314"/>
                    <a:pt x="4045" y="21265"/>
                    <a:pt x="4996" y="15067"/>
                  </a:cubicBezTo>
                  <a:cubicBezTo>
                    <a:pt x="4996" y="15067"/>
                    <a:pt x="4994" y="15067"/>
                    <a:pt x="4963" y="15059"/>
                  </a:cubicBezTo>
                  <a:lnTo>
                    <a:pt x="4730" y="14998"/>
                  </a:lnTo>
                  <a:cubicBezTo>
                    <a:pt x="4730" y="14998"/>
                    <a:pt x="4722" y="15049"/>
                    <a:pt x="3718" y="21315"/>
                  </a:cubicBezTo>
                  <a:cubicBezTo>
                    <a:pt x="2373" y="21450"/>
                    <a:pt x="1095" y="21497"/>
                    <a:pt x="0" y="21532"/>
                  </a:cubicBezTo>
                  <a:lnTo>
                    <a:pt x="853" y="18399"/>
                  </a:lnTo>
                  <a:cubicBezTo>
                    <a:pt x="1039" y="18501"/>
                    <a:pt x="1247" y="18617"/>
                    <a:pt x="1481" y="18746"/>
                  </a:cubicBezTo>
                  <a:cubicBezTo>
                    <a:pt x="1481" y="18746"/>
                    <a:pt x="1482" y="18744"/>
                    <a:pt x="1495" y="18703"/>
                  </a:cubicBezTo>
                  <a:lnTo>
                    <a:pt x="1588" y="18399"/>
                  </a:lnTo>
                  <a:cubicBezTo>
                    <a:pt x="1588" y="18399"/>
                    <a:pt x="1578" y="18394"/>
                    <a:pt x="949" y="18046"/>
                  </a:cubicBezTo>
                  <a:lnTo>
                    <a:pt x="3384" y="9104"/>
                  </a:lnTo>
                  <a:cubicBezTo>
                    <a:pt x="3450" y="8953"/>
                    <a:pt x="3530" y="8817"/>
                    <a:pt x="3612" y="8681"/>
                  </a:cubicBezTo>
                  <a:cubicBezTo>
                    <a:pt x="3612" y="8681"/>
                    <a:pt x="3643" y="8708"/>
                    <a:pt x="7713" y="12152"/>
                  </a:cubicBezTo>
                  <a:cubicBezTo>
                    <a:pt x="7500" y="12360"/>
                    <a:pt x="7340" y="12499"/>
                    <a:pt x="7180" y="12638"/>
                  </a:cubicBezTo>
                  <a:cubicBezTo>
                    <a:pt x="7180" y="12638"/>
                    <a:pt x="7181" y="12640"/>
                    <a:pt x="7200" y="12672"/>
                  </a:cubicBezTo>
                  <a:lnTo>
                    <a:pt x="7340" y="12915"/>
                  </a:lnTo>
                  <a:cubicBezTo>
                    <a:pt x="7553" y="12707"/>
                    <a:pt x="7819" y="12568"/>
                    <a:pt x="8032" y="12360"/>
                  </a:cubicBezTo>
                  <a:cubicBezTo>
                    <a:pt x="8032" y="12360"/>
                    <a:pt x="8032" y="12359"/>
                    <a:pt x="8025" y="12343"/>
                  </a:cubicBezTo>
                  <a:lnTo>
                    <a:pt x="7979" y="12221"/>
                  </a:lnTo>
                  <a:cubicBezTo>
                    <a:pt x="7979" y="12221"/>
                    <a:pt x="7980" y="12220"/>
                    <a:pt x="7992" y="12195"/>
                  </a:cubicBezTo>
                  <a:lnTo>
                    <a:pt x="8085" y="12013"/>
                  </a:lnTo>
                  <a:cubicBezTo>
                    <a:pt x="8085" y="12013"/>
                    <a:pt x="8050" y="11983"/>
                    <a:pt x="3771" y="8403"/>
                  </a:cubicBezTo>
                  <a:cubicBezTo>
                    <a:pt x="6601" y="3761"/>
                    <a:pt x="10117" y="-68"/>
                    <a:pt x="13695" y="1"/>
                  </a:cubicBezTo>
                  <a:cubicBezTo>
                    <a:pt x="15842" y="43"/>
                    <a:pt x="18012" y="1487"/>
                    <a:pt x="20069" y="5002"/>
                  </a:cubicBezTo>
                  <a:cubicBezTo>
                    <a:pt x="19962" y="5002"/>
                    <a:pt x="19909" y="5002"/>
                    <a:pt x="19803" y="5071"/>
                  </a:cubicBezTo>
                  <a:cubicBezTo>
                    <a:pt x="19803" y="5071"/>
                    <a:pt x="19803" y="5074"/>
                    <a:pt x="19816" y="5114"/>
                  </a:cubicBezTo>
                  <a:lnTo>
                    <a:pt x="19909" y="5418"/>
                  </a:lnTo>
                  <a:cubicBezTo>
                    <a:pt x="20016" y="5349"/>
                    <a:pt x="20122" y="5349"/>
                    <a:pt x="20282" y="5279"/>
                  </a:cubicBezTo>
                  <a:cubicBezTo>
                    <a:pt x="20388" y="5557"/>
                    <a:pt x="20548" y="5835"/>
                    <a:pt x="20655" y="6043"/>
                  </a:cubicBezTo>
                  <a:cubicBezTo>
                    <a:pt x="21480" y="8611"/>
                    <a:pt x="21600" y="10746"/>
                    <a:pt x="21194" y="12525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83" name="Shape 583"/>
            <p:cNvSpPr/>
            <p:nvPr/>
          </p:nvSpPr>
          <p:spPr>
            <a:xfrm rot="17520289" flipH="1">
              <a:off x="7539114" y="6153448"/>
              <a:ext cx="898526" cy="479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84" name="Shape 584"/>
            <p:cNvSpPr/>
            <p:nvPr/>
          </p:nvSpPr>
          <p:spPr>
            <a:xfrm rot="11218091">
              <a:off x="8412239" y="1683047"/>
              <a:ext cx="563563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85" name="Shape 585"/>
            <p:cNvSpPr/>
            <p:nvPr/>
          </p:nvSpPr>
          <p:spPr>
            <a:xfrm rot="18086561">
              <a:off x="2668662" y="1746549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86" name="Shape 586"/>
            <p:cNvSpPr/>
            <p:nvPr/>
          </p:nvSpPr>
          <p:spPr>
            <a:xfrm rot="2700000">
              <a:off x="5157070" y="683717"/>
              <a:ext cx="752475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87" name="Shape 587"/>
            <p:cNvSpPr/>
            <p:nvPr/>
          </p:nvSpPr>
          <p:spPr>
            <a:xfrm rot="3158362">
              <a:off x="7733582" y="1237755"/>
              <a:ext cx="750888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88" name="Shape 588"/>
            <p:cNvSpPr/>
            <p:nvPr/>
          </p:nvSpPr>
          <p:spPr>
            <a:xfrm rot="288768">
              <a:off x="6761239" y="1073448"/>
              <a:ext cx="1171576" cy="110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89" name="Shape 589"/>
            <p:cNvSpPr/>
            <p:nvPr/>
          </p:nvSpPr>
          <p:spPr>
            <a:xfrm rot="7855726">
              <a:off x="4058519" y="1439367"/>
              <a:ext cx="1096964" cy="58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90" name="Shape 590"/>
            <p:cNvSpPr/>
            <p:nvPr/>
          </p:nvSpPr>
          <p:spPr>
            <a:xfrm rot="11792620" flipH="1">
              <a:off x="1071639" y="5551786"/>
              <a:ext cx="822326" cy="781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91" name="Shape 591"/>
            <p:cNvSpPr/>
            <p:nvPr/>
          </p:nvSpPr>
          <p:spPr>
            <a:xfrm rot="13042058">
              <a:off x="8328100" y="2346623"/>
              <a:ext cx="563564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92" name="Shape 592"/>
            <p:cNvSpPr/>
            <p:nvPr/>
          </p:nvSpPr>
          <p:spPr>
            <a:xfrm rot="19360752">
              <a:off x="7667700" y="340023"/>
              <a:ext cx="563565" cy="53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extrusionOk="0">
                  <a:moveTo>
                    <a:pt x="2021" y="19022"/>
                  </a:moveTo>
                  <a:cubicBezTo>
                    <a:pt x="1781" y="19303"/>
                    <a:pt x="1589" y="19514"/>
                    <a:pt x="1396" y="19725"/>
                  </a:cubicBezTo>
                  <a:lnTo>
                    <a:pt x="1589" y="20077"/>
                  </a:lnTo>
                  <a:cubicBezTo>
                    <a:pt x="1781" y="19796"/>
                    <a:pt x="1973" y="19585"/>
                    <a:pt x="2166" y="19303"/>
                  </a:cubicBezTo>
                  <a:close/>
                  <a:moveTo>
                    <a:pt x="3670" y="17147"/>
                  </a:moveTo>
                  <a:cubicBezTo>
                    <a:pt x="3475" y="17424"/>
                    <a:pt x="3280" y="17631"/>
                    <a:pt x="3060" y="17872"/>
                  </a:cubicBezTo>
                  <a:lnTo>
                    <a:pt x="3231" y="18114"/>
                  </a:lnTo>
                  <a:cubicBezTo>
                    <a:pt x="3426" y="17907"/>
                    <a:pt x="3622" y="17700"/>
                    <a:pt x="3841" y="17389"/>
                  </a:cubicBezTo>
                  <a:close/>
                  <a:moveTo>
                    <a:pt x="3319" y="14628"/>
                  </a:moveTo>
                  <a:lnTo>
                    <a:pt x="2550" y="14218"/>
                  </a:lnTo>
                  <a:lnTo>
                    <a:pt x="2469" y="14570"/>
                  </a:lnTo>
                  <a:lnTo>
                    <a:pt x="3238" y="14980"/>
                  </a:lnTo>
                  <a:close/>
                  <a:moveTo>
                    <a:pt x="5402" y="15324"/>
                  </a:moveTo>
                  <a:cubicBezTo>
                    <a:pt x="5306" y="15394"/>
                    <a:pt x="5258" y="15463"/>
                    <a:pt x="5211" y="15533"/>
                  </a:cubicBezTo>
                  <a:cubicBezTo>
                    <a:pt x="5210" y="15533"/>
                    <a:pt x="5199" y="15527"/>
                    <a:pt x="4541" y="15185"/>
                  </a:cubicBezTo>
                  <a:cubicBezTo>
                    <a:pt x="4541" y="15185"/>
                    <a:pt x="4539" y="15196"/>
                    <a:pt x="4493" y="15602"/>
                  </a:cubicBezTo>
                  <a:cubicBezTo>
                    <a:pt x="4493" y="15602"/>
                    <a:pt x="4502" y="15607"/>
                    <a:pt x="4924" y="15811"/>
                  </a:cubicBezTo>
                  <a:cubicBezTo>
                    <a:pt x="4876" y="15881"/>
                    <a:pt x="4828" y="15950"/>
                    <a:pt x="4756" y="16054"/>
                  </a:cubicBezTo>
                  <a:lnTo>
                    <a:pt x="4923" y="16298"/>
                  </a:lnTo>
                  <a:cubicBezTo>
                    <a:pt x="5115" y="16089"/>
                    <a:pt x="5306" y="15881"/>
                    <a:pt x="5527" y="15628"/>
                  </a:cubicBezTo>
                  <a:close/>
                  <a:moveTo>
                    <a:pt x="9067" y="17704"/>
                  </a:moveTo>
                  <a:lnTo>
                    <a:pt x="8763" y="17704"/>
                  </a:lnTo>
                  <a:lnTo>
                    <a:pt x="8682" y="18817"/>
                  </a:lnTo>
                  <a:lnTo>
                    <a:pt x="8905" y="18876"/>
                  </a:lnTo>
                  <a:close/>
                  <a:moveTo>
                    <a:pt x="7139" y="13662"/>
                  </a:moveTo>
                  <a:cubicBezTo>
                    <a:pt x="6895" y="13871"/>
                    <a:pt x="6700" y="14081"/>
                    <a:pt x="6474" y="14325"/>
                  </a:cubicBezTo>
                  <a:lnTo>
                    <a:pt x="6603" y="14570"/>
                  </a:lnTo>
                  <a:cubicBezTo>
                    <a:pt x="6847" y="14360"/>
                    <a:pt x="7042" y="14151"/>
                    <a:pt x="7268" y="13906"/>
                  </a:cubicBezTo>
                  <a:close/>
                  <a:moveTo>
                    <a:pt x="9391" y="14775"/>
                  </a:moveTo>
                  <a:lnTo>
                    <a:pt x="9148" y="14687"/>
                  </a:lnTo>
                  <a:lnTo>
                    <a:pt x="9006" y="15800"/>
                  </a:lnTo>
                  <a:lnTo>
                    <a:pt x="9249" y="15888"/>
                  </a:lnTo>
                  <a:close/>
                  <a:moveTo>
                    <a:pt x="9735" y="12050"/>
                  </a:moveTo>
                  <a:lnTo>
                    <a:pt x="9492" y="11963"/>
                  </a:lnTo>
                  <a:lnTo>
                    <a:pt x="9391" y="12812"/>
                  </a:lnTo>
                  <a:lnTo>
                    <a:pt x="9634" y="12871"/>
                  </a:lnTo>
                  <a:close/>
                  <a:moveTo>
                    <a:pt x="15746" y="16796"/>
                  </a:moveTo>
                  <a:lnTo>
                    <a:pt x="15503" y="16708"/>
                  </a:lnTo>
                  <a:lnTo>
                    <a:pt x="15361" y="17850"/>
                  </a:lnTo>
                  <a:lnTo>
                    <a:pt x="15604" y="17909"/>
                  </a:lnTo>
                  <a:close/>
                  <a:moveTo>
                    <a:pt x="10701" y="10439"/>
                  </a:moveTo>
                  <a:cubicBezTo>
                    <a:pt x="10457" y="10579"/>
                    <a:pt x="10262" y="10789"/>
                    <a:pt x="10018" y="10998"/>
                  </a:cubicBezTo>
                  <a:lnTo>
                    <a:pt x="10165" y="11348"/>
                  </a:lnTo>
                  <a:cubicBezTo>
                    <a:pt x="10360" y="11138"/>
                    <a:pt x="10604" y="10928"/>
                    <a:pt x="10830" y="10745"/>
                  </a:cubicBezTo>
                  <a:close/>
                  <a:moveTo>
                    <a:pt x="8966" y="6104"/>
                  </a:moveTo>
                  <a:lnTo>
                    <a:pt x="8278" y="5548"/>
                  </a:lnTo>
                  <a:lnTo>
                    <a:pt x="8197" y="5811"/>
                  </a:lnTo>
                  <a:lnTo>
                    <a:pt x="8865" y="6368"/>
                  </a:lnTo>
                  <a:close/>
                  <a:moveTo>
                    <a:pt x="16130" y="13779"/>
                  </a:moveTo>
                  <a:lnTo>
                    <a:pt x="15847" y="13720"/>
                  </a:lnTo>
                  <a:lnTo>
                    <a:pt x="15705" y="14833"/>
                  </a:lnTo>
                  <a:lnTo>
                    <a:pt x="15988" y="14892"/>
                  </a:lnTo>
                  <a:close/>
                  <a:moveTo>
                    <a:pt x="10848" y="7569"/>
                  </a:moveTo>
                  <a:lnTo>
                    <a:pt x="10119" y="7012"/>
                  </a:lnTo>
                  <a:lnTo>
                    <a:pt x="10018" y="7364"/>
                  </a:lnTo>
                  <a:lnTo>
                    <a:pt x="10686" y="7920"/>
                  </a:lnTo>
                  <a:close/>
                  <a:moveTo>
                    <a:pt x="12657" y="9023"/>
                  </a:moveTo>
                  <a:lnTo>
                    <a:pt x="12572" y="8962"/>
                  </a:lnTo>
                  <a:cubicBezTo>
                    <a:pt x="12572" y="8962"/>
                    <a:pt x="12561" y="8954"/>
                    <a:pt x="11937" y="8477"/>
                  </a:cubicBezTo>
                  <a:lnTo>
                    <a:pt x="11840" y="8824"/>
                  </a:lnTo>
                  <a:cubicBezTo>
                    <a:pt x="11840" y="8824"/>
                    <a:pt x="11848" y="8831"/>
                    <a:pt x="12279" y="9171"/>
                  </a:cubicBezTo>
                  <a:cubicBezTo>
                    <a:pt x="12132" y="9309"/>
                    <a:pt x="11986" y="9379"/>
                    <a:pt x="11858" y="9552"/>
                  </a:cubicBezTo>
                  <a:lnTo>
                    <a:pt x="11986" y="9795"/>
                  </a:lnTo>
                  <a:cubicBezTo>
                    <a:pt x="12230" y="9656"/>
                    <a:pt x="12425" y="9448"/>
                    <a:pt x="12663" y="9283"/>
                  </a:cubicBezTo>
                  <a:lnTo>
                    <a:pt x="12621" y="9101"/>
                  </a:lnTo>
                  <a:close/>
                  <a:moveTo>
                    <a:pt x="16474" y="10791"/>
                  </a:moveTo>
                  <a:lnTo>
                    <a:pt x="16231" y="10703"/>
                  </a:lnTo>
                  <a:lnTo>
                    <a:pt x="16090" y="11816"/>
                  </a:lnTo>
                  <a:lnTo>
                    <a:pt x="16333" y="11904"/>
                  </a:lnTo>
                  <a:close/>
                  <a:moveTo>
                    <a:pt x="14454" y="7627"/>
                  </a:moveTo>
                  <a:cubicBezTo>
                    <a:pt x="14210" y="7769"/>
                    <a:pt x="13966" y="7981"/>
                    <a:pt x="13740" y="8167"/>
                  </a:cubicBezTo>
                  <a:lnTo>
                    <a:pt x="13868" y="8477"/>
                  </a:lnTo>
                  <a:cubicBezTo>
                    <a:pt x="14063" y="8335"/>
                    <a:pt x="14307" y="8123"/>
                    <a:pt x="14539" y="7937"/>
                  </a:cubicBezTo>
                  <a:close/>
                  <a:moveTo>
                    <a:pt x="15422" y="7217"/>
                  </a:moveTo>
                  <a:lnTo>
                    <a:pt x="10119" y="1769"/>
                  </a:lnTo>
                  <a:lnTo>
                    <a:pt x="9978" y="2032"/>
                  </a:lnTo>
                  <a:lnTo>
                    <a:pt x="15219" y="7569"/>
                  </a:lnTo>
                  <a:close/>
                  <a:moveTo>
                    <a:pt x="16859" y="7774"/>
                  </a:moveTo>
                  <a:lnTo>
                    <a:pt x="16616" y="7715"/>
                  </a:lnTo>
                  <a:lnTo>
                    <a:pt x="16474" y="8828"/>
                  </a:lnTo>
                  <a:lnTo>
                    <a:pt x="16717" y="8887"/>
                  </a:lnTo>
                  <a:close/>
                  <a:moveTo>
                    <a:pt x="16418" y="6456"/>
                  </a:moveTo>
                  <a:cubicBezTo>
                    <a:pt x="16128" y="6594"/>
                    <a:pt x="15886" y="6733"/>
                    <a:pt x="15657" y="6914"/>
                  </a:cubicBezTo>
                  <a:lnTo>
                    <a:pt x="15741" y="7217"/>
                  </a:lnTo>
                  <a:cubicBezTo>
                    <a:pt x="15983" y="7079"/>
                    <a:pt x="16225" y="6940"/>
                    <a:pt x="16503" y="6758"/>
                  </a:cubicBezTo>
                  <a:close/>
                  <a:moveTo>
                    <a:pt x="18401" y="5460"/>
                  </a:moveTo>
                  <a:cubicBezTo>
                    <a:pt x="18160" y="5600"/>
                    <a:pt x="17918" y="5671"/>
                    <a:pt x="17640" y="5855"/>
                  </a:cubicBezTo>
                  <a:lnTo>
                    <a:pt x="17725" y="6163"/>
                  </a:lnTo>
                  <a:cubicBezTo>
                    <a:pt x="17966" y="6022"/>
                    <a:pt x="18208" y="5952"/>
                    <a:pt x="18486" y="5767"/>
                  </a:cubicBezTo>
                  <a:close/>
                  <a:moveTo>
                    <a:pt x="19891" y="6902"/>
                  </a:moveTo>
                  <a:lnTo>
                    <a:pt x="20894" y="8008"/>
                  </a:lnTo>
                  <a:cubicBezTo>
                    <a:pt x="21600" y="12049"/>
                    <a:pt x="20538" y="14864"/>
                    <a:pt x="18546" y="16849"/>
                  </a:cubicBezTo>
                  <a:cubicBezTo>
                    <a:pt x="18546" y="16849"/>
                    <a:pt x="18557" y="16767"/>
                    <a:pt x="19891" y="6902"/>
                  </a:cubicBezTo>
                  <a:close/>
                  <a:moveTo>
                    <a:pt x="13637" y="0"/>
                  </a:moveTo>
                  <a:lnTo>
                    <a:pt x="14642" y="1109"/>
                  </a:lnTo>
                  <a:lnTo>
                    <a:pt x="14632" y="1124"/>
                  </a:lnTo>
                  <a:lnTo>
                    <a:pt x="15260" y="1827"/>
                  </a:lnTo>
                  <a:lnTo>
                    <a:pt x="15273" y="1806"/>
                  </a:lnTo>
                  <a:lnTo>
                    <a:pt x="16305" y="2945"/>
                  </a:lnTo>
                  <a:lnTo>
                    <a:pt x="16272" y="3028"/>
                  </a:lnTo>
                  <a:lnTo>
                    <a:pt x="16899" y="3731"/>
                  </a:lnTo>
                  <a:lnTo>
                    <a:pt x="16936" y="3641"/>
                  </a:lnTo>
                  <a:lnTo>
                    <a:pt x="17991" y="4805"/>
                  </a:lnTo>
                  <a:lnTo>
                    <a:pt x="17972" y="4845"/>
                  </a:lnTo>
                  <a:lnTo>
                    <a:pt x="18579" y="5548"/>
                  </a:lnTo>
                  <a:lnTo>
                    <a:pt x="18611" y="5489"/>
                  </a:lnTo>
                  <a:lnTo>
                    <a:pt x="19633" y="6617"/>
                  </a:lnTo>
                  <a:lnTo>
                    <a:pt x="18257" y="17129"/>
                  </a:lnTo>
                  <a:cubicBezTo>
                    <a:pt x="16571" y="18596"/>
                    <a:pt x="14307" y="19574"/>
                    <a:pt x="11947" y="20203"/>
                  </a:cubicBezTo>
                  <a:cubicBezTo>
                    <a:pt x="11947" y="20202"/>
                    <a:pt x="11957" y="20126"/>
                    <a:pt x="13392" y="9444"/>
                  </a:cubicBezTo>
                  <a:cubicBezTo>
                    <a:pt x="13392" y="9444"/>
                    <a:pt x="13383" y="9442"/>
                    <a:pt x="13103" y="9374"/>
                  </a:cubicBezTo>
                  <a:cubicBezTo>
                    <a:pt x="13103" y="9374"/>
                    <a:pt x="13095" y="9434"/>
                    <a:pt x="11658" y="20342"/>
                  </a:cubicBezTo>
                  <a:cubicBezTo>
                    <a:pt x="10646" y="20552"/>
                    <a:pt x="9683" y="20762"/>
                    <a:pt x="8671" y="20901"/>
                  </a:cubicBezTo>
                  <a:cubicBezTo>
                    <a:pt x="8671" y="20901"/>
                    <a:pt x="8671" y="20899"/>
                    <a:pt x="8671" y="20875"/>
                  </a:cubicBezTo>
                  <a:lnTo>
                    <a:pt x="8671" y="20692"/>
                  </a:lnTo>
                  <a:cubicBezTo>
                    <a:pt x="8671" y="20692"/>
                    <a:pt x="8669" y="20692"/>
                    <a:pt x="8641" y="20692"/>
                  </a:cubicBezTo>
                  <a:lnTo>
                    <a:pt x="8430" y="20692"/>
                  </a:lnTo>
                  <a:cubicBezTo>
                    <a:pt x="8430" y="20692"/>
                    <a:pt x="8430" y="20694"/>
                    <a:pt x="8424" y="20727"/>
                  </a:cubicBezTo>
                  <a:lnTo>
                    <a:pt x="8382" y="20971"/>
                  </a:lnTo>
                  <a:cubicBezTo>
                    <a:pt x="7370" y="21111"/>
                    <a:pt x="6359" y="21251"/>
                    <a:pt x="5395" y="21321"/>
                  </a:cubicBezTo>
                  <a:cubicBezTo>
                    <a:pt x="5395" y="21320"/>
                    <a:pt x="5404" y="21260"/>
                    <a:pt x="6262" y="15033"/>
                  </a:cubicBezTo>
                  <a:cubicBezTo>
                    <a:pt x="6262" y="15033"/>
                    <a:pt x="6261" y="15032"/>
                    <a:pt x="6232" y="15024"/>
                  </a:cubicBezTo>
                  <a:lnTo>
                    <a:pt x="6022" y="14963"/>
                  </a:lnTo>
                  <a:cubicBezTo>
                    <a:pt x="6021" y="14963"/>
                    <a:pt x="6014" y="15016"/>
                    <a:pt x="5106" y="21321"/>
                  </a:cubicBezTo>
                  <a:cubicBezTo>
                    <a:pt x="3228" y="21530"/>
                    <a:pt x="1493" y="21530"/>
                    <a:pt x="289" y="21600"/>
                  </a:cubicBezTo>
                  <a:lnTo>
                    <a:pt x="578" y="21251"/>
                  </a:lnTo>
                  <a:cubicBezTo>
                    <a:pt x="578" y="21251"/>
                    <a:pt x="577" y="21249"/>
                    <a:pt x="554" y="21216"/>
                  </a:cubicBezTo>
                  <a:lnTo>
                    <a:pt x="385" y="20971"/>
                  </a:lnTo>
                  <a:cubicBezTo>
                    <a:pt x="241" y="21181"/>
                    <a:pt x="96" y="21321"/>
                    <a:pt x="0" y="21460"/>
                  </a:cubicBezTo>
                  <a:cubicBezTo>
                    <a:pt x="289" y="20342"/>
                    <a:pt x="674" y="19015"/>
                    <a:pt x="1156" y="17548"/>
                  </a:cubicBezTo>
                  <a:cubicBezTo>
                    <a:pt x="1156" y="17548"/>
                    <a:pt x="1175" y="17559"/>
                    <a:pt x="3083" y="18736"/>
                  </a:cubicBezTo>
                  <a:cubicBezTo>
                    <a:pt x="3083" y="18735"/>
                    <a:pt x="3084" y="18733"/>
                    <a:pt x="3095" y="18692"/>
                  </a:cubicBezTo>
                  <a:lnTo>
                    <a:pt x="3179" y="18386"/>
                  </a:lnTo>
                  <a:cubicBezTo>
                    <a:pt x="3179" y="18386"/>
                    <a:pt x="3159" y="18374"/>
                    <a:pt x="1252" y="17199"/>
                  </a:cubicBezTo>
                  <a:cubicBezTo>
                    <a:pt x="2168" y="14544"/>
                    <a:pt x="3468" y="11470"/>
                    <a:pt x="5010" y="8605"/>
                  </a:cubicBezTo>
                  <a:cubicBezTo>
                    <a:pt x="5010" y="8605"/>
                    <a:pt x="5034" y="8628"/>
                    <a:pt x="8719" y="12099"/>
                  </a:cubicBezTo>
                  <a:cubicBezTo>
                    <a:pt x="8527" y="12308"/>
                    <a:pt x="8382" y="12448"/>
                    <a:pt x="8237" y="12588"/>
                  </a:cubicBezTo>
                  <a:cubicBezTo>
                    <a:pt x="8238" y="12588"/>
                    <a:pt x="8238" y="12589"/>
                    <a:pt x="8256" y="12622"/>
                  </a:cubicBezTo>
                  <a:lnTo>
                    <a:pt x="8382" y="12867"/>
                  </a:lnTo>
                  <a:cubicBezTo>
                    <a:pt x="8575" y="12657"/>
                    <a:pt x="8816" y="12518"/>
                    <a:pt x="9008" y="12308"/>
                  </a:cubicBezTo>
                  <a:cubicBezTo>
                    <a:pt x="9008" y="12308"/>
                    <a:pt x="9008" y="12307"/>
                    <a:pt x="9002" y="12291"/>
                  </a:cubicBezTo>
                  <a:lnTo>
                    <a:pt x="8960" y="12168"/>
                  </a:lnTo>
                  <a:cubicBezTo>
                    <a:pt x="8960" y="12168"/>
                    <a:pt x="8961" y="12166"/>
                    <a:pt x="8972" y="12142"/>
                  </a:cubicBezTo>
                  <a:lnTo>
                    <a:pt x="9056" y="11959"/>
                  </a:lnTo>
                  <a:cubicBezTo>
                    <a:pt x="9056" y="11958"/>
                    <a:pt x="9022" y="11927"/>
                    <a:pt x="5154" y="8326"/>
                  </a:cubicBezTo>
                  <a:cubicBezTo>
                    <a:pt x="7582" y="3894"/>
                    <a:pt x="10568" y="199"/>
                    <a:pt x="13637" y="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93" name="Shape 593"/>
            <p:cNvSpPr/>
            <p:nvPr/>
          </p:nvSpPr>
          <p:spPr>
            <a:xfrm rot="8300299">
              <a:off x="6134176" y="236834"/>
              <a:ext cx="481014" cy="549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1" h="21526" extrusionOk="0">
                  <a:moveTo>
                    <a:pt x="16482" y="5469"/>
                  </a:moveTo>
                  <a:lnTo>
                    <a:pt x="17270" y="6242"/>
                  </a:lnTo>
                  <a:lnTo>
                    <a:pt x="17480" y="5920"/>
                  </a:lnTo>
                  <a:lnTo>
                    <a:pt x="16666" y="5147"/>
                  </a:lnTo>
                  <a:close/>
                  <a:moveTo>
                    <a:pt x="14278" y="3473"/>
                  </a:moveTo>
                  <a:lnTo>
                    <a:pt x="15091" y="4246"/>
                  </a:lnTo>
                  <a:lnTo>
                    <a:pt x="15275" y="3860"/>
                  </a:lnTo>
                  <a:lnTo>
                    <a:pt x="14462" y="3087"/>
                  </a:lnTo>
                  <a:close/>
                  <a:moveTo>
                    <a:pt x="12152" y="1380"/>
                  </a:moveTo>
                  <a:lnTo>
                    <a:pt x="12966" y="2153"/>
                  </a:lnTo>
                  <a:lnTo>
                    <a:pt x="13176" y="1863"/>
                  </a:lnTo>
                  <a:lnTo>
                    <a:pt x="12362" y="1091"/>
                  </a:lnTo>
                  <a:close/>
                  <a:moveTo>
                    <a:pt x="16162" y="6918"/>
                  </a:moveTo>
                  <a:cubicBezTo>
                    <a:pt x="16475" y="6764"/>
                    <a:pt x="16789" y="6686"/>
                    <a:pt x="17149" y="6484"/>
                  </a:cubicBezTo>
                  <a:lnTo>
                    <a:pt x="17039" y="6145"/>
                  </a:lnTo>
                  <a:cubicBezTo>
                    <a:pt x="16726" y="6300"/>
                    <a:pt x="16412" y="6377"/>
                    <a:pt x="16052" y="6580"/>
                  </a:cubicBezTo>
                  <a:close/>
                  <a:moveTo>
                    <a:pt x="13590" y="8077"/>
                  </a:moveTo>
                  <a:cubicBezTo>
                    <a:pt x="13903" y="7925"/>
                    <a:pt x="14217" y="7773"/>
                    <a:pt x="14577" y="7573"/>
                  </a:cubicBezTo>
                  <a:lnTo>
                    <a:pt x="14467" y="7240"/>
                  </a:lnTo>
                  <a:cubicBezTo>
                    <a:pt x="14091" y="7392"/>
                    <a:pt x="13778" y="7545"/>
                    <a:pt x="13480" y="7744"/>
                  </a:cubicBezTo>
                  <a:close/>
                  <a:moveTo>
                    <a:pt x="14540" y="9848"/>
                  </a:moveTo>
                  <a:lnTo>
                    <a:pt x="14855" y="9912"/>
                  </a:lnTo>
                  <a:lnTo>
                    <a:pt x="15039" y="8689"/>
                  </a:lnTo>
                  <a:lnTo>
                    <a:pt x="14724" y="8625"/>
                  </a:lnTo>
                  <a:close/>
                  <a:moveTo>
                    <a:pt x="6116" y="2378"/>
                  </a:moveTo>
                  <a:lnTo>
                    <a:pt x="12913" y="8464"/>
                  </a:lnTo>
                  <a:lnTo>
                    <a:pt x="13176" y="8077"/>
                  </a:lnTo>
                  <a:lnTo>
                    <a:pt x="6300" y="2089"/>
                  </a:lnTo>
                  <a:close/>
                  <a:moveTo>
                    <a:pt x="11161" y="9462"/>
                  </a:moveTo>
                  <a:cubicBezTo>
                    <a:pt x="11414" y="9306"/>
                    <a:pt x="11731" y="9073"/>
                    <a:pt x="12031" y="8868"/>
                  </a:cubicBezTo>
                  <a:lnTo>
                    <a:pt x="11921" y="8528"/>
                  </a:lnTo>
                  <a:cubicBezTo>
                    <a:pt x="11604" y="8684"/>
                    <a:pt x="11288" y="8917"/>
                    <a:pt x="10995" y="9121"/>
                  </a:cubicBezTo>
                  <a:close/>
                  <a:moveTo>
                    <a:pt x="14042" y="13132"/>
                  </a:moveTo>
                  <a:lnTo>
                    <a:pt x="14357" y="13229"/>
                  </a:lnTo>
                  <a:lnTo>
                    <a:pt x="14540" y="12005"/>
                  </a:lnTo>
                  <a:lnTo>
                    <a:pt x="14225" y="11909"/>
                  </a:lnTo>
                  <a:close/>
                  <a:moveTo>
                    <a:pt x="8720" y="10911"/>
                  </a:moveTo>
                  <a:cubicBezTo>
                    <a:pt x="9037" y="10758"/>
                    <a:pt x="9290" y="10529"/>
                    <a:pt x="9598" y="10348"/>
                  </a:cubicBezTo>
                  <a:lnTo>
                    <a:pt x="9543" y="10148"/>
                  </a:lnTo>
                  <a:lnTo>
                    <a:pt x="9591" y="10062"/>
                  </a:lnTo>
                  <a:lnTo>
                    <a:pt x="9480" y="9996"/>
                  </a:lnTo>
                  <a:cubicBezTo>
                    <a:pt x="9480" y="9995"/>
                    <a:pt x="9467" y="9987"/>
                    <a:pt x="8657" y="9462"/>
                  </a:cubicBezTo>
                  <a:lnTo>
                    <a:pt x="8530" y="9843"/>
                  </a:lnTo>
                  <a:cubicBezTo>
                    <a:pt x="8531" y="9843"/>
                    <a:pt x="8541" y="9850"/>
                    <a:pt x="9100" y="10224"/>
                  </a:cubicBezTo>
                  <a:cubicBezTo>
                    <a:pt x="8910" y="10377"/>
                    <a:pt x="8720" y="10453"/>
                    <a:pt x="8554" y="10644"/>
                  </a:cubicBezTo>
                  <a:close/>
                  <a:moveTo>
                    <a:pt x="6168" y="8238"/>
                  </a:moveTo>
                  <a:lnTo>
                    <a:pt x="7034" y="8850"/>
                  </a:lnTo>
                  <a:lnTo>
                    <a:pt x="7244" y="8464"/>
                  </a:lnTo>
                  <a:lnTo>
                    <a:pt x="6300" y="7852"/>
                  </a:lnTo>
                  <a:close/>
                  <a:moveTo>
                    <a:pt x="13543" y="16448"/>
                  </a:moveTo>
                  <a:lnTo>
                    <a:pt x="13910" y="16513"/>
                  </a:lnTo>
                  <a:lnTo>
                    <a:pt x="14094" y="15289"/>
                  </a:lnTo>
                  <a:lnTo>
                    <a:pt x="13727" y="15225"/>
                  </a:lnTo>
                  <a:close/>
                  <a:moveTo>
                    <a:pt x="3806" y="6532"/>
                  </a:moveTo>
                  <a:lnTo>
                    <a:pt x="4672" y="7144"/>
                  </a:lnTo>
                  <a:lnTo>
                    <a:pt x="4804" y="6854"/>
                  </a:lnTo>
                  <a:lnTo>
                    <a:pt x="3911" y="6242"/>
                  </a:lnTo>
                  <a:close/>
                  <a:moveTo>
                    <a:pt x="13097" y="19765"/>
                  </a:moveTo>
                  <a:lnTo>
                    <a:pt x="13412" y="19829"/>
                  </a:lnTo>
                  <a:lnTo>
                    <a:pt x="13596" y="18606"/>
                  </a:lnTo>
                  <a:lnTo>
                    <a:pt x="13281" y="18509"/>
                  </a:lnTo>
                  <a:close/>
                  <a:moveTo>
                    <a:pt x="6358" y="12617"/>
                  </a:moveTo>
                  <a:cubicBezTo>
                    <a:pt x="6611" y="12387"/>
                    <a:pt x="6928" y="12156"/>
                    <a:pt x="7221" y="11955"/>
                  </a:cubicBezTo>
                  <a:lnTo>
                    <a:pt x="7055" y="11619"/>
                  </a:lnTo>
                  <a:cubicBezTo>
                    <a:pt x="6738" y="11772"/>
                    <a:pt x="6485" y="12003"/>
                    <a:pt x="6168" y="12233"/>
                  </a:cubicBezTo>
                  <a:close/>
                  <a:moveTo>
                    <a:pt x="5355" y="14227"/>
                  </a:moveTo>
                  <a:lnTo>
                    <a:pt x="5670" y="14291"/>
                  </a:lnTo>
                  <a:lnTo>
                    <a:pt x="5801" y="13390"/>
                  </a:lnTo>
                  <a:lnTo>
                    <a:pt x="5486" y="13293"/>
                  </a:lnTo>
                  <a:close/>
                  <a:moveTo>
                    <a:pt x="4199" y="13688"/>
                  </a:moveTo>
                  <a:lnTo>
                    <a:pt x="2586" y="11927"/>
                  </a:lnTo>
                  <a:cubicBezTo>
                    <a:pt x="3116" y="12351"/>
                    <a:pt x="3743" y="12851"/>
                    <a:pt x="4484" y="13442"/>
                  </a:cubicBezTo>
                  <a:close/>
                  <a:moveTo>
                    <a:pt x="11379" y="21526"/>
                  </a:moveTo>
                  <a:lnTo>
                    <a:pt x="9180" y="19126"/>
                  </a:lnTo>
                  <a:cubicBezTo>
                    <a:pt x="9457" y="17377"/>
                    <a:pt x="9885" y="14682"/>
                    <a:pt x="10543" y="10524"/>
                  </a:cubicBezTo>
                  <a:cubicBezTo>
                    <a:pt x="10543" y="10524"/>
                    <a:pt x="10535" y="10523"/>
                    <a:pt x="10169" y="10448"/>
                  </a:cubicBezTo>
                  <a:cubicBezTo>
                    <a:pt x="10168" y="10448"/>
                    <a:pt x="10161" y="10498"/>
                    <a:pt x="8872" y="18789"/>
                  </a:cubicBezTo>
                  <a:lnTo>
                    <a:pt x="4461" y="13974"/>
                  </a:lnTo>
                  <a:cubicBezTo>
                    <a:pt x="4599" y="13880"/>
                    <a:pt x="4736" y="13786"/>
                    <a:pt x="4859" y="13673"/>
                  </a:cubicBezTo>
                  <a:cubicBezTo>
                    <a:pt x="4859" y="13673"/>
                    <a:pt x="4858" y="13671"/>
                    <a:pt x="4851" y="13654"/>
                  </a:cubicBezTo>
                  <a:lnTo>
                    <a:pt x="4796" y="13519"/>
                  </a:lnTo>
                  <a:cubicBezTo>
                    <a:pt x="4796" y="13519"/>
                    <a:pt x="4798" y="13517"/>
                    <a:pt x="4812" y="13490"/>
                  </a:cubicBezTo>
                  <a:lnTo>
                    <a:pt x="4921" y="13289"/>
                  </a:lnTo>
                  <a:cubicBezTo>
                    <a:pt x="4921" y="13289"/>
                    <a:pt x="4883" y="13259"/>
                    <a:pt x="994" y="10189"/>
                  </a:cubicBezTo>
                  <a:lnTo>
                    <a:pt x="0" y="9105"/>
                  </a:lnTo>
                  <a:cubicBezTo>
                    <a:pt x="3287" y="4051"/>
                    <a:pt x="7358" y="-74"/>
                    <a:pt x="11501" y="1"/>
                  </a:cubicBezTo>
                  <a:cubicBezTo>
                    <a:pt x="14019" y="47"/>
                    <a:pt x="16564" y="1646"/>
                    <a:pt x="18976" y="5533"/>
                  </a:cubicBezTo>
                  <a:cubicBezTo>
                    <a:pt x="18851" y="5533"/>
                    <a:pt x="18789" y="5533"/>
                    <a:pt x="18664" y="5610"/>
                  </a:cubicBezTo>
                  <a:cubicBezTo>
                    <a:pt x="18664" y="5610"/>
                    <a:pt x="18665" y="5613"/>
                    <a:pt x="18680" y="5658"/>
                  </a:cubicBezTo>
                  <a:lnTo>
                    <a:pt x="18789" y="5994"/>
                  </a:lnTo>
                  <a:cubicBezTo>
                    <a:pt x="18914" y="5917"/>
                    <a:pt x="19039" y="5917"/>
                    <a:pt x="19226" y="5840"/>
                  </a:cubicBezTo>
                  <a:cubicBezTo>
                    <a:pt x="19351" y="6147"/>
                    <a:pt x="19539" y="6455"/>
                    <a:pt x="19664" y="6685"/>
                  </a:cubicBezTo>
                  <a:cubicBezTo>
                    <a:pt x="21600" y="12367"/>
                    <a:pt x="20226" y="16130"/>
                    <a:pt x="17227" y="18664"/>
                  </a:cubicBezTo>
                  <a:cubicBezTo>
                    <a:pt x="17227" y="18664"/>
                    <a:pt x="17239" y="18591"/>
                    <a:pt x="19101" y="6915"/>
                  </a:cubicBezTo>
                  <a:cubicBezTo>
                    <a:pt x="19101" y="6915"/>
                    <a:pt x="19093" y="6914"/>
                    <a:pt x="18727" y="6838"/>
                  </a:cubicBezTo>
                  <a:lnTo>
                    <a:pt x="16853" y="18971"/>
                  </a:lnTo>
                  <a:cubicBezTo>
                    <a:pt x="15328" y="20096"/>
                    <a:pt x="13439" y="20959"/>
                    <a:pt x="11379" y="21526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94" name="Shape 594"/>
            <p:cNvSpPr/>
            <p:nvPr/>
          </p:nvSpPr>
          <p:spPr>
            <a:xfrm rot="8557941" flipH="1">
              <a:off x="5457900" y="171747"/>
              <a:ext cx="533402" cy="53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9604" y="6439"/>
                  </a:moveTo>
                  <a:lnTo>
                    <a:pt x="8881" y="5888"/>
                  </a:lnTo>
                  <a:lnTo>
                    <a:pt x="8968" y="5627"/>
                  </a:lnTo>
                  <a:lnTo>
                    <a:pt x="9714" y="6178"/>
                  </a:lnTo>
                  <a:close/>
                  <a:moveTo>
                    <a:pt x="3508" y="14972"/>
                  </a:moveTo>
                  <a:lnTo>
                    <a:pt x="2675" y="14566"/>
                  </a:lnTo>
                  <a:lnTo>
                    <a:pt x="2763" y="14218"/>
                  </a:lnTo>
                  <a:lnTo>
                    <a:pt x="3596" y="14624"/>
                  </a:lnTo>
                  <a:close/>
                  <a:moveTo>
                    <a:pt x="16533" y="1941"/>
                  </a:moveTo>
                  <a:lnTo>
                    <a:pt x="15854" y="1244"/>
                  </a:lnTo>
                  <a:lnTo>
                    <a:pt x="16029" y="983"/>
                  </a:lnTo>
                  <a:lnTo>
                    <a:pt x="16709" y="1679"/>
                  </a:lnTo>
                  <a:close/>
                  <a:moveTo>
                    <a:pt x="11578" y="7978"/>
                  </a:moveTo>
                  <a:lnTo>
                    <a:pt x="10854" y="7426"/>
                  </a:lnTo>
                  <a:lnTo>
                    <a:pt x="10964" y="7078"/>
                  </a:lnTo>
                  <a:lnTo>
                    <a:pt x="11753" y="7629"/>
                  </a:lnTo>
                  <a:close/>
                  <a:moveTo>
                    <a:pt x="3501" y="18078"/>
                  </a:moveTo>
                  <a:lnTo>
                    <a:pt x="3316" y="17839"/>
                  </a:lnTo>
                  <a:cubicBezTo>
                    <a:pt x="3554" y="17599"/>
                    <a:pt x="3765" y="17394"/>
                    <a:pt x="3977" y="17120"/>
                  </a:cubicBezTo>
                  <a:lnTo>
                    <a:pt x="4162" y="17360"/>
                  </a:lnTo>
                  <a:cubicBezTo>
                    <a:pt x="3924" y="17668"/>
                    <a:pt x="3712" y="17873"/>
                    <a:pt x="3501" y="18078"/>
                  </a:cubicBezTo>
                  <a:close/>
                  <a:moveTo>
                    <a:pt x="5334" y="16279"/>
                  </a:moveTo>
                  <a:lnTo>
                    <a:pt x="5153" y="16037"/>
                  </a:lnTo>
                  <a:cubicBezTo>
                    <a:pt x="5231" y="15934"/>
                    <a:pt x="5283" y="15865"/>
                    <a:pt x="5334" y="15796"/>
                  </a:cubicBezTo>
                  <a:cubicBezTo>
                    <a:pt x="4878" y="15594"/>
                    <a:pt x="4868" y="15589"/>
                    <a:pt x="4868" y="15589"/>
                  </a:cubicBezTo>
                  <a:cubicBezTo>
                    <a:pt x="4919" y="15184"/>
                    <a:pt x="4920" y="15176"/>
                    <a:pt x="4920" y="15176"/>
                  </a:cubicBezTo>
                  <a:lnTo>
                    <a:pt x="5555" y="15477"/>
                  </a:lnTo>
                  <a:cubicBezTo>
                    <a:pt x="5642" y="15519"/>
                    <a:pt x="5645" y="15520"/>
                    <a:pt x="5645" y="15520"/>
                  </a:cubicBezTo>
                  <a:cubicBezTo>
                    <a:pt x="5697" y="15451"/>
                    <a:pt x="5749" y="15382"/>
                    <a:pt x="5853" y="15314"/>
                  </a:cubicBezTo>
                  <a:lnTo>
                    <a:pt x="5989" y="15615"/>
                  </a:lnTo>
                  <a:cubicBezTo>
                    <a:pt x="5749" y="15865"/>
                    <a:pt x="5542" y="16072"/>
                    <a:pt x="5334" y="16279"/>
                  </a:cubicBezTo>
                  <a:close/>
                  <a:moveTo>
                    <a:pt x="1721" y="20023"/>
                  </a:moveTo>
                  <a:lnTo>
                    <a:pt x="1513" y="19674"/>
                  </a:lnTo>
                  <a:cubicBezTo>
                    <a:pt x="1721" y="19465"/>
                    <a:pt x="1930" y="19256"/>
                    <a:pt x="2190" y="18978"/>
                  </a:cubicBezTo>
                  <a:lnTo>
                    <a:pt x="2346" y="19256"/>
                  </a:lnTo>
                  <a:cubicBezTo>
                    <a:pt x="2138" y="19535"/>
                    <a:pt x="1930" y="19744"/>
                    <a:pt x="1721" y="20023"/>
                  </a:cubicBezTo>
                  <a:close/>
                  <a:moveTo>
                    <a:pt x="7874" y="13909"/>
                  </a:moveTo>
                  <a:cubicBezTo>
                    <a:pt x="7630" y="14151"/>
                    <a:pt x="7418" y="14359"/>
                    <a:pt x="7154" y="14566"/>
                  </a:cubicBezTo>
                  <a:lnTo>
                    <a:pt x="7015" y="14324"/>
                  </a:lnTo>
                  <a:cubicBezTo>
                    <a:pt x="7259" y="14082"/>
                    <a:pt x="7471" y="13874"/>
                    <a:pt x="7735" y="13666"/>
                  </a:cubicBezTo>
                  <a:close/>
                  <a:moveTo>
                    <a:pt x="18310" y="3827"/>
                  </a:moveTo>
                  <a:lnTo>
                    <a:pt x="17630" y="3131"/>
                  </a:lnTo>
                  <a:lnTo>
                    <a:pt x="17783" y="2782"/>
                  </a:lnTo>
                  <a:lnTo>
                    <a:pt x="18463" y="3479"/>
                  </a:lnTo>
                  <a:close/>
                  <a:moveTo>
                    <a:pt x="11733" y="10777"/>
                  </a:moveTo>
                  <a:cubicBezTo>
                    <a:pt x="11489" y="10958"/>
                    <a:pt x="11224" y="11166"/>
                    <a:pt x="11013" y="11373"/>
                  </a:cubicBezTo>
                  <a:lnTo>
                    <a:pt x="10854" y="11027"/>
                  </a:lnTo>
                  <a:cubicBezTo>
                    <a:pt x="11119" y="10820"/>
                    <a:pt x="11330" y="10612"/>
                    <a:pt x="11595" y="10474"/>
                  </a:cubicBezTo>
                  <a:close/>
                  <a:moveTo>
                    <a:pt x="13720" y="9328"/>
                  </a:moveTo>
                  <a:cubicBezTo>
                    <a:pt x="13462" y="9491"/>
                    <a:pt x="13251" y="9698"/>
                    <a:pt x="12986" y="9835"/>
                  </a:cubicBezTo>
                  <a:lnTo>
                    <a:pt x="12848" y="9595"/>
                  </a:lnTo>
                  <a:cubicBezTo>
                    <a:pt x="12986" y="9423"/>
                    <a:pt x="13145" y="9354"/>
                    <a:pt x="13304" y="9216"/>
                  </a:cubicBezTo>
                  <a:cubicBezTo>
                    <a:pt x="12839" y="8881"/>
                    <a:pt x="12828" y="8873"/>
                    <a:pt x="12828" y="8873"/>
                  </a:cubicBezTo>
                  <a:lnTo>
                    <a:pt x="12933" y="8529"/>
                  </a:lnTo>
                  <a:cubicBezTo>
                    <a:pt x="13611" y="9003"/>
                    <a:pt x="13621" y="9010"/>
                    <a:pt x="13621" y="9010"/>
                  </a:cubicBezTo>
                  <a:lnTo>
                    <a:pt x="13714" y="9070"/>
                  </a:lnTo>
                  <a:lnTo>
                    <a:pt x="13674" y="9148"/>
                  </a:lnTo>
                  <a:close/>
                  <a:moveTo>
                    <a:pt x="10438" y="12883"/>
                  </a:moveTo>
                  <a:lnTo>
                    <a:pt x="10174" y="12825"/>
                  </a:lnTo>
                  <a:lnTo>
                    <a:pt x="10284" y="11983"/>
                  </a:lnTo>
                  <a:lnTo>
                    <a:pt x="10547" y="12070"/>
                  </a:lnTo>
                  <a:close/>
                  <a:moveTo>
                    <a:pt x="15753" y="7994"/>
                  </a:moveTo>
                  <a:cubicBezTo>
                    <a:pt x="15502" y="8178"/>
                    <a:pt x="15237" y="8389"/>
                    <a:pt x="15026" y="8529"/>
                  </a:cubicBezTo>
                  <a:lnTo>
                    <a:pt x="14887" y="8222"/>
                  </a:lnTo>
                  <a:cubicBezTo>
                    <a:pt x="15131" y="8038"/>
                    <a:pt x="15396" y="7828"/>
                    <a:pt x="15660" y="7687"/>
                  </a:cubicBezTo>
                  <a:close/>
                  <a:moveTo>
                    <a:pt x="16490" y="7629"/>
                  </a:moveTo>
                  <a:lnTo>
                    <a:pt x="10810" y="2144"/>
                  </a:lnTo>
                  <a:lnTo>
                    <a:pt x="10964" y="1883"/>
                  </a:lnTo>
                  <a:lnTo>
                    <a:pt x="16709" y="7281"/>
                  </a:lnTo>
                  <a:close/>
                  <a:moveTo>
                    <a:pt x="17880" y="6827"/>
                  </a:moveTo>
                  <a:cubicBezTo>
                    <a:pt x="17579" y="7007"/>
                    <a:pt x="17317" y="7144"/>
                    <a:pt x="17055" y="7281"/>
                  </a:cubicBezTo>
                  <a:lnTo>
                    <a:pt x="16963" y="6981"/>
                  </a:lnTo>
                  <a:cubicBezTo>
                    <a:pt x="17212" y="6801"/>
                    <a:pt x="17474" y="6664"/>
                    <a:pt x="17788" y="6526"/>
                  </a:cubicBezTo>
                  <a:close/>
                  <a:moveTo>
                    <a:pt x="20130" y="5627"/>
                  </a:moveTo>
                  <a:lnTo>
                    <a:pt x="19472" y="4930"/>
                  </a:lnTo>
                  <a:lnTo>
                    <a:pt x="19625" y="4640"/>
                  </a:lnTo>
                  <a:lnTo>
                    <a:pt x="20305" y="5336"/>
                  </a:lnTo>
                  <a:close/>
                  <a:moveTo>
                    <a:pt x="10021" y="15872"/>
                  </a:moveTo>
                  <a:lnTo>
                    <a:pt x="9758" y="15785"/>
                  </a:lnTo>
                  <a:lnTo>
                    <a:pt x="9911" y="14682"/>
                  </a:lnTo>
                  <a:lnTo>
                    <a:pt x="10174" y="14769"/>
                  </a:lnTo>
                  <a:close/>
                  <a:moveTo>
                    <a:pt x="20029" y="5844"/>
                  </a:moveTo>
                  <a:cubicBezTo>
                    <a:pt x="19728" y="6027"/>
                    <a:pt x="19466" y="6097"/>
                    <a:pt x="19204" y="6236"/>
                  </a:cubicBezTo>
                  <a:lnTo>
                    <a:pt x="19112" y="5931"/>
                  </a:lnTo>
                  <a:cubicBezTo>
                    <a:pt x="19413" y="5749"/>
                    <a:pt x="19675" y="5679"/>
                    <a:pt x="19937" y="5540"/>
                  </a:cubicBezTo>
                  <a:close/>
                  <a:moveTo>
                    <a:pt x="5846" y="21251"/>
                  </a:moveTo>
                  <a:lnTo>
                    <a:pt x="13624" y="13389"/>
                  </a:lnTo>
                  <a:cubicBezTo>
                    <a:pt x="14191" y="9452"/>
                    <a:pt x="14196" y="9418"/>
                    <a:pt x="14196" y="9418"/>
                  </a:cubicBezTo>
                  <a:cubicBezTo>
                    <a:pt x="14503" y="9486"/>
                    <a:pt x="14509" y="9487"/>
                    <a:pt x="14510" y="9487"/>
                  </a:cubicBezTo>
                  <a:cubicBezTo>
                    <a:pt x="14313" y="10825"/>
                    <a:pt x="14141" y="11995"/>
                    <a:pt x="13991" y="13018"/>
                  </a:cubicBezTo>
                  <a:lnTo>
                    <a:pt x="18045" y="8921"/>
                  </a:lnTo>
                  <a:lnTo>
                    <a:pt x="17849" y="8877"/>
                  </a:lnTo>
                  <a:lnTo>
                    <a:pt x="18003" y="7774"/>
                  </a:lnTo>
                  <a:lnTo>
                    <a:pt x="18266" y="7832"/>
                  </a:lnTo>
                  <a:lnTo>
                    <a:pt x="18126" y="8839"/>
                  </a:lnTo>
                  <a:lnTo>
                    <a:pt x="21600" y="5327"/>
                  </a:lnTo>
                  <a:lnTo>
                    <a:pt x="21399" y="5403"/>
                  </a:lnTo>
                  <a:lnTo>
                    <a:pt x="21308" y="5100"/>
                  </a:lnTo>
                  <a:cubicBezTo>
                    <a:pt x="21295" y="5059"/>
                    <a:pt x="21295" y="5057"/>
                    <a:pt x="21295" y="5057"/>
                  </a:cubicBezTo>
                  <a:cubicBezTo>
                    <a:pt x="21399" y="4987"/>
                    <a:pt x="21451" y="4987"/>
                    <a:pt x="21556" y="4987"/>
                  </a:cubicBezTo>
                  <a:cubicBezTo>
                    <a:pt x="19540" y="1483"/>
                    <a:pt x="17414" y="42"/>
                    <a:pt x="15310" y="1"/>
                  </a:cubicBezTo>
                  <a:cubicBezTo>
                    <a:pt x="11803" y="-68"/>
                    <a:pt x="8357" y="3750"/>
                    <a:pt x="5585" y="8379"/>
                  </a:cubicBezTo>
                  <a:cubicBezTo>
                    <a:pt x="9781" y="11953"/>
                    <a:pt x="9812" y="11979"/>
                    <a:pt x="9812" y="11979"/>
                  </a:cubicBezTo>
                  <a:lnTo>
                    <a:pt x="9721" y="12161"/>
                  </a:lnTo>
                  <a:cubicBezTo>
                    <a:pt x="9709" y="12185"/>
                    <a:pt x="9708" y="12187"/>
                    <a:pt x="9708" y="12187"/>
                  </a:cubicBezTo>
                  <a:lnTo>
                    <a:pt x="9754" y="12308"/>
                  </a:lnTo>
                  <a:cubicBezTo>
                    <a:pt x="9760" y="12324"/>
                    <a:pt x="9760" y="12325"/>
                    <a:pt x="9760" y="12325"/>
                  </a:cubicBezTo>
                  <a:cubicBezTo>
                    <a:pt x="9551" y="12533"/>
                    <a:pt x="9290" y="12671"/>
                    <a:pt x="9082" y="12879"/>
                  </a:cubicBezTo>
                  <a:lnTo>
                    <a:pt x="8945" y="12637"/>
                  </a:lnTo>
                  <a:cubicBezTo>
                    <a:pt x="8926" y="12604"/>
                    <a:pt x="8925" y="12602"/>
                    <a:pt x="8925" y="12602"/>
                  </a:cubicBezTo>
                  <a:cubicBezTo>
                    <a:pt x="9082" y="12464"/>
                    <a:pt x="9238" y="12325"/>
                    <a:pt x="9447" y="12118"/>
                  </a:cubicBezTo>
                  <a:cubicBezTo>
                    <a:pt x="5458" y="8682"/>
                    <a:pt x="5428" y="8657"/>
                    <a:pt x="5428" y="8656"/>
                  </a:cubicBezTo>
                  <a:cubicBezTo>
                    <a:pt x="3758" y="11495"/>
                    <a:pt x="2349" y="14540"/>
                    <a:pt x="1357" y="17171"/>
                  </a:cubicBezTo>
                  <a:cubicBezTo>
                    <a:pt x="3419" y="18333"/>
                    <a:pt x="3444" y="18348"/>
                    <a:pt x="3445" y="18348"/>
                  </a:cubicBezTo>
                  <a:lnTo>
                    <a:pt x="3353" y="18651"/>
                  </a:lnTo>
                  <a:cubicBezTo>
                    <a:pt x="3341" y="18691"/>
                    <a:pt x="3340" y="18694"/>
                    <a:pt x="3340" y="18694"/>
                  </a:cubicBezTo>
                  <a:cubicBezTo>
                    <a:pt x="1270" y="17527"/>
                    <a:pt x="1253" y="17517"/>
                    <a:pt x="1253" y="17517"/>
                  </a:cubicBezTo>
                  <a:cubicBezTo>
                    <a:pt x="731" y="18971"/>
                    <a:pt x="313" y="20286"/>
                    <a:pt x="0" y="21394"/>
                  </a:cubicBezTo>
                  <a:cubicBezTo>
                    <a:pt x="104" y="21255"/>
                    <a:pt x="261" y="21117"/>
                    <a:pt x="418" y="20909"/>
                  </a:cubicBezTo>
                  <a:lnTo>
                    <a:pt x="600" y="21151"/>
                  </a:lnTo>
                  <a:cubicBezTo>
                    <a:pt x="625" y="21184"/>
                    <a:pt x="626" y="21186"/>
                    <a:pt x="626" y="21186"/>
                  </a:cubicBezTo>
                  <a:lnTo>
                    <a:pt x="313" y="21532"/>
                  </a:lnTo>
                  <a:cubicBezTo>
                    <a:pt x="1618" y="21463"/>
                    <a:pt x="3497" y="21463"/>
                    <a:pt x="5532" y="21255"/>
                  </a:cubicBezTo>
                  <a:cubicBezTo>
                    <a:pt x="6516" y="15006"/>
                    <a:pt x="6524" y="14956"/>
                    <a:pt x="6524" y="14956"/>
                  </a:cubicBezTo>
                  <a:lnTo>
                    <a:pt x="6752" y="15016"/>
                  </a:lnTo>
                  <a:cubicBezTo>
                    <a:pt x="6783" y="15024"/>
                    <a:pt x="6785" y="15025"/>
                    <a:pt x="6785" y="15025"/>
                  </a:cubicBezTo>
                  <a:cubicBezTo>
                    <a:pt x="5928" y="20710"/>
                    <a:pt x="5853" y="21207"/>
                    <a:pt x="5846" y="2125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95" name="Shape 595"/>
            <p:cNvSpPr/>
            <p:nvPr/>
          </p:nvSpPr>
          <p:spPr>
            <a:xfrm rot="14260338">
              <a:off x="3042519" y="3479303"/>
              <a:ext cx="1562102" cy="83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96" name="Shape 596"/>
            <p:cNvSpPr/>
            <p:nvPr/>
          </p:nvSpPr>
          <p:spPr>
            <a:xfrm rot="19642308">
              <a:off x="5291214" y="4623098"/>
              <a:ext cx="822326" cy="779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97" name="Shape 597"/>
            <p:cNvSpPr/>
            <p:nvPr/>
          </p:nvSpPr>
          <p:spPr>
            <a:xfrm rot="17366818">
              <a:off x="4880050" y="1573510"/>
              <a:ext cx="750889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98" name="Shape 598"/>
            <p:cNvSpPr/>
            <p:nvPr/>
          </p:nvSpPr>
          <p:spPr>
            <a:xfrm rot="18361205">
              <a:off x="1885232" y="2960191"/>
              <a:ext cx="752475" cy="401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99" name="Shape 599"/>
            <p:cNvSpPr/>
            <p:nvPr/>
          </p:nvSpPr>
          <p:spPr>
            <a:xfrm rot="1968420">
              <a:off x="3727525" y="2419648"/>
              <a:ext cx="1169990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00" name="Shape 600"/>
            <p:cNvSpPr/>
            <p:nvPr/>
          </p:nvSpPr>
          <p:spPr>
            <a:xfrm rot="20678873">
              <a:off x="2027314" y="3734098"/>
              <a:ext cx="822326" cy="779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01" name="Shape 601"/>
            <p:cNvSpPr/>
            <p:nvPr/>
          </p:nvSpPr>
          <p:spPr>
            <a:xfrm rot="16885505" flipH="1">
              <a:off x="3188568" y="4771530"/>
              <a:ext cx="1096965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02" name="Shape 602"/>
            <p:cNvSpPr/>
            <p:nvPr/>
          </p:nvSpPr>
          <p:spPr>
            <a:xfrm rot="10207366">
              <a:off x="2557538" y="2568873"/>
              <a:ext cx="1169989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03" name="Shape 603"/>
            <p:cNvSpPr/>
            <p:nvPr/>
          </p:nvSpPr>
          <p:spPr>
            <a:xfrm rot="4491075">
              <a:off x="2526581" y="4522292"/>
              <a:ext cx="750890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04" name="Shape 604"/>
            <p:cNvSpPr/>
            <p:nvPr/>
          </p:nvSpPr>
          <p:spPr>
            <a:xfrm rot="4770738">
              <a:off x="2943300" y="4134149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05" name="Shape 605"/>
            <p:cNvSpPr/>
            <p:nvPr/>
          </p:nvSpPr>
          <p:spPr>
            <a:xfrm rot="19178520">
              <a:off x="7332739" y="4230985"/>
              <a:ext cx="561976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06" name="Shape 606"/>
            <p:cNvSpPr/>
            <p:nvPr/>
          </p:nvSpPr>
          <p:spPr>
            <a:xfrm rot="18361205">
              <a:off x="4576837" y="2156123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07" name="Shape 607"/>
            <p:cNvSpPr/>
            <p:nvPr/>
          </p:nvSpPr>
          <p:spPr>
            <a:xfrm rot="11792620" flipH="1">
              <a:off x="4119638" y="4689773"/>
              <a:ext cx="823913" cy="781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08" name="Shape 608"/>
            <p:cNvSpPr/>
            <p:nvPr/>
          </p:nvSpPr>
          <p:spPr>
            <a:xfrm rot="18361205">
              <a:off x="6927925" y="3126086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09" name="Shape 609"/>
            <p:cNvSpPr/>
            <p:nvPr/>
          </p:nvSpPr>
          <p:spPr>
            <a:xfrm rot="1968420">
              <a:off x="6334200" y="4069061"/>
              <a:ext cx="1169990" cy="1111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10" name="Shape 610"/>
            <p:cNvSpPr/>
            <p:nvPr/>
          </p:nvSpPr>
          <p:spPr>
            <a:xfrm rot="20678873">
              <a:off x="6538989" y="2316461"/>
              <a:ext cx="822326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11" name="Shape 611"/>
            <p:cNvSpPr/>
            <p:nvPr/>
          </p:nvSpPr>
          <p:spPr>
            <a:xfrm rot="3206259" flipH="1">
              <a:off x="4300613" y="3721398"/>
              <a:ext cx="1096963" cy="58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12" name="Shape 612"/>
            <p:cNvSpPr/>
            <p:nvPr/>
          </p:nvSpPr>
          <p:spPr>
            <a:xfrm rot="4491075">
              <a:off x="6589787" y="3597574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13" name="Shape 613"/>
            <p:cNvSpPr/>
            <p:nvPr/>
          </p:nvSpPr>
          <p:spPr>
            <a:xfrm rot="19178520">
              <a:off x="4943551" y="4399261"/>
              <a:ext cx="563564" cy="53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14" name="Shape 614"/>
            <p:cNvSpPr/>
            <p:nvPr/>
          </p:nvSpPr>
          <p:spPr>
            <a:xfrm rot="18361205">
              <a:off x="5769844" y="3873005"/>
              <a:ext cx="752476" cy="401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15" name="Shape 615"/>
            <p:cNvSpPr/>
            <p:nvPr/>
          </p:nvSpPr>
          <p:spPr>
            <a:xfrm rot="11792620" flipH="1">
              <a:off x="5823025" y="2883198"/>
              <a:ext cx="822327" cy="781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16" name="Shape 616"/>
            <p:cNvSpPr/>
            <p:nvPr/>
          </p:nvSpPr>
          <p:spPr>
            <a:xfrm rot="14246117">
              <a:off x="5486475" y="5596236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17" name="Shape 617"/>
            <p:cNvSpPr/>
            <p:nvPr/>
          </p:nvSpPr>
          <p:spPr>
            <a:xfrm rot="1968420">
              <a:off x="5564263" y="1676698"/>
              <a:ext cx="1169989" cy="110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18" name="Shape 618"/>
            <p:cNvSpPr/>
            <p:nvPr/>
          </p:nvSpPr>
          <p:spPr>
            <a:xfrm rot="20678873">
              <a:off x="4818139" y="2629198"/>
              <a:ext cx="822326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19" name="Shape 619"/>
            <p:cNvSpPr/>
            <p:nvPr/>
          </p:nvSpPr>
          <p:spPr>
            <a:xfrm rot="16885505" flipH="1">
              <a:off x="5054675" y="3430886"/>
              <a:ext cx="1096965" cy="58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20" name="Shape 620"/>
            <p:cNvSpPr/>
            <p:nvPr/>
          </p:nvSpPr>
          <p:spPr>
            <a:xfrm rot="4491075">
              <a:off x="8145537" y="4480224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21" name="Shape 621"/>
            <p:cNvSpPr/>
            <p:nvPr/>
          </p:nvSpPr>
          <p:spPr>
            <a:xfrm rot="2242059">
              <a:off x="592213" y="6826547"/>
              <a:ext cx="531813" cy="53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9604" y="6439"/>
                  </a:moveTo>
                  <a:lnTo>
                    <a:pt x="8881" y="5888"/>
                  </a:lnTo>
                  <a:lnTo>
                    <a:pt x="8968" y="5627"/>
                  </a:lnTo>
                  <a:lnTo>
                    <a:pt x="9714" y="6178"/>
                  </a:lnTo>
                  <a:close/>
                  <a:moveTo>
                    <a:pt x="3508" y="14972"/>
                  </a:moveTo>
                  <a:lnTo>
                    <a:pt x="2675" y="14566"/>
                  </a:lnTo>
                  <a:lnTo>
                    <a:pt x="2763" y="14218"/>
                  </a:lnTo>
                  <a:lnTo>
                    <a:pt x="3596" y="14624"/>
                  </a:lnTo>
                  <a:close/>
                  <a:moveTo>
                    <a:pt x="16533" y="1941"/>
                  </a:moveTo>
                  <a:lnTo>
                    <a:pt x="15854" y="1244"/>
                  </a:lnTo>
                  <a:lnTo>
                    <a:pt x="16029" y="983"/>
                  </a:lnTo>
                  <a:lnTo>
                    <a:pt x="16709" y="1679"/>
                  </a:lnTo>
                  <a:close/>
                  <a:moveTo>
                    <a:pt x="11578" y="7978"/>
                  </a:moveTo>
                  <a:lnTo>
                    <a:pt x="10854" y="7426"/>
                  </a:lnTo>
                  <a:lnTo>
                    <a:pt x="10964" y="7078"/>
                  </a:lnTo>
                  <a:lnTo>
                    <a:pt x="11753" y="7629"/>
                  </a:lnTo>
                  <a:close/>
                  <a:moveTo>
                    <a:pt x="3501" y="18078"/>
                  </a:moveTo>
                  <a:lnTo>
                    <a:pt x="3316" y="17839"/>
                  </a:lnTo>
                  <a:cubicBezTo>
                    <a:pt x="3554" y="17599"/>
                    <a:pt x="3765" y="17394"/>
                    <a:pt x="3977" y="17120"/>
                  </a:cubicBezTo>
                  <a:lnTo>
                    <a:pt x="4162" y="17360"/>
                  </a:lnTo>
                  <a:cubicBezTo>
                    <a:pt x="3924" y="17668"/>
                    <a:pt x="3712" y="17873"/>
                    <a:pt x="3501" y="18078"/>
                  </a:cubicBezTo>
                  <a:close/>
                  <a:moveTo>
                    <a:pt x="5334" y="16279"/>
                  </a:moveTo>
                  <a:lnTo>
                    <a:pt x="5153" y="16037"/>
                  </a:lnTo>
                  <a:cubicBezTo>
                    <a:pt x="5231" y="15934"/>
                    <a:pt x="5283" y="15865"/>
                    <a:pt x="5334" y="15796"/>
                  </a:cubicBezTo>
                  <a:cubicBezTo>
                    <a:pt x="4878" y="15594"/>
                    <a:pt x="4868" y="15589"/>
                    <a:pt x="4868" y="15589"/>
                  </a:cubicBezTo>
                  <a:cubicBezTo>
                    <a:pt x="4919" y="15184"/>
                    <a:pt x="4920" y="15176"/>
                    <a:pt x="4920" y="15176"/>
                  </a:cubicBezTo>
                  <a:lnTo>
                    <a:pt x="5555" y="15477"/>
                  </a:lnTo>
                  <a:cubicBezTo>
                    <a:pt x="5642" y="15519"/>
                    <a:pt x="5645" y="15520"/>
                    <a:pt x="5645" y="15520"/>
                  </a:cubicBezTo>
                  <a:cubicBezTo>
                    <a:pt x="5697" y="15451"/>
                    <a:pt x="5749" y="15382"/>
                    <a:pt x="5853" y="15314"/>
                  </a:cubicBezTo>
                  <a:lnTo>
                    <a:pt x="5989" y="15615"/>
                  </a:lnTo>
                  <a:cubicBezTo>
                    <a:pt x="5749" y="15865"/>
                    <a:pt x="5542" y="16072"/>
                    <a:pt x="5334" y="16279"/>
                  </a:cubicBezTo>
                  <a:close/>
                  <a:moveTo>
                    <a:pt x="1721" y="20023"/>
                  </a:moveTo>
                  <a:lnTo>
                    <a:pt x="1513" y="19674"/>
                  </a:lnTo>
                  <a:cubicBezTo>
                    <a:pt x="1721" y="19465"/>
                    <a:pt x="1930" y="19256"/>
                    <a:pt x="2190" y="18978"/>
                  </a:cubicBezTo>
                  <a:lnTo>
                    <a:pt x="2346" y="19256"/>
                  </a:lnTo>
                  <a:cubicBezTo>
                    <a:pt x="2138" y="19535"/>
                    <a:pt x="1930" y="19744"/>
                    <a:pt x="1721" y="20023"/>
                  </a:cubicBezTo>
                  <a:close/>
                  <a:moveTo>
                    <a:pt x="7874" y="13909"/>
                  </a:moveTo>
                  <a:cubicBezTo>
                    <a:pt x="7630" y="14151"/>
                    <a:pt x="7418" y="14359"/>
                    <a:pt x="7154" y="14566"/>
                  </a:cubicBezTo>
                  <a:lnTo>
                    <a:pt x="7015" y="14324"/>
                  </a:lnTo>
                  <a:cubicBezTo>
                    <a:pt x="7259" y="14082"/>
                    <a:pt x="7471" y="13874"/>
                    <a:pt x="7735" y="13666"/>
                  </a:cubicBezTo>
                  <a:close/>
                  <a:moveTo>
                    <a:pt x="18310" y="3827"/>
                  </a:moveTo>
                  <a:lnTo>
                    <a:pt x="17630" y="3131"/>
                  </a:lnTo>
                  <a:lnTo>
                    <a:pt x="17783" y="2782"/>
                  </a:lnTo>
                  <a:lnTo>
                    <a:pt x="18463" y="3479"/>
                  </a:lnTo>
                  <a:close/>
                  <a:moveTo>
                    <a:pt x="11733" y="10777"/>
                  </a:moveTo>
                  <a:cubicBezTo>
                    <a:pt x="11489" y="10958"/>
                    <a:pt x="11224" y="11166"/>
                    <a:pt x="11013" y="11373"/>
                  </a:cubicBezTo>
                  <a:lnTo>
                    <a:pt x="10854" y="11027"/>
                  </a:lnTo>
                  <a:cubicBezTo>
                    <a:pt x="11119" y="10820"/>
                    <a:pt x="11330" y="10612"/>
                    <a:pt x="11595" y="10474"/>
                  </a:cubicBezTo>
                  <a:close/>
                  <a:moveTo>
                    <a:pt x="13720" y="9328"/>
                  </a:moveTo>
                  <a:cubicBezTo>
                    <a:pt x="13462" y="9491"/>
                    <a:pt x="13251" y="9698"/>
                    <a:pt x="12986" y="9835"/>
                  </a:cubicBezTo>
                  <a:lnTo>
                    <a:pt x="12848" y="9595"/>
                  </a:lnTo>
                  <a:cubicBezTo>
                    <a:pt x="12986" y="9423"/>
                    <a:pt x="13145" y="9354"/>
                    <a:pt x="13304" y="9216"/>
                  </a:cubicBezTo>
                  <a:cubicBezTo>
                    <a:pt x="12839" y="8881"/>
                    <a:pt x="12828" y="8873"/>
                    <a:pt x="12828" y="8873"/>
                  </a:cubicBezTo>
                  <a:lnTo>
                    <a:pt x="12933" y="8529"/>
                  </a:lnTo>
                  <a:cubicBezTo>
                    <a:pt x="13611" y="9003"/>
                    <a:pt x="13621" y="9010"/>
                    <a:pt x="13621" y="9010"/>
                  </a:cubicBezTo>
                  <a:lnTo>
                    <a:pt x="13714" y="9070"/>
                  </a:lnTo>
                  <a:lnTo>
                    <a:pt x="13674" y="9148"/>
                  </a:lnTo>
                  <a:close/>
                  <a:moveTo>
                    <a:pt x="10438" y="12883"/>
                  </a:moveTo>
                  <a:lnTo>
                    <a:pt x="10174" y="12825"/>
                  </a:lnTo>
                  <a:lnTo>
                    <a:pt x="10284" y="11983"/>
                  </a:lnTo>
                  <a:lnTo>
                    <a:pt x="10547" y="12070"/>
                  </a:lnTo>
                  <a:close/>
                  <a:moveTo>
                    <a:pt x="15753" y="7994"/>
                  </a:moveTo>
                  <a:cubicBezTo>
                    <a:pt x="15502" y="8178"/>
                    <a:pt x="15237" y="8389"/>
                    <a:pt x="15026" y="8529"/>
                  </a:cubicBezTo>
                  <a:lnTo>
                    <a:pt x="14887" y="8222"/>
                  </a:lnTo>
                  <a:cubicBezTo>
                    <a:pt x="15131" y="8038"/>
                    <a:pt x="15396" y="7828"/>
                    <a:pt x="15660" y="7687"/>
                  </a:cubicBezTo>
                  <a:close/>
                  <a:moveTo>
                    <a:pt x="16490" y="7629"/>
                  </a:moveTo>
                  <a:lnTo>
                    <a:pt x="10810" y="2144"/>
                  </a:lnTo>
                  <a:lnTo>
                    <a:pt x="10964" y="1883"/>
                  </a:lnTo>
                  <a:lnTo>
                    <a:pt x="16709" y="7281"/>
                  </a:lnTo>
                  <a:close/>
                  <a:moveTo>
                    <a:pt x="17880" y="6827"/>
                  </a:moveTo>
                  <a:cubicBezTo>
                    <a:pt x="17579" y="7007"/>
                    <a:pt x="17317" y="7144"/>
                    <a:pt x="17055" y="7281"/>
                  </a:cubicBezTo>
                  <a:lnTo>
                    <a:pt x="16963" y="6981"/>
                  </a:lnTo>
                  <a:cubicBezTo>
                    <a:pt x="17212" y="6801"/>
                    <a:pt x="17474" y="6664"/>
                    <a:pt x="17788" y="6526"/>
                  </a:cubicBezTo>
                  <a:close/>
                  <a:moveTo>
                    <a:pt x="20130" y="5627"/>
                  </a:moveTo>
                  <a:lnTo>
                    <a:pt x="19472" y="4930"/>
                  </a:lnTo>
                  <a:lnTo>
                    <a:pt x="19625" y="4640"/>
                  </a:lnTo>
                  <a:lnTo>
                    <a:pt x="20305" y="5336"/>
                  </a:lnTo>
                  <a:close/>
                  <a:moveTo>
                    <a:pt x="10021" y="15872"/>
                  </a:moveTo>
                  <a:lnTo>
                    <a:pt x="9758" y="15785"/>
                  </a:lnTo>
                  <a:lnTo>
                    <a:pt x="9911" y="14682"/>
                  </a:lnTo>
                  <a:lnTo>
                    <a:pt x="10174" y="14769"/>
                  </a:lnTo>
                  <a:close/>
                  <a:moveTo>
                    <a:pt x="20029" y="5844"/>
                  </a:moveTo>
                  <a:cubicBezTo>
                    <a:pt x="19728" y="6027"/>
                    <a:pt x="19466" y="6097"/>
                    <a:pt x="19204" y="6236"/>
                  </a:cubicBezTo>
                  <a:lnTo>
                    <a:pt x="19112" y="5931"/>
                  </a:lnTo>
                  <a:cubicBezTo>
                    <a:pt x="19413" y="5749"/>
                    <a:pt x="19675" y="5679"/>
                    <a:pt x="19937" y="5540"/>
                  </a:cubicBezTo>
                  <a:close/>
                  <a:moveTo>
                    <a:pt x="5846" y="21251"/>
                  </a:moveTo>
                  <a:lnTo>
                    <a:pt x="13624" y="13389"/>
                  </a:lnTo>
                  <a:cubicBezTo>
                    <a:pt x="14191" y="9452"/>
                    <a:pt x="14196" y="9418"/>
                    <a:pt x="14196" y="9418"/>
                  </a:cubicBezTo>
                  <a:cubicBezTo>
                    <a:pt x="14503" y="9486"/>
                    <a:pt x="14509" y="9487"/>
                    <a:pt x="14510" y="9487"/>
                  </a:cubicBezTo>
                  <a:cubicBezTo>
                    <a:pt x="14313" y="10825"/>
                    <a:pt x="14141" y="11995"/>
                    <a:pt x="13991" y="13018"/>
                  </a:cubicBezTo>
                  <a:lnTo>
                    <a:pt x="18045" y="8921"/>
                  </a:lnTo>
                  <a:lnTo>
                    <a:pt x="17849" y="8877"/>
                  </a:lnTo>
                  <a:lnTo>
                    <a:pt x="18003" y="7774"/>
                  </a:lnTo>
                  <a:lnTo>
                    <a:pt x="18266" y="7832"/>
                  </a:lnTo>
                  <a:lnTo>
                    <a:pt x="18126" y="8839"/>
                  </a:lnTo>
                  <a:lnTo>
                    <a:pt x="21600" y="5327"/>
                  </a:lnTo>
                  <a:lnTo>
                    <a:pt x="21399" y="5403"/>
                  </a:lnTo>
                  <a:lnTo>
                    <a:pt x="21308" y="5100"/>
                  </a:lnTo>
                  <a:cubicBezTo>
                    <a:pt x="21295" y="5059"/>
                    <a:pt x="21295" y="5057"/>
                    <a:pt x="21295" y="5057"/>
                  </a:cubicBezTo>
                  <a:cubicBezTo>
                    <a:pt x="21399" y="4987"/>
                    <a:pt x="21451" y="4987"/>
                    <a:pt x="21556" y="4987"/>
                  </a:cubicBezTo>
                  <a:cubicBezTo>
                    <a:pt x="19540" y="1483"/>
                    <a:pt x="17414" y="42"/>
                    <a:pt x="15310" y="1"/>
                  </a:cubicBezTo>
                  <a:cubicBezTo>
                    <a:pt x="11803" y="-68"/>
                    <a:pt x="8357" y="3750"/>
                    <a:pt x="5585" y="8379"/>
                  </a:cubicBezTo>
                  <a:cubicBezTo>
                    <a:pt x="9781" y="11953"/>
                    <a:pt x="9812" y="11979"/>
                    <a:pt x="9812" y="11979"/>
                  </a:cubicBezTo>
                  <a:lnTo>
                    <a:pt x="9721" y="12161"/>
                  </a:lnTo>
                  <a:cubicBezTo>
                    <a:pt x="9709" y="12185"/>
                    <a:pt x="9708" y="12187"/>
                    <a:pt x="9708" y="12187"/>
                  </a:cubicBezTo>
                  <a:lnTo>
                    <a:pt x="9754" y="12308"/>
                  </a:lnTo>
                  <a:cubicBezTo>
                    <a:pt x="9760" y="12324"/>
                    <a:pt x="9760" y="12325"/>
                    <a:pt x="9760" y="12325"/>
                  </a:cubicBezTo>
                  <a:cubicBezTo>
                    <a:pt x="9551" y="12533"/>
                    <a:pt x="9290" y="12671"/>
                    <a:pt x="9082" y="12879"/>
                  </a:cubicBezTo>
                  <a:lnTo>
                    <a:pt x="8945" y="12637"/>
                  </a:lnTo>
                  <a:cubicBezTo>
                    <a:pt x="8926" y="12604"/>
                    <a:pt x="8925" y="12602"/>
                    <a:pt x="8925" y="12602"/>
                  </a:cubicBezTo>
                  <a:cubicBezTo>
                    <a:pt x="9082" y="12464"/>
                    <a:pt x="9238" y="12325"/>
                    <a:pt x="9447" y="12118"/>
                  </a:cubicBezTo>
                  <a:cubicBezTo>
                    <a:pt x="5458" y="8682"/>
                    <a:pt x="5428" y="8657"/>
                    <a:pt x="5428" y="8656"/>
                  </a:cubicBezTo>
                  <a:cubicBezTo>
                    <a:pt x="3758" y="11495"/>
                    <a:pt x="2349" y="14540"/>
                    <a:pt x="1357" y="17171"/>
                  </a:cubicBezTo>
                  <a:cubicBezTo>
                    <a:pt x="3419" y="18333"/>
                    <a:pt x="3444" y="18348"/>
                    <a:pt x="3445" y="18348"/>
                  </a:cubicBezTo>
                  <a:lnTo>
                    <a:pt x="3353" y="18651"/>
                  </a:lnTo>
                  <a:cubicBezTo>
                    <a:pt x="3341" y="18691"/>
                    <a:pt x="3340" y="18694"/>
                    <a:pt x="3340" y="18694"/>
                  </a:cubicBezTo>
                  <a:cubicBezTo>
                    <a:pt x="1270" y="17527"/>
                    <a:pt x="1253" y="17517"/>
                    <a:pt x="1253" y="17517"/>
                  </a:cubicBezTo>
                  <a:cubicBezTo>
                    <a:pt x="731" y="18971"/>
                    <a:pt x="313" y="20286"/>
                    <a:pt x="0" y="21394"/>
                  </a:cubicBezTo>
                  <a:cubicBezTo>
                    <a:pt x="104" y="21255"/>
                    <a:pt x="261" y="21117"/>
                    <a:pt x="418" y="20909"/>
                  </a:cubicBezTo>
                  <a:lnTo>
                    <a:pt x="600" y="21151"/>
                  </a:lnTo>
                  <a:cubicBezTo>
                    <a:pt x="625" y="21184"/>
                    <a:pt x="626" y="21186"/>
                    <a:pt x="626" y="21186"/>
                  </a:cubicBezTo>
                  <a:lnTo>
                    <a:pt x="313" y="21532"/>
                  </a:lnTo>
                  <a:cubicBezTo>
                    <a:pt x="1618" y="21463"/>
                    <a:pt x="3497" y="21463"/>
                    <a:pt x="5532" y="21255"/>
                  </a:cubicBezTo>
                  <a:cubicBezTo>
                    <a:pt x="6516" y="15006"/>
                    <a:pt x="6524" y="14956"/>
                    <a:pt x="6524" y="14956"/>
                  </a:cubicBezTo>
                  <a:lnTo>
                    <a:pt x="6752" y="15016"/>
                  </a:lnTo>
                  <a:cubicBezTo>
                    <a:pt x="6783" y="15024"/>
                    <a:pt x="6785" y="15025"/>
                    <a:pt x="6785" y="15025"/>
                  </a:cubicBezTo>
                  <a:cubicBezTo>
                    <a:pt x="5928" y="20710"/>
                    <a:pt x="5853" y="21207"/>
                    <a:pt x="5846" y="2125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22" name="Shape 622"/>
            <p:cNvSpPr/>
            <p:nvPr/>
          </p:nvSpPr>
          <p:spPr>
            <a:xfrm rot="13039248" flipH="1">
              <a:off x="8237614" y="6658272"/>
              <a:ext cx="563563" cy="53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extrusionOk="0">
                  <a:moveTo>
                    <a:pt x="2021" y="19022"/>
                  </a:moveTo>
                  <a:cubicBezTo>
                    <a:pt x="1781" y="19303"/>
                    <a:pt x="1589" y="19514"/>
                    <a:pt x="1396" y="19725"/>
                  </a:cubicBezTo>
                  <a:lnTo>
                    <a:pt x="1589" y="20077"/>
                  </a:lnTo>
                  <a:cubicBezTo>
                    <a:pt x="1781" y="19796"/>
                    <a:pt x="1973" y="19585"/>
                    <a:pt x="2166" y="19303"/>
                  </a:cubicBezTo>
                  <a:close/>
                  <a:moveTo>
                    <a:pt x="3670" y="17147"/>
                  </a:moveTo>
                  <a:cubicBezTo>
                    <a:pt x="3475" y="17424"/>
                    <a:pt x="3280" y="17631"/>
                    <a:pt x="3060" y="17872"/>
                  </a:cubicBezTo>
                  <a:lnTo>
                    <a:pt x="3231" y="18114"/>
                  </a:lnTo>
                  <a:cubicBezTo>
                    <a:pt x="3426" y="17907"/>
                    <a:pt x="3622" y="17700"/>
                    <a:pt x="3841" y="17389"/>
                  </a:cubicBezTo>
                  <a:close/>
                  <a:moveTo>
                    <a:pt x="3319" y="14628"/>
                  </a:moveTo>
                  <a:lnTo>
                    <a:pt x="2550" y="14218"/>
                  </a:lnTo>
                  <a:lnTo>
                    <a:pt x="2469" y="14570"/>
                  </a:lnTo>
                  <a:lnTo>
                    <a:pt x="3238" y="14980"/>
                  </a:lnTo>
                  <a:close/>
                  <a:moveTo>
                    <a:pt x="5402" y="15324"/>
                  </a:moveTo>
                  <a:cubicBezTo>
                    <a:pt x="5306" y="15394"/>
                    <a:pt x="5258" y="15463"/>
                    <a:pt x="5211" y="15533"/>
                  </a:cubicBezTo>
                  <a:cubicBezTo>
                    <a:pt x="5210" y="15533"/>
                    <a:pt x="5199" y="15527"/>
                    <a:pt x="4541" y="15185"/>
                  </a:cubicBezTo>
                  <a:cubicBezTo>
                    <a:pt x="4541" y="15185"/>
                    <a:pt x="4539" y="15196"/>
                    <a:pt x="4493" y="15602"/>
                  </a:cubicBezTo>
                  <a:cubicBezTo>
                    <a:pt x="4493" y="15602"/>
                    <a:pt x="4502" y="15607"/>
                    <a:pt x="4924" y="15811"/>
                  </a:cubicBezTo>
                  <a:cubicBezTo>
                    <a:pt x="4876" y="15881"/>
                    <a:pt x="4828" y="15950"/>
                    <a:pt x="4756" y="16054"/>
                  </a:cubicBezTo>
                  <a:lnTo>
                    <a:pt x="4923" y="16298"/>
                  </a:lnTo>
                  <a:cubicBezTo>
                    <a:pt x="5115" y="16089"/>
                    <a:pt x="5306" y="15881"/>
                    <a:pt x="5527" y="15628"/>
                  </a:cubicBezTo>
                  <a:close/>
                  <a:moveTo>
                    <a:pt x="9067" y="17704"/>
                  </a:moveTo>
                  <a:lnTo>
                    <a:pt x="8763" y="17704"/>
                  </a:lnTo>
                  <a:lnTo>
                    <a:pt x="8682" y="18817"/>
                  </a:lnTo>
                  <a:lnTo>
                    <a:pt x="8905" y="18876"/>
                  </a:lnTo>
                  <a:close/>
                  <a:moveTo>
                    <a:pt x="7139" y="13662"/>
                  </a:moveTo>
                  <a:cubicBezTo>
                    <a:pt x="6895" y="13871"/>
                    <a:pt x="6700" y="14081"/>
                    <a:pt x="6474" y="14325"/>
                  </a:cubicBezTo>
                  <a:lnTo>
                    <a:pt x="6603" y="14570"/>
                  </a:lnTo>
                  <a:cubicBezTo>
                    <a:pt x="6847" y="14360"/>
                    <a:pt x="7042" y="14151"/>
                    <a:pt x="7268" y="13906"/>
                  </a:cubicBezTo>
                  <a:close/>
                  <a:moveTo>
                    <a:pt x="9391" y="14775"/>
                  </a:moveTo>
                  <a:lnTo>
                    <a:pt x="9148" y="14687"/>
                  </a:lnTo>
                  <a:lnTo>
                    <a:pt x="9006" y="15800"/>
                  </a:lnTo>
                  <a:lnTo>
                    <a:pt x="9249" y="15888"/>
                  </a:lnTo>
                  <a:close/>
                  <a:moveTo>
                    <a:pt x="9735" y="12050"/>
                  </a:moveTo>
                  <a:lnTo>
                    <a:pt x="9492" y="11963"/>
                  </a:lnTo>
                  <a:lnTo>
                    <a:pt x="9391" y="12812"/>
                  </a:lnTo>
                  <a:lnTo>
                    <a:pt x="9634" y="12871"/>
                  </a:lnTo>
                  <a:close/>
                  <a:moveTo>
                    <a:pt x="15746" y="16796"/>
                  </a:moveTo>
                  <a:lnTo>
                    <a:pt x="15503" y="16708"/>
                  </a:lnTo>
                  <a:lnTo>
                    <a:pt x="15361" y="17850"/>
                  </a:lnTo>
                  <a:lnTo>
                    <a:pt x="15604" y="17909"/>
                  </a:lnTo>
                  <a:close/>
                  <a:moveTo>
                    <a:pt x="10701" y="10439"/>
                  </a:moveTo>
                  <a:cubicBezTo>
                    <a:pt x="10457" y="10579"/>
                    <a:pt x="10262" y="10789"/>
                    <a:pt x="10018" y="10998"/>
                  </a:cubicBezTo>
                  <a:lnTo>
                    <a:pt x="10165" y="11348"/>
                  </a:lnTo>
                  <a:cubicBezTo>
                    <a:pt x="10360" y="11138"/>
                    <a:pt x="10604" y="10928"/>
                    <a:pt x="10830" y="10745"/>
                  </a:cubicBezTo>
                  <a:close/>
                  <a:moveTo>
                    <a:pt x="8966" y="6104"/>
                  </a:moveTo>
                  <a:lnTo>
                    <a:pt x="8278" y="5548"/>
                  </a:lnTo>
                  <a:lnTo>
                    <a:pt x="8197" y="5811"/>
                  </a:lnTo>
                  <a:lnTo>
                    <a:pt x="8865" y="6368"/>
                  </a:lnTo>
                  <a:close/>
                  <a:moveTo>
                    <a:pt x="16130" y="13779"/>
                  </a:moveTo>
                  <a:lnTo>
                    <a:pt x="15847" y="13720"/>
                  </a:lnTo>
                  <a:lnTo>
                    <a:pt x="15705" y="14833"/>
                  </a:lnTo>
                  <a:lnTo>
                    <a:pt x="15988" y="14892"/>
                  </a:lnTo>
                  <a:close/>
                  <a:moveTo>
                    <a:pt x="10848" y="7569"/>
                  </a:moveTo>
                  <a:lnTo>
                    <a:pt x="10119" y="7012"/>
                  </a:lnTo>
                  <a:lnTo>
                    <a:pt x="10018" y="7364"/>
                  </a:lnTo>
                  <a:lnTo>
                    <a:pt x="10686" y="7920"/>
                  </a:lnTo>
                  <a:close/>
                  <a:moveTo>
                    <a:pt x="12657" y="9023"/>
                  </a:moveTo>
                  <a:lnTo>
                    <a:pt x="12572" y="8962"/>
                  </a:lnTo>
                  <a:cubicBezTo>
                    <a:pt x="12572" y="8962"/>
                    <a:pt x="12561" y="8954"/>
                    <a:pt x="11937" y="8477"/>
                  </a:cubicBezTo>
                  <a:lnTo>
                    <a:pt x="11840" y="8824"/>
                  </a:lnTo>
                  <a:cubicBezTo>
                    <a:pt x="11840" y="8824"/>
                    <a:pt x="11848" y="8831"/>
                    <a:pt x="12279" y="9171"/>
                  </a:cubicBezTo>
                  <a:cubicBezTo>
                    <a:pt x="12132" y="9309"/>
                    <a:pt x="11986" y="9379"/>
                    <a:pt x="11858" y="9552"/>
                  </a:cubicBezTo>
                  <a:lnTo>
                    <a:pt x="11986" y="9795"/>
                  </a:lnTo>
                  <a:cubicBezTo>
                    <a:pt x="12230" y="9656"/>
                    <a:pt x="12425" y="9448"/>
                    <a:pt x="12663" y="9283"/>
                  </a:cubicBezTo>
                  <a:lnTo>
                    <a:pt x="12621" y="9101"/>
                  </a:lnTo>
                  <a:close/>
                  <a:moveTo>
                    <a:pt x="16474" y="10791"/>
                  </a:moveTo>
                  <a:lnTo>
                    <a:pt x="16231" y="10703"/>
                  </a:lnTo>
                  <a:lnTo>
                    <a:pt x="16090" y="11816"/>
                  </a:lnTo>
                  <a:lnTo>
                    <a:pt x="16333" y="11904"/>
                  </a:lnTo>
                  <a:close/>
                  <a:moveTo>
                    <a:pt x="14454" y="7627"/>
                  </a:moveTo>
                  <a:cubicBezTo>
                    <a:pt x="14210" y="7769"/>
                    <a:pt x="13966" y="7981"/>
                    <a:pt x="13740" y="8167"/>
                  </a:cubicBezTo>
                  <a:lnTo>
                    <a:pt x="13868" y="8477"/>
                  </a:lnTo>
                  <a:cubicBezTo>
                    <a:pt x="14063" y="8335"/>
                    <a:pt x="14307" y="8123"/>
                    <a:pt x="14539" y="7937"/>
                  </a:cubicBezTo>
                  <a:close/>
                  <a:moveTo>
                    <a:pt x="15422" y="7217"/>
                  </a:moveTo>
                  <a:lnTo>
                    <a:pt x="10119" y="1769"/>
                  </a:lnTo>
                  <a:lnTo>
                    <a:pt x="9978" y="2032"/>
                  </a:lnTo>
                  <a:lnTo>
                    <a:pt x="15219" y="7569"/>
                  </a:lnTo>
                  <a:close/>
                  <a:moveTo>
                    <a:pt x="16859" y="7774"/>
                  </a:moveTo>
                  <a:lnTo>
                    <a:pt x="16616" y="7715"/>
                  </a:lnTo>
                  <a:lnTo>
                    <a:pt x="16474" y="8828"/>
                  </a:lnTo>
                  <a:lnTo>
                    <a:pt x="16717" y="8887"/>
                  </a:lnTo>
                  <a:close/>
                  <a:moveTo>
                    <a:pt x="16418" y="6456"/>
                  </a:moveTo>
                  <a:cubicBezTo>
                    <a:pt x="16128" y="6594"/>
                    <a:pt x="15886" y="6733"/>
                    <a:pt x="15657" y="6914"/>
                  </a:cubicBezTo>
                  <a:lnTo>
                    <a:pt x="15741" y="7217"/>
                  </a:lnTo>
                  <a:cubicBezTo>
                    <a:pt x="15983" y="7079"/>
                    <a:pt x="16225" y="6940"/>
                    <a:pt x="16503" y="6758"/>
                  </a:cubicBezTo>
                  <a:close/>
                  <a:moveTo>
                    <a:pt x="18401" y="5460"/>
                  </a:moveTo>
                  <a:cubicBezTo>
                    <a:pt x="18160" y="5600"/>
                    <a:pt x="17918" y="5671"/>
                    <a:pt x="17640" y="5855"/>
                  </a:cubicBezTo>
                  <a:lnTo>
                    <a:pt x="17725" y="6163"/>
                  </a:lnTo>
                  <a:cubicBezTo>
                    <a:pt x="17966" y="6022"/>
                    <a:pt x="18208" y="5952"/>
                    <a:pt x="18486" y="5767"/>
                  </a:cubicBezTo>
                  <a:close/>
                  <a:moveTo>
                    <a:pt x="19891" y="6902"/>
                  </a:moveTo>
                  <a:lnTo>
                    <a:pt x="20894" y="8008"/>
                  </a:lnTo>
                  <a:cubicBezTo>
                    <a:pt x="21600" y="12049"/>
                    <a:pt x="20538" y="14864"/>
                    <a:pt x="18546" y="16849"/>
                  </a:cubicBezTo>
                  <a:cubicBezTo>
                    <a:pt x="18546" y="16849"/>
                    <a:pt x="18557" y="16767"/>
                    <a:pt x="19891" y="6902"/>
                  </a:cubicBezTo>
                  <a:close/>
                  <a:moveTo>
                    <a:pt x="13637" y="0"/>
                  </a:moveTo>
                  <a:lnTo>
                    <a:pt x="14642" y="1109"/>
                  </a:lnTo>
                  <a:lnTo>
                    <a:pt x="14632" y="1124"/>
                  </a:lnTo>
                  <a:lnTo>
                    <a:pt x="15260" y="1827"/>
                  </a:lnTo>
                  <a:lnTo>
                    <a:pt x="15273" y="1806"/>
                  </a:lnTo>
                  <a:lnTo>
                    <a:pt x="16305" y="2945"/>
                  </a:lnTo>
                  <a:lnTo>
                    <a:pt x="16272" y="3028"/>
                  </a:lnTo>
                  <a:lnTo>
                    <a:pt x="16899" y="3731"/>
                  </a:lnTo>
                  <a:lnTo>
                    <a:pt x="16936" y="3641"/>
                  </a:lnTo>
                  <a:lnTo>
                    <a:pt x="17991" y="4805"/>
                  </a:lnTo>
                  <a:lnTo>
                    <a:pt x="17972" y="4845"/>
                  </a:lnTo>
                  <a:lnTo>
                    <a:pt x="18579" y="5548"/>
                  </a:lnTo>
                  <a:lnTo>
                    <a:pt x="18611" y="5489"/>
                  </a:lnTo>
                  <a:lnTo>
                    <a:pt x="19633" y="6617"/>
                  </a:lnTo>
                  <a:lnTo>
                    <a:pt x="18257" y="17129"/>
                  </a:lnTo>
                  <a:cubicBezTo>
                    <a:pt x="16571" y="18596"/>
                    <a:pt x="14307" y="19574"/>
                    <a:pt x="11947" y="20203"/>
                  </a:cubicBezTo>
                  <a:cubicBezTo>
                    <a:pt x="11947" y="20202"/>
                    <a:pt x="11957" y="20126"/>
                    <a:pt x="13392" y="9444"/>
                  </a:cubicBezTo>
                  <a:cubicBezTo>
                    <a:pt x="13392" y="9444"/>
                    <a:pt x="13383" y="9442"/>
                    <a:pt x="13103" y="9374"/>
                  </a:cubicBezTo>
                  <a:cubicBezTo>
                    <a:pt x="13103" y="9374"/>
                    <a:pt x="13095" y="9434"/>
                    <a:pt x="11658" y="20342"/>
                  </a:cubicBezTo>
                  <a:cubicBezTo>
                    <a:pt x="10646" y="20552"/>
                    <a:pt x="9683" y="20762"/>
                    <a:pt x="8671" y="20901"/>
                  </a:cubicBezTo>
                  <a:cubicBezTo>
                    <a:pt x="8671" y="20901"/>
                    <a:pt x="8671" y="20899"/>
                    <a:pt x="8671" y="20875"/>
                  </a:cubicBezTo>
                  <a:lnTo>
                    <a:pt x="8671" y="20692"/>
                  </a:lnTo>
                  <a:cubicBezTo>
                    <a:pt x="8671" y="20692"/>
                    <a:pt x="8669" y="20692"/>
                    <a:pt x="8641" y="20692"/>
                  </a:cubicBezTo>
                  <a:lnTo>
                    <a:pt x="8430" y="20692"/>
                  </a:lnTo>
                  <a:cubicBezTo>
                    <a:pt x="8430" y="20692"/>
                    <a:pt x="8430" y="20694"/>
                    <a:pt x="8424" y="20727"/>
                  </a:cubicBezTo>
                  <a:lnTo>
                    <a:pt x="8382" y="20971"/>
                  </a:lnTo>
                  <a:cubicBezTo>
                    <a:pt x="7370" y="21111"/>
                    <a:pt x="6359" y="21251"/>
                    <a:pt x="5395" y="21321"/>
                  </a:cubicBezTo>
                  <a:cubicBezTo>
                    <a:pt x="5395" y="21320"/>
                    <a:pt x="5404" y="21260"/>
                    <a:pt x="6262" y="15033"/>
                  </a:cubicBezTo>
                  <a:cubicBezTo>
                    <a:pt x="6262" y="15033"/>
                    <a:pt x="6261" y="15032"/>
                    <a:pt x="6232" y="15024"/>
                  </a:cubicBezTo>
                  <a:lnTo>
                    <a:pt x="6022" y="14963"/>
                  </a:lnTo>
                  <a:cubicBezTo>
                    <a:pt x="6021" y="14963"/>
                    <a:pt x="6014" y="15016"/>
                    <a:pt x="5106" y="21321"/>
                  </a:cubicBezTo>
                  <a:cubicBezTo>
                    <a:pt x="3228" y="21530"/>
                    <a:pt x="1493" y="21530"/>
                    <a:pt x="289" y="21600"/>
                  </a:cubicBezTo>
                  <a:lnTo>
                    <a:pt x="578" y="21251"/>
                  </a:lnTo>
                  <a:cubicBezTo>
                    <a:pt x="578" y="21251"/>
                    <a:pt x="577" y="21249"/>
                    <a:pt x="554" y="21216"/>
                  </a:cubicBezTo>
                  <a:lnTo>
                    <a:pt x="385" y="20971"/>
                  </a:lnTo>
                  <a:cubicBezTo>
                    <a:pt x="241" y="21181"/>
                    <a:pt x="96" y="21321"/>
                    <a:pt x="0" y="21460"/>
                  </a:cubicBezTo>
                  <a:cubicBezTo>
                    <a:pt x="289" y="20342"/>
                    <a:pt x="674" y="19015"/>
                    <a:pt x="1156" y="17548"/>
                  </a:cubicBezTo>
                  <a:cubicBezTo>
                    <a:pt x="1156" y="17548"/>
                    <a:pt x="1175" y="17559"/>
                    <a:pt x="3083" y="18736"/>
                  </a:cubicBezTo>
                  <a:cubicBezTo>
                    <a:pt x="3083" y="18735"/>
                    <a:pt x="3084" y="18733"/>
                    <a:pt x="3095" y="18692"/>
                  </a:cubicBezTo>
                  <a:lnTo>
                    <a:pt x="3179" y="18386"/>
                  </a:lnTo>
                  <a:cubicBezTo>
                    <a:pt x="3179" y="18386"/>
                    <a:pt x="3159" y="18374"/>
                    <a:pt x="1252" y="17199"/>
                  </a:cubicBezTo>
                  <a:cubicBezTo>
                    <a:pt x="2168" y="14544"/>
                    <a:pt x="3468" y="11470"/>
                    <a:pt x="5010" y="8605"/>
                  </a:cubicBezTo>
                  <a:cubicBezTo>
                    <a:pt x="5010" y="8605"/>
                    <a:pt x="5034" y="8628"/>
                    <a:pt x="8719" y="12099"/>
                  </a:cubicBezTo>
                  <a:cubicBezTo>
                    <a:pt x="8527" y="12308"/>
                    <a:pt x="8382" y="12448"/>
                    <a:pt x="8237" y="12588"/>
                  </a:cubicBezTo>
                  <a:cubicBezTo>
                    <a:pt x="8238" y="12588"/>
                    <a:pt x="8238" y="12589"/>
                    <a:pt x="8256" y="12622"/>
                  </a:cubicBezTo>
                  <a:lnTo>
                    <a:pt x="8382" y="12867"/>
                  </a:lnTo>
                  <a:cubicBezTo>
                    <a:pt x="8575" y="12657"/>
                    <a:pt x="8816" y="12518"/>
                    <a:pt x="9008" y="12308"/>
                  </a:cubicBezTo>
                  <a:cubicBezTo>
                    <a:pt x="9008" y="12308"/>
                    <a:pt x="9008" y="12307"/>
                    <a:pt x="9002" y="12291"/>
                  </a:cubicBezTo>
                  <a:lnTo>
                    <a:pt x="8960" y="12168"/>
                  </a:lnTo>
                  <a:cubicBezTo>
                    <a:pt x="8960" y="12168"/>
                    <a:pt x="8961" y="12166"/>
                    <a:pt x="8972" y="12142"/>
                  </a:cubicBezTo>
                  <a:lnTo>
                    <a:pt x="9056" y="11959"/>
                  </a:lnTo>
                  <a:cubicBezTo>
                    <a:pt x="9056" y="11958"/>
                    <a:pt x="9022" y="11927"/>
                    <a:pt x="5154" y="8326"/>
                  </a:cubicBezTo>
                  <a:cubicBezTo>
                    <a:pt x="7582" y="3894"/>
                    <a:pt x="10568" y="199"/>
                    <a:pt x="13637" y="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624" name="Shape 624"/>
          <p:cNvSpPr/>
          <p:nvPr/>
        </p:nvSpPr>
        <p:spPr>
          <a:xfrm rot="10800000">
            <a:off x="617482" y="1630048"/>
            <a:ext cx="4254266" cy="3902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8" h="20848" extrusionOk="0">
                <a:moveTo>
                  <a:pt x="15166" y="583"/>
                </a:moveTo>
                <a:cubicBezTo>
                  <a:pt x="14834" y="-134"/>
                  <a:pt x="14183" y="170"/>
                  <a:pt x="13930" y="641"/>
                </a:cubicBezTo>
                <a:cubicBezTo>
                  <a:pt x="13710" y="-147"/>
                  <a:pt x="13008" y="-63"/>
                  <a:pt x="12898" y="745"/>
                </a:cubicBezTo>
                <a:cubicBezTo>
                  <a:pt x="12763" y="193"/>
                  <a:pt x="12315" y="-124"/>
                  <a:pt x="12141" y="570"/>
                </a:cubicBezTo>
                <a:cubicBezTo>
                  <a:pt x="11630" y="-337"/>
                  <a:pt x="11298" y="710"/>
                  <a:pt x="11298" y="710"/>
                </a:cubicBezTo>
                <a:cubicBezTo>
                  <a:pt x="11017" y="170"/>
                  <a:pt x="10731" y="53"/>
                  <a:pt x="10509" y="593"/>
                </a:cubicBezTo>
                <a:cubicBezTo>
                  <a:pt x="10218" y="53"/>
                  <a:pt x="9660" y="-28"/>
                  <a:pt x="9535" y="570"/>
                </a:cubicBezTo>
                <a:cubicBezTo>
                  <a:pt x="9203" y="5"/>
                  <a:pt x="8668" y="358"/>
                  <a:pt x="8605" y="816"/>
                </a:cubicBezTo>
                <a:cubicBezTo>
                  <a:pt x="8478" y="251"/>
                  <a:pt x="8028" y="-63"/>
                  <a:pt x="7856" y="641"/>
                </a:cubicBezTo>
                <a:cubicBezTo>
                  <a:pt x="7343" y="-276"/>
                  <a:pt x="7013" y="770"/>
                  <a:pt x="7013" y="770"/>
                </a:cubicBezTo>
                <a:cubicBezTo>
                  <a:pt x="6721" y="241"/>
                  <a:pt x="6430" y="124"/>
                  <a:pt x="6218" y="652"/>
                </a:cubicBezTo>
                <a:cubicBezTo>
                  <a:pt x="5981" y="-347"/>
                  <a:pt x="4990" y="-63"/>
                  <a:pt x="4783" y="604"/>
                </a:cubicBezTo>
                <a:cubicBezTo>
                  <a:pt x="4774" y="604"/>
                  <a:pt x="4766" y="604"/>
                  <a:pt x="4760" y="616"/>
                </a:cubicBezTo>
                <a:cubicBezTo>
                  <a:pt x="4254" y="-251"/>
                  <a:pt x="3954" y="454"/>
                  <a:pt x="3954" y="454"/>
                </a:cubicBezTo>
                <a:cubicBezTo>
                  <a:pt x="3662" y="-76"/>
                  <a:pt x="3358" y="124"/>
                  <a:pt x="3138" y="652"/>
                </a:cubicBezTo>
                <a:cubicBezTo>
                  <a:pt x="2846" y="124"/>
                  <a:pt x="2293" y="41"/>
                  <a:pt x="2159" y="627"/>
                </a:cubicBezTo>
                <a:lnTo>
                  <a:pt x="2159" y="641"/>
                </a:lnTo>
                <a:cubicBezTo>
                  <a:pt x="2130" y="722"/>
                  <a:pt x="2111" y="816"/>
                  <a:pt x="2111" y="935"/>
                </a:cubicBezTo>
                <a:cubicBezTo>
                  <a:pt x="2111" y="464"/>
                  <a:pt x="1420" y="381"/>
                  <a:pt x="1396" y="1229"/>
                </a:cubicBezTo>
                <a:cubicBezTo>
                  <a:pt x="836" y="1062"/>
                  <a:pt x="403" y="2003"/>
                  <a:pt x="889" y="2636"/>
                </a:cubicBezTo>
                <a:cubicBezTo>
                  <a:pt x="487" y="2461"/>
                  <a:pt x="-9" y="3201"/>
                  <a:pt x="570" y="4423"/>
                </a:cubicBezTo>
                <a:cubicBezTo>
                  <a:pt x="331" y="4573"/>
                  <a:pt x="255" y="5161"/>
                  <a:pt x="466" y="5407"/>
                </a:cubicBezTo>
                <a:cubicBezTo>
                  <a:pt x="151" y="5632"/>
                  <a:pt x="50" y="6514"/>
                  <a:pt x="394" y="6995"/>
                </a:cubicBezTo>
                <a:cubicBezTo>
                  <a:pt x="1" y="6983"/>
                  <a:pt x="-210" y="8123"/>
                  <a:pt x="308" y="8380"/>
                </a:cubicBezTo>
                <a:cubicBezTo>
                  <a:pt x="-77" y="8897"/>
                  <a:pt x="-100" y="10002"/>
                  <a:pt x="350" y="10423"/>
                </a:cubicBezTo>
                <a:cubicBezTo>
                  <a:pt x="-132" y="10798"/>
                  <a:pt x="-35" y="11893"/>
                  <a:pt x="453" y="12080"/>
                </a:cubicBezTo>
                <a:cubicBezTo>
                  <a:pt x="115" y="12303"/>
                  <a:pt x="-117" y="13114"/>
                  <a:pt x="308" y="13396"/>
                </a:cubicBezTo>
                <a:cubicBezTo>
                  <a:pt x="-242" y="14242"/>
                  <a:pt x="388" y="14792"/>
                  <a:pt x="388" y="14792"/>
                </a:cubicBezTo>
                <a:cubicBezTo>
                  <a:pt x="65" y="15264"/>
                  <a:pt x="143" y="15708"/>
                  <a:pt x="466" y="16062"/>
                </a:cubicBezTo>
                <a:cubicBezTo>
                  <a:pt x="119" y="16579"/>
                  <a:pt x="215" y="17471"/>
                  <a:pt x="671" y="17576"/>
                </a:cubicBezTo>
                <a:cubicBezTo>
                  <a:pt x="411" y="18199"/>
                  <a:pt x="489" y="18680"/>
                  <a:pt x="828" y="18680"/>
                </a:cubicBezTo>
                <a:cubicBezTo>
                  <a:pt x="726" y="19185"/>
                  <a:pt x="828" y="19621"/>
                  <a:pt x="1191" y="19504"/>
                </a:cubicBezTo>
                <a:cubicBezTo>
                  <a:pt x="1111" y="19831"/>
                  <a:pt x="1498" y="20206"/>
                  <a:pt x="1861" y="19985"/>
                </a:cubicBezTo>
                <a:cubicBezTo>
                  <a:pt x="1781" y="20442"/>
                  <a:pt x="2145" y="20842"/>
                  <a:pt x="2489" y="20467"/>
                </a:cubicBezTo>
                <a:cubicBezTo>
                  <a:pt x="2688" y="20853"/>
                  <a:pt x="3081" y="21017"/>
                  <a:pt x="3216" y="20302"/>
                </a:cubicBezTo>
                <a:cubicBezTo>
                  <a:pt x="3381" y="21030"/>
                  <a:pt x="3986" y="20794"/>
                  <a:pt x="4043" y="20336"/>
                </a:cubicBezTo>
                <a:cubicBezTo>
                  <a:pt x="4161" y="20794"/>
                  <a:pt x="4664" y="20782"/>
                  <a:pt x="4965" y="20336"/>
                </a:cubicBezTo>
                <a:cubicBezTo>
                  <a:pt x="5034" y="20511"/>
                  <a:pt x="5168" y="20630"/>
                  <a:pt x="5320" y="20607"/>
                </a:cubicBezTo>
                <a:cubicBezTo>
                  <a:pt x="5415" y="20617"/>
                  <a:pt x="5516" y="20594"/>
                  <a:pt x="5611" y="20536"/>
                </a:cubicBezTo>
                <a:cubicBezTo>
                  <a:pt x="5823" y="20865"/>
                  <a:pt x="6170" y="20969"/>
                  <a:pt x="6296" y="20302"/>
                </a:cubicBezTo>
                <a:cubicBezTo>
                  <a:pt x="6461" y="21030"/>
                  <a:pt x="7068" y="20794"/>
                  <a:pt x="7114" y="20336"/>
                </a:cubicBezTo>
                <a:cubicBezTo>
                  <a:pt x="7248" y="20842"/>
                  <a:pt x="7840" y="20771"/>
                  <a:pt x="8131" y="20196"/>
                </a:cubicBezTo>
                <a:cubicBezTo>
                  <a:pt x="8123" y="20853"/>
                  <a:pt x="8816" y="21195"/>
                  <a:pt x="8975" y="20336"/>
                </a:cubicBezTo>
                <a:cubicBezTo>
                  <a:pt x="9304" y="21053"/>
                  <a:pt x="9951" y="20746"/>
                  <a:pt x="10203" y="20279"/>
                </a:cubicBezTo>
                <a:cubicBezTo>
                  <a:pt x="10433" y="21076"/>
                  <a:pt x="11133" y="20982"/>
                  <a:pt x="11243" y="20173"/>
                </a:cubicBezTo>
                <a:cubicBezTo>
                  <a:pt x="11376" y="20736"/>
                  <a:pt x="11826" y="21040"/>
                  <a:pt x="11998" y="20348"/>
                </a:cubicBezTo>
                <a:cubicBezTo>
                  <a:pt x="12505" y="21253"/>
                  <a:pt x="12835" y="20206"/>
                  <a:pt x="12835" y="20206"/>
                </a:cubicBezTo>
                <a:cubicBezTo>
                  <a:pt x="13126" y="20746"/>
                  <a:pt x="13410" y="20865"/>
                  <a:pt x="13630" y="20323"/>
                </a:cubicBezTo>
                <a:cubicBezTo>
                  <a:pt x="13921" y="20865"/>
                  <a:pt x="14475" y="20949"/>
                  <a:pt x="14608" y="20348"/>
                </a:cubicBezTo>
                <a:cubicBezTo>
                  <a:pt x="14938" y="20924"/>
                  <a:pt x="15467" y="20571"/>
                  <a:pt x="15528" y="20115"/>
                </a:cubicBezTo>
                <a:cubicBezTo>
                  <a:pt x="15663" y="20665"/>
                  <a:pt x="16111" y="20982"/>
                  <a:pt x="16285" y="20279"/>
                </a:cubicBezTo>
                <a:cubicBezTo>
                  <a:pt x="16796" y="21195"/>
                  <a:pt x="17128" y="20148"/>
                  <a:pt x="17128" y="20148"/>
                </a:cubicBezTo>
                <a:cubicBezTo>
                  <a:pt x="17420" y="20678"/>
                  <a:pt x="17703" y="20805"/>
                  <a:pt x="17923" y="20265"/>
                </a:cubicBezTo>
                <a:cubicBezTo>
                  <a:pt x="18067" y="20525"/>
                  <a:pt x="18278" y="20688"/>
                  <a:pt x="18475" y="20701"/>
                </a:cubicBezTo>
                <a:cubicBezTo>
                  <a:pt x="18728" y="20736"/>
                  <a:pt x="19020" y="20525"/>
                  <a:pt x="19003" y="20090"/>
                </a:cubicBezTo>
                <a:cubicBezTo>
                  <a:pt x="19003" y="20548"/>
                  <a:pt x="19694" y="20642"/>
                  <a:pt x="19720" y="19783"/>
                </a:cubicBezTo>
                <a:cubicBezTo>
                  <a:pt x="20286" y="20044"/>
                  <a:pt x="20722" y="19279"/>
                  <a:pt x="20312" y="18468"/>
                </a:cubicBezTo>
                <a:cubicBezTo>
                  <a:pt x="20713" y="18645"/>
                  <a:pt x="21153" y="17799"/>
                  <a:pt x="20650" y="16977"/>
                </a:cubicBezTo>
                <a:cubicBezTo>
                  <a:pt x="20878" y="16835"/>
                  <a:pt x="21013" y="15956"/>
                  <a:pt x="20800" y="15708"/>
                </a:cubicBezTo>
                <a:cubicBezTo>
                  <a:pt x="21115" y="15487"/>
                  <a:pt x="21066" y="14498"/>
                  <a:pt x="20722" y="14029"/>
                </a:cubicBezTo>
                <a:cubicBezTo>
                  <a:pt x="21115" y="14040"/>
                  <a:pt x="21326" y="12889"/>
                  <a:pt x="20808" y="12633"/>
                </a:cubicBezTo>
                <a:cubicBezTo>
                  <a:pt x="21240" y="12093"/>
                  <a:pt x="21271" y="10986"/>
                  <a:pt x="20766" y="10590"/>
                </a:cubicBezTo>
                <a:cubicBezTo>
                  <a:pt x="21248" y="10225"/>
                  <a:pt x="21202" y="9049"/>
                  <a:pt x="20705" y="8861"/>
                </a:cubicBezTo>
                <a:cubicBezTo>
                  <a:pt x="21043" y="8649"/>
                  <a:pt x="21233" y="7911"/>
                  <a:pt x="20808" y="7617"/>
                </a:cubicBezTo>
                <a:cubicBezTo>
                  <a:pt x="21358" y="6770"/>
                  <a:pt x="20728" y="6230"/>
                  <a:pt x="20728" y="6230"/>
                </a:cubicBezTo>
                <a:cubicBezTo>
                  <a:pt x="21051" y="5749"/>
                  <a:pt x="20971" y="5315"/>
                  <a:pt x="20650" y="4950"/>
                </a:cubicBezTo>
                <a:cubicBezTo>
                  <a:pt x="20997" y="4433"/>
                  <a:pt x="20901" y="3551"/>
                  <a:pt x="20445" y="3435"/>
                </a:cubicBezTo>
                <a:cubicBezTo>
                  <a:pt x="20705" y="2813"/>
                  <a:pt x="20627" y="2332"/>
                  <a:pt x="20286" y="2332"/>
                </a:cubicBezTo>
                <a:cubicBezTo>
                  <a:pt x="20396" y="1827"/>
                  <a:pt x="20286" y="1392"/>
                  <a:pt x="19933" y="1508"/>
                </a:cubicBezTo>
                <a:cubicBezTo>
                  <a:pt x="20005" y="1181"/>
                  <a:pt x="19627" y="829"/>
                  <a:pt x="19272" y="1027"/>
                </a:cubicBezTo>
                <a:cubicBezTo>
                  <a:pt x="19272" y="1016"/>
                  <a:pt x="19263" y="1016"/>
                  <a:pt x="19263" y="1016"/>
                </a:cubicBezTo>
                <a:cubicBezTo>
                  <a:pt x="19318" y="558"/>
                  <a:pt x="18957" y="183"/>
                  <a:pt x="18616" y="558"/>
                </a:cubicBezTo>
                <a:cubicBezTo>
                  <a:pt x="18445" y="101"/>
                  <a:pt x="17986" y="-159"/>
                  <a:pt x="17845" y="616"/>
                </a:cubicBezTo>
                <a:cubicBezTo>
                  <a:pt x="17680" y="-111"/>
                  <a:pt x="17073" y="124"/>
                  <a:pt x="17018" y="593"/>
                </a:cubicBezTo>
                <a:cubicBezTo>
                  <a:pt x="16885" y="76"/>
                  <a:pt x="16293" y="145"/>
                  <a:pt x="16010" y="722"/>
                </a:cubicBezTo>
                <a:cubicBezTo>
                  <a:pt x="16016" y="64"/>
                  <a:pt x="15323" y="-276"/>
                  <a:pt x="15166" y="583"/>
                </a:cubicBezTo>
                <a:close/>
              </a:path>
            </a:pathLst>
          </a:custGeom>
          <a:solidFill>
            <a:srgbClr val="6A452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625" name="Shape 625"/>
          <p:cNvSpPr/>
          <p:nvPr/>
        </p:nvSpPr>
        <p:spPr>
          <a:xfrm rot="10800000">
            <a:off x="726902" y="1737994"/>
            <a:ext cx="4010209" cy="3654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2" h="20497" extrusionOk="0">
                <a:moveTo>
                  <a:pt x="20237" y="875"/>
                </a:moveTo>
                <a:cubicBezTo>
                  <a:pt x="18342" y="-603"/>
                  <a:pt x="14263" y="265"/>
                  <a:pt x="10752" y="150"/>
                </a:cubicBezTo>
                <a:cubicBezTo>
                  <a:pt x="7267" y="351"/>
                  <a:pt x="2318" y="-476"/>
                  <a:pt x="1175" y="910"/>
                </a:cubicBezTo>
                <a:cubicBezTo>
                  <a:pt x="-158" y="2527"/>
                  <a:pt x="7" y="7769"/>
                  <a:pt x="7" y="10909"/>
                </a:cubicBezTo>
                <a:cubicBezTo>
                  <a:pt x="7" y="14050"/>
                  <a:pt x="208" y="18726"/>
                  <a:pt x="1181" y="19760"/>
                </a:cubicBezTo>
                <a:cubicBezTo>
                  <a:pt x="2350" y="20997"/>
                  <a:pt x="7453" y="20311"/>
                  <a:pt x="10714" y="20276"/>
                </a:cubicBezTo>
                <a:cubicBezTo>
                  <a:pt x="13970" y="20242"/>
                  <a:pt x="19696" y="20645"/>
                  <a:pt x="20721" y="19547"/>
                </a:cubicBezTo>
                <a:cubicBezTo>
                  <a:pt x="21442" y="18771"/>
                  <a:pt x="21412" y="13479"/>
                  <a:pt x="21397" y="10334"/>
                </a:cubicBezTo>
                <a:cubicBezTo>
                  <a:pt x="21382" y="7191"/>
                  <a:pt x="21433" y="1944"/>
                  <a:pt x="20237" y="87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626" name="Shape 626"/>
          <p:cNvSpPr/>
          <p:nvPr/>
        </p:nvSpPr>
        <p:spPr>
          <a:xfrm rot="10800000">
            <a:off x="766393" y="1799943"/>
            <a:ext cx="3927782" cy="35326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43" h="20377" extrusionOk="0">
                <a:moveTo>
                  <a:pt x="20206" y="872"/>
                </a:moveTo>
                <a:cubicBezTo>
                  <a:pt x="18409" y="-593"/>
                  <a:pt x="13965" y="257"/>
                  <a:pt x="10592" y="147"/>
                </a:cubicBezTo>
                <a:cubicBezTo>
                  <a:pt x="7405" y="307"/>
                  <a:pt x="1929" y="-710"/>
                  <a:pt x="961" y="1233"/>
                </a:cubicBezTo>
                <a:cubicBezTo>
                  <a:pt x="-114" y="2871"/>
                  <a:pt x="-15" y="6780"/>
                  <a:pt x="18" y="9871"/>
                </a:cubicBezTo>
                <a:cubicBezTo>
                  <a:pt x="50" y="12963"/>
                  <a:pt x="-82" y="18742"/>
                  <a:pt x="1153" y="19789"/>
                </a:cubicBezTo>
                <a:cubicBezTo>
                  <a:pt x="2451" y="20890"/>
                  <a:pt x="7559" y="20117"/>
                  <a:pt x="10790" y="20073"/>
                </a:cubicBezTo>
                <a:cubicBezTo>
                  <a:pt x="14021" y="20029"/>
                  <a:pt x="19765" y="20412"/>
                  <a:pt x="20536" y="19528"/>
                </a:cubicBezTo>
                <a:cubicBezTo>
                  <a:pt x="21486" y="18728"/>
                  <a:pt x="21340" y="13335"/>
                  <a:pt x="21326" y="10385"/>
                </a:cubicBezTo>
                <a:cubicBezTo>
                  <a:pt x="21312" y="7437"/>
                  <a:pt x="21356" y="1898"/>
                  <a:pt x="20206" y="872"/>
                </a:cubicBezTo>
                <a:close/>
              </a:path>
            </a:pathLst>
          </a:custGeom>
          <a:ln>
            <a:solidFill>
              <a:srgbClr val="6A4520"/>
            </a:solidFill>
            <a:prstDash val="dash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627" name="Shape 627"/>
          <p:cNvSpPr/>
          <p:nvPr/>
        </p:nvSpPr>
        <p:spPr>
          <a:xfrm rot="5106335">
            <a:off x="3090058" y="1442392"/>
            <a:ext cx="4641595" cy="2579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8" h="20848" extrusionOk="0">
                <a:moveTo>
                  <a:pt x="15166" y="583"/>
                </a:moveTo>
                <a:cubicBezTo>
                  <a:pt x="14834" y="-134"/>
                  <a:pt x="14183" y="170"/>
                  <a:pt x="13930" y="641"/>
                </a:cubicBezTo>
                <a:cubicBezTo>
                  <a:pt x="13710" y="-147"/>
                  <a:pt x="13008" y="-63"/>
                  <a:pt x="12898" y="745"/>
                </a:cubicBezTo>
                <a:cubicBezTo>
                  <a:pt x="12763" y="193"/>
                  <a:pt x="12315" y="-124"/>
                  <a:pt x="12141" y="570"/>
                </a:cubicBezTo>
                <a:cubicBezTo>
                  <a:pt x="11630" y="-337"/>
                  <a:pt x="11298" y="710"/>
                  <a:pt x="11298" y="710"/>
                </a:cubicBezTo>
                <a:cubicBezTo>
                  <a:pt x="11017" y="170"/>
                  <a:pt x="10731" y="53"/>
                  <a:pt x="10509" y="593"/>
                </a:cubicBezTo>
                <a:cubicBezTo>
                  <a:pt x="10218" y="53"/>
                  <a:pt x="9660" y="-28"/>
                  <a:pt x="9535" y="570"/>
                </a:cubicBezTo>
                <a:cubicBezTo>
                  <a:pt x="9203" y="5"/>
                  <a:pt x="8668" y="358"/>
                  <a:pt x="8605" y="816"/>
                </a:cubicBezTo>
                <a:cubicBezTo>
                  <a:pt x="8478" y="251"/>
                  <a:pt x="8028" y="-63"/>
                  <a:pt x="7856" y="641"/>
                </a:cubicBezTo>
                <a:cubicBezTo>
                  <a:pt x="7343" y="-276"/>
                  <a:pt x="7013" y="770"/>
                  <a:pt x="7013" y="770"/>
                </a:cubicBezTo>
                <a:cubicBezTo>
                  <a:pt x="6721" y="241"/>
                  <a:pt x="6430" y="124"/>
                  <a:pt x="6218" y="652"/>
                </a:cubicBezTo>
                <a:cubicBezTo>
                  <a:pt x="5981" y="-347"/>
                  <a:pt x="4990" y="-63"/>
                  <a:pt x="4783" y="604"/>
                </a:cubicBezTo>
                <a:cubicBezTo>
                  <a:pt x="4774" y="604"/>
                  <a:pt x="4766" y="604"/>
                  <a:pt x="4760" y="616"/>
                </a:cubicBezTo>
                <a:cubicBezTo>
                  <a:pt x="4254" y="-251"/>
                  <a:pt x="3954" y="454"/>
                  <a:pt x="3954" y="454"/>
                </a:cubicBezTo>
                <a:cubicBezTo>
                  <a:pt x="3662" y="-76"/>
                  <a:pt x="3358" y="124"/>
                  <a:pt x="3138" y="652"/>
                </a:cubicBezTo>
                <a:cubicBezTo>
                  <a:pt x="2846" y="124"/>
                  <a:pt x="2293" y="41"/>
                  <a:pt x="2159" y="627"/>
                </a:cubicBezTo>
                <a:lnTo>
                  <a:pt x="2159" y="641"/>
                </a:lnTo>
                <a:cubicBezTo>
                  <a:pt x="2130" y="722"/>
                  <a:pt x="2111" y="816"/>
                  <a:pt x="2111" y="935"/>
                </a:cubicBezTo>
                <a:cubicBezTo>
                  <a:pt x="2111" y="464"/>
                  <a:pt x="1420" y="381"/>
                  <a:pt x="1396" y="1229"/>
                </a:cubicBezTo>
                <a:cubicBezTo>
                  <a:pt x="836" y="1062"/>
                  <a:pt x="403" y="2003"/>
                  <a:pt x="889" y="2636"/>
                </a:cubicBezTo>
                <a:cubicBezTo>
                  <a:pt x="487" y="2461"/>
                  <a:pt x="-9" y="3201"/>
                  <a:pt x="570" y="4423"/>
                </a:cubicBezTo>
                <a:cubicBezTo>
                  <a:pt x="331" y="4573"/>
                  <a:pt x="255" y="5161"/>
                  <a:pt x="466" y="5407"/>
                </a:cubicBezTo>
                <a:cubicBezTo>
                  <a:pt x="151" y="5632"/>
                  <a:pt x="50" y="6514"/>
                  <a:pt x="394" y="6995"/>
                </a:cubicBezTo>
                <a:cubicBezTo>
                  <a:pt x="1" y="6983"/>
                  <a:pt x="-210" y="8123"/>
                  <a:pt x="308" y="8380"/>
                </a:cubicBezTo>
                <a:cubicBezTo>
                  <a:pt x="-77" y="8897"/>
                  <a:pt x="-100" y="10002"/>
                  <a:pt x="350" y="10423"/>
                </a:cubicBezTo>
                <a:cubicBezTo>
                  <a:pt x="-132" y="10798"/>
                  <a:pt x="-35" y="11893"/>
                  <a:pt x="453" y="12080"/>
                </a:cubicBezTo>
                <a:cubicBezTo>
                  <a:pt x="115" y="12303"/>
                  <a:pt x="-117" y="13114"/>
                  <a:pt x="308" y="13396"/>
                </a:cubicBezTo>
                <a:cubicBezTo>
                  <a:pt x="-242" y="14242"/>
                  <a:pt x="388" y="14792"/>
                  <a:pt x="388" y="14792"/>
                </a:cubicBezTo>
                <a:cubicBezTo>
                  <a:pt x="65" y="15264"/>
                  <a:pt x="143" y="15708"/>
                  <a:pt x="466" y="16062"/>
                </a:cubicBezTo>
                <a:cubicBezTo>
                  <a:pt x="119" y="16579"/>
                  <a:pt x="215" y="17471"/>
                  <a:pt x="671" y="17576"/>
                </a:cubicBezTo>
                <a:cubicBezTo>
                  <a:pt x="411" y="18199"/>
                  <a:pt x="489" y="18680"/>
                  <a:pt x="828" y="18680"/>
                </a:cubicBezTo>
                <a:cubicBezTo>
                  <a:pt x="726" y="19185"/>
                  <a:pt x="828" y="19621"/>
                  <a:pt x="1191" y="19504"/>
                </a:cubicBezTo>
                <a:cubicBezTo>
                  <a:pt x="1111" y="19831"/>
                  <a:pt x="1498" y="20206"/>
                  <a:pt x="1861" y="19985"/>
                </a:cubicBezTo>
                <a:cubicBezTo>
                  <a:pt x="1781" y="20442"/>
                  <a:pt x="2145" y="20842"/>
                  <a:pt x="2489" y="20467"/>
                </a:cubicBezTo>
                <a:cubicBezTo>
                  <a:pt x="2688" y="20853"/>
                  <a:pt x="3081" y="21017"/>
                  <a:pt x="3216" y="20302"/>
                </a:cubicBezTo>
                <a:cubicBezTo>
                  <a:pt x="3381" y="21030"/>
                  <a:pt x="3986" y="20794"/>
                  <a:pt x="4043" y="20336"/>
                </a:cubicBezTo>
                <a:cubicBezTo>
                  <a:pt x="4161" y="20794"/>
                  <a:pt x="4664" y="20782"/>
                  <a:pt x="4965" y="20336"/>
                </a:cubicBezTo>
                <a:cubicBezTo>
                  <a:pt x="5034" y="20511"/>
                  <a:pt x="5168" y="20630"/>
                  <a:pt x="5320" y="20607"/>
                </a:cubicBezTo>
                <a:cubicBezTo>
                  <a:pt x="5415" y="20617"/>
                  <a:pt x="5516" y="20594"/>
                  <a:pt x="5611" y="20536"/>
                </a:cubicBezTo>
                <a:cubicBezTo>
                  <a:pt x="5823" y="20865"/>
                  <a:pt x="6170" y="20969"/>
                  <a:pt x="6296" y="20302"/>
                </a:cubicBezTo>
                <a:cubicBezTo>
                  <a:pt x="6461" y="21030"/>
                  <a:pt x="7068" y="20794"/>
                  <a:pt x="7114" y="20336"/>
                </a:cubicBezTo>
                <a:cubicBezTo>
                  <a:pt x="7248" y="20842"/>
                  <a:pt x="7840" y="20771"/>
                  <a:pt x="8131" y="20196"/>
                </a:cubicBezTo>
                <a:cubicBezTo>
                  <a:pt x="8123" y="20853"/>
                  <a:pt x="8816" y="21195"/>
                  <a:pt x="8975" y="20336"/>
                </a:cubicBezTo>
                <a:cubicBezTo>
                  <a:pt x="9304" y="21053"/>
                  <a:pt x="9951" y="20746"/>
                  <a:pt x="10203" y="20279"/>
                </a:cubicBezTo>
                <a:cubicBezTo>
                  <a:pt x="10433" y="21076"/>
                  <a:pt x="11133" y="20982"/>
                  <a:pt x="11243" y="20173"/>
                </a:cubicBezTo>
                <a:cubicBezTo>
                  <a:pt x="11376" y="20736"/>
                  <a:pt x="11826" y="21040"/>
                  <a:pt x="11998" y="20348"/>
                </a:cubicBezTo>
                <a:cubicBezTo>
                  <a:pt x="12505" y="21253"/>
                  <a:pt x="12835" y="20206"/>
                  <a:pt x="12835" y="20206"/>
                </a:cubicBezTo>
                <a:cubicBezTo>
                  <a:pt x="13126" y="20746"/>
                  <a:pt x="13410" y="20865"/>
                  <a:pt x="13630" y="20323"/>
                </a:cubicBezTo>
                <a:cubicBezTo>
                  <a:pt x="13921" y="20865"/>
                  <a:pt x="14475" y="20949"/>
                  <a:pt x="14608" y="20348"/>
                </a:cubicBezTo>
                <a:cubicBezTo>
                  <a:pt x="14938" y="20924"/>
                  <a:pt x="15467" y="20571"/>
                  <a:pt x="15528" y="20115"/>
                </a:cubicBezTo>
                <a:cubicBezTo>
                  <a:pt x="15663" y="20665"/>
                  <a:pt x="16111" y="20982"/>
                  <a:pt x="16285" y="20279"/>
                </a:cubicBezTo>
                <a:cubicBezTo>
                  <a:pt x="16796" y="21195"/>
                  <a:pt x="17128" y="20148"/>
                  <a:pt x="17128" y="20148"/>
                </a:cubicBezTo>
                <a:cubicBezTo>
                  <a:pt x="17420" y="20678"/>
                  <a:pt x="17703" y="20805"/>
                  <a:pt x="17923" y="20265"/>
                </a:cubicBezTo>
                <a:cubicBezTo>
                  <a:pt x="18067" y="20525"/>
                  <a:pt x="18278" y="20688"/>
                  <a:pt x="18475" y="20701"/>
                </a:cubicBezTo>
                <a:cubicBezTo>
                  <a:pt x="18728" y="20736"/>
                  <a:pt x="19020" y="20525"/>
                  <a:pt x="19003" y="20090"/>
                </a:cubicBezTo>
                <a:cubicBezTo>
                  <a:pt x="19003" y="20548"/>
                  <a:pt x="19694" y="20642"/>
                  <a:pt x="19720" y="19783"/>
                </a:cubicBezTo>
                <a:cubicBezTo>
                  <a:pt x="20286" y="20044"/>
                  <a:pt x="20722" y="19279"/>
                  <a:pt x="20312" y="18468"/>
                </a:cubicBezTo>
                <a:cubicBezTo>
                  <a:pt x="20713" y="18645"/>
                  <a:pt x="21153" y="17799"/>
                  <a:pt x="20650" y="16977"/>
                </a:cubicBezTo>
                <a:cubicBezTo>
                  <a:pt x="20878" y="16835"/>
                  <a:pt x="21013" y="15956"/>
                  <a:pt x="20800" y="15708"/>
                </a:cubicBezTo>
                <a:cubicBezTo>
                  <a:pt x="21115" y="15487"/>
                  <a:pt x="21066" y="14498"/>
                  <a:pt x="20722" y="14029"/>
                </a:cubicBezTo>
                <a:cubicBezTo>
                  <a:pt x="21115" y="14040"/>
                  <a:pt x="21326" y="12889"/>
                  <a:pt x="20808" y="12633"/>
                </a:cubicBezTo>
                <a:cubicBezTo>
                  <a:pt x="21240" y="12093"/>
                  <a:pt x="21271" y="10986"/>
                  <a:pt x="20766" y="10590"/>
                </a:cubicBezTo>
                <a:cubicBezTo>
                  <a:pt x="21248" y="10225"/>
                  <a:pt x="21202" y="9049"/>
                  <a:pt x="20705" y="8861"/>
                </a:cubicBezTo>
                <a:cubicBezTo>
                  <a:pt x="21043" y="8649"/>
                  <a:pt x="21233" y="7911"/>
                  <a:pt x="20808" y="7617"/>
                </a:cubicBezTo>
                <a:cubicBezTo>
                  <a:pt x="21358" y="6770"/>
                  <a:pt x="20728" y="6230"/>
                  <a:pt x="20728" y="6230"/>
                </a:cubicBezTo>
                <a:cubicBezTo>
                  <a:pt x="21051" y="5749"/>
                  <a:pt x="20971" y="5315"/>
                  <a:pt x="20650" y="4950"/>
                </a:cubicBezTo>
                <a:cubicBezTo>
                  <a:pt x="20997" y="4433"/>
                  <a:pt x="20901" y="3551"/>
                  <a:pt x="20445" y="3435"/>
                </a:cubicBezTo>
                <a:cubicBezTo>
                  <a:pt x="20705" y="2813"/>
                  <a:pt x="20627" y="2332"/>
                  <a:pt x="20286" y="2332"/>
                </a:cubicBezTo>
                <a:cubicBezTo>
                  <a:pt x="20396" y="1827"/>
                  <a:pt x="20286" y="1392"/>
                  <a:pt x="19933" y="1508"/>
                </a:cubicBezTo>
                <a:cubicBezTo>
                  <a:pt x="20005" y="1181"/>
                  <a:pt x="19627" y="829"/>
                  <a:pt x="19272" y="1027"/>
                </a:cubicBezTo>
                <a:cubicBezTo>
                  <a:pt x="19272" y="1016"/>
                  <a:pt x="19263" y="1016"/>
                  <a:pt x="19263" y="1016"/>
                </a:cubicBezTo>
                <a:cubicBezTo>
                  <a:pt x="19318" y="558"/>
                  <a:pt x="18957" y="183"/>
                  <a:pt x="18616" y="558"/>
                </a:cubicBezTo>
                <a:cubicBezTo>
                  <a:pt x="18445" y="101"/>
                  <a:pt x="17986" y="-159"/>
                  <a:pt x="17845" y="616"/>
                </a:cubicBezTo>
                <a:cubicBezTo>
                  <a:pt x="17680" y="-111"/>
                  <a:pt x="17073" y="124"/>
                  <a:pt x="17018" y="593"/>
                </a:cubicBezTo>
                <a:cubicBezTo>
                  <a:pt x="16885" y="76"/>
                  <a:pt x="16293" y="145"/>
                  <a:pt x="16010" y="722"/>
                </a:cubicBezTo>
                <a:cubicBezTo>
                  <a:pt x="16016" y="64"/>
                  <a:pt x="15323" y="-276"/>
                  <a:pt x="15166" y="583"/>
                </a:cubicBezTo>
                <a:close/>
              </a:path>
            </a:pathLst>
          </a:custGeom>
          <a:solidFill>
            <a:srgbClr val="6A452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628" name="Shape 628"/>
          <p:cNvSpPr/>
          <p:nvPr/>
        </p:nvSpPr>
        <p:spPr>
          <a:xfrm rot="5106335">
            <a:off x="3215334" y="1499332"/>
            <a:ext cx="4381701" cy="2414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2" h="20497" extrusionOk="0">
                <a:moveTo>
                  <a:pt x="20237" y="875"/>
                </a:moveTo>
                <a:cubicBezTo>
                  <a:pt x="18342" y="-603"/>
                  <a:pt x="14263" y="265"/>
                  <a:pt x="10752" y="150"/>
                </a:cubicBezTo>
                <a:cubicBezTo>
                  <a:pt x="7267" y="351"/>
                  <a:pt x="2318" y="-476"/>
                  <a:pt x="1175" y="910"/>
                </a:cubicBezTo>
                <a:cubicBezTo>
                  <a:pt x="-158" y="2527"/>
                  <a:pt x="7" y="7769"/>
                  <a:pt x="7" y="10909"/>
                </a:cubicBezTo>
                <a:cubicBezTo>
                  <a:pt x="7" y="14050"/>
                  <a:pt x="208" y="18726"/>
                  <a:pt x="1181" y="19760"/>
                </a:cubicBezTo>
                <a:cubicBezTo>
                  <a:pt x="2350" y="20997"/>
                  <a:pt x="7453" y="20311"/>
                  <a:pt x="10714" y="20276"/>
                </a:cubicBezTo>
                <a:cubicBezTo>
                  <a:pt x="13970" y="20242"/>
                  <a:pt x="19696" y="20645"/>
                  <a:pt x="20721" y="19547"/>
                </a:cubicBezTo>
                <a:cubicBezTo>
                  <a:pt x="21442" y="18771"/>
                  <a:pt x="21412" y="13479"/>
                  <a:pt x="21397" y="10334"/>
                </a:cubicBezTo>
                <a:cubicBezTo>
                  <a:pt x="21382" y="7191"/>
                  <a:pt x="21433" y="1944"/>
                  <a:pt x="20237" y="87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629" name="Shape 629"/>
          <p:cNvSpPr/>
          <p:nvPr/>
        </p:nvSpPr>
        <p:spPr>
          <a:xfrm rot="5106335">
            <a:off x="3270878" y="1551852"/>
            <a:ext cx="4275471" cy="23307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43" h="20377" extrusionOk="0">
                <a:moveTo>
                  <a:pt x="20206" y="872"/>
                </a:moveTo>
                <a:cubicBezTo>
                  <a:pt x="18409" y="-593"/>
                  <a:pt x="13965" y="257"/>
                  <a:pt x="10592" y="147"/>
                </a:cubicBezTo>
                <a:cubicBezTo>
                  <a:pt x="7405" y="307"/>
                  <a:pt x="1929" y="-710"/>
                  <a:pt x="961" y="1233"/>
                </a:cubicBezTo>
                <a:cubicBezTo>
                  <a:pt x="-114" y="2871"/>
                  <a:pt x="-15" y="6780"/>
                  <a:pt x="18" y="9871"/>
                </a:cubicBezTo>
                <a:cubicBezTo>
                  <a:pt x="50" y="12963"/>
                  <a:pt x="-82" y="18742"/>
                  <a:pt x="1153" y="19789"/>
                </a:cubicBezTo>
                <a:cubicBezTo>
                  <a:pt x="2451" y="20890"/>
                  <a:pt x="7559" y="20117"/>
                  <a:pt x="10790" y="20073"/>
                </a:cubicBezTo>
                <a:cubicBezTo>
                  <a:pt x="14021" y="20029"/>
                  <a:pt x="19765" y="20412"/>
                  <a:pt x="20536" y="19528"/>
                </a:cubicBezTo>
                <a:cubicBezTo>
                  <a:pt x="21486" y="18728"/>
                  <a:pt x="21340" y="13335"/>
                  <a:pt x="21326" y="10385"/>
                </a:cubicBezTo>
                <a:cubicBezTo>
                  <a:pt x="21312" y="7437"/>
                  <a:pt x="21356" y="1898"/>
                  <a:pt x="20206" y="872"/>
                </a:cubicBezTo>
                <a:close/>
              </a:path>
            </a:pathLst>
          </a:custGeom>
          <a:ln>
            <a:solidFill>
              <a:srgbClr val="6A4520"/>
            </a:solidFill>
            <a:prstDash val="dash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630" name="Shape 630"/>
          <p:cNvSpPr/>
          <p:nvPr/>
        </p:nvSpPr>
        <p:spPr>
          <a:xfrm rot="5837787">
            <a:off x="5239507" y="2420248"/>
            <a:ext cx="4095525" cy="2157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8" h="20848" extrusionOk="0">
                <a:moveTo>
                  <a:pt x="15166" y="583"/>
                </a:moveTo>
                <a:cubicBezTo>
                  <a:pt x="14834" y="-134"/>
                  <a:pt x="14183" y="170"/>
                  <a:pt x="13930" y="641"/>
                </a:cubicBezTo>
                <a:cubicBezTo>
                  <a:pt x="13710" y="-147"/>
                  <a:pt x="13008" y="-63"/>
                  <a:pt x="12898" y="745"/>
                </a:cubicBezTo>
                <a:cubicBezTo>
                  <a:pt x="12763" y="193"/>
                  <a:pt x="12315" y="-124"/>
                  <a:pt x="12141" y="570"/>
                </a:cubicBezTo>
                <a:cubicBezTo>
                  <a:pt x="11630" y="-337"/>
                  <a:pt x="11298" y="710"/>
                  <a:pt x="11298" y="710"/>
                </a:cubicBezTo>
                <a:cubicBezTo>
                  <a:pt x="11017" y="170"/>
                  <a:pt x="10731" y="53"/>
                  <a:pt x="10509" y="593"/>
                </a:cubicBezTo>
                <a:cubicBezTo>
                  <a:pt x="10218" y="53"/>
                  <a:pt x="9660" y="-28"/>
                  <a:pt x="9535" y="570"/>
                </a:cubicBezTo>
                <a:cubicBezTo>
                  <a:pt x="9203" y="5"/>
                  <a:pt x="8668" y="358"/>
                  <a:pt x="8605" y="816"/>
                </a:cubicBezTo>
                <a:cubicBezTo>
                  <a:pt x="8478" y="251"/>
                  <a:pt x="8028" y="-63"/>
                  <a:pt x="7856" y="641"/>
                </a:cubicBezTo>
                <a:cubicBezTo>
                  <a:pt x="7343" y="-276"/>
                  <a:pt x="7013" y="770"/>
                  <a:pt x="7013" y="770"/>
                </a:cubicBezTo>
                <a:cubicBezTo>
                  <a:pt x="6721" y="241"/>
                  <a:pt x="6430" y="124"/>
                  <a:pt x="6218" y="652"/>
                </a:cubicBezTo>
                <a:cubicBezTo>
                  <a:pt x="5981" y="-347"/>
                  <a:pt x="4990" y="-63"/>
                  <a:pt x="4783" y="604"/>
                </a:cubicBezTo>
                <a:cubicBezTo>
                  <a:pt x="4774" y="604"/>
                  <a:pt x="4766" y="604"/>
                  <a:pt x="4760" y="616"/>
                </a:cubicBezTo>
                <a:cubicBezTo>
                  <a:pt x="4254" y="-251"/>
                  <a:pt x="3954" y="454"/>
                  <a:pt x="3954" y="454"/>
                </a:cubicBezTo>
                <a:cubicBezTo>
                  <a:pt x="3662" y="-76"/>
                  <a:pt x="3358" y="124"/>
                  <a:pt x="3138" y="652"/>
                </a:cubicBezTo>
                <a:cubicBezTo>
                  <a:pt x="2846" y="124"/>
                  <a:pt x="2293" y="41"/>
                  <a:pt x="2159" y="627"/>
                </a:cubicBezTo>
                <a:lnTo>
                  <a:pt x="2159" y="641"/>
                </a:lnTo>
                <a:cubicBezTo>
                  <a:pt x="2130" y="722"/>
                  <a:pt x="2111" y="816"/>
                  <a:pt x="2111" y="935"/>
                </a:cubicBezTo>
                <a:cubicBezTo>
                  <a:pt x="2111" y="464"/>
                  <a:pt x="1420" y="381"/>
                  <a:pt x="1396" y="1229"/>
                </a:cubicBezTo>
                <a:cubicBezTo>
                  <a:pt x="836" y="1062"/>
                  <a:pt x="403" y="2003"/>
                  <a:pt x="889" y="2636"/>
                </a:cubicBezTo>
                <a:cubicBezTo>
                  <a:pt x="487" y="2461"/>
                  <a:pt x="-9" y="3201"/>
                  <a:pt x="570" y="4423"/>
                </a:cubicBezTo>
                <a:cubicBezTo>
                  <a:pt x="331" y="4573"/>
                  <a:pt x="255" y="5161"/>
                  <a:pt x="466" y="5407"/>
                </a:cubicBezTo>
                <a:cubicBezTo>
                  <a:pt x="151" y="5632"/>
                  <a:pt x="50" y="6514"/>
                  <a:pt x="394" y="6995"/>
                </a:cubicBezTo>
                <a:cubicBezTo>
                  <a:pt x="1" y="6983"/>
                  <a:pt x="-210" y="8123"/>
                  <a:pt x="308" y="8380"/>
                </a:cubicBezTo>
                <a:cubicBezTo>
                  <a:pt x="-77" y="8897"/>
                  <a:pt x="-100" y="10002"/>
                  <a:pt x="350" y="10423"/>
                </a:cubicBezTo>
                <a:cubicBezTo>
                  <a:pt x="-132" y="10798"/>
                  <a:pt x="-35" y="11893"/>
                  <a:pt x="453" y="12080"/>
                </a:cubicBezTo>
                <a:cubicBezTo>
                  <a:pt x="115" y="12303"/>
                  <a:pt x="-117" y="13114"/>
                  <a:pt x="308" y="13396"/>
                </a:cubicBezTo>
                <a:cubicBezTo>
                  <a:pt x="-242" y="14242"/>
                  <a:pt x="388" y="14792"/>
                  <a:pt x="388" y="14792"/>
                </a:cubicBezTo>
                <a:cubicBezTo>
                  <a:pt x="65" y="15264"/>
                  <a:pt x="143" y="15708"/>
                  <a:pt x="466" y="16062"/>
                </a:cubicBezTo>
                <a:cubicBezTo>
                  <a:pt x="119" y="16579"/>
                  <a:pt x="215" y="17471"/>
                  <a:pt x="671" y="17576"/>
                </a:cubicBezTo>
                <a:cubicBezTo>
                  <a:pt x="411" y="18199"/>
                  <a:pt x="489" y="18680"/>
                  <a:pt x="828" y="18680"/>
                </a:cubicBezTo>
                <a:cubicBezTo>
                  <a:pt x="726" y="19185"/>
                  <a:pt x="828" y="19621"/>
                  <a:pt x="1191" y="19504"/>
                </a:cubicBezTo>
                <a:cubicBezTo>
                  <a:pt x="1111" y="19831"/>
                  <a:pt x="1498" y="20206"/>
                  <a:pt x="1861" y="19985"/>
                </a:cubicBezTo>
                <a:cubicBezTo>
                  <a:pt x="1781" y="20442"/>
                  <a:pt x="2145" y="20842"/>
                  <a:pt x="2489" y="20467"/>
                </a:cubicBezTo>
                <a:cubicBezTo>
                  <a:pt x="2688" y="20853"/>
                  <a:pt x="3081" y="21017"/>
                  <a:pt x="3216" y="20302"/>
                </a:cubicBezTo>
                <a:cubicBezTo>
                  <a:pt x="3381" y="21030"/>
                  <a:pt x="3986" y="20794"/>
                  <a:pt x="4043" y="20336"/>
                </a:cubicBezTo>
                <a:cubicBezTo>
                  <a:pt x="4161" y="20794"/>
                  <a:pt x="4664" y="20782"/>
                  <a:pt x="4965" y="20336"/>
                </a:cubicBezTo>
                <a:cubicBezTo>
                  <a:pt x="5034" y="20511"/>
                  <a:pt x="5168" y="20630"/>
                  <a:pt x="5320" y="20607"/>
                </a:cubicBezTo>
                <a:cubicBezTo>
                  <a:pt x="5415" y="20617"/>
                  <a:pt x="5516" y="20594"/>
                  <a:pt x="5611" y="20536"/>
                </a:cubicBezTo>
                <a:cubicBezTo>
                  <a:pt x="5823" y="20865"/>
                  <a:pt x="6170" y="20969"/>
                  <a:pt x="6296" y="20302"/>
                </a:cubicBezTo>
                <a:cubicBezTo>
                  <a:pt x="6461" y="21030"/>
                  <a:pt x="7068" y="20794"/>
                  <a:pt x="7114" y="20336"/>
                </a:cubicBezTo>
                <a:cubicBezTo>
                  <a:pt x="7248" y="20842"/>
                  <a:pt x="7840" y="20771"/>
                  <a:pt x="8131" y="20196"/>
                </a:cubicBezTo>
                <a:cubicBezTo>
                  <a:pt x="8123" y="20853"/>
                  <a:pt x="8816" y="21195"/>
                  <a:pt x="8975" y="20336"/>
                </a:cubicBezTo>
                <a:cubicBezTo>
                  <a:pt x="9304" y="21053"/>
                  <a:pt x="9951" y="20746"/>
                  <a:pt x="10203" y="20279"/>
                </a:cubicBezTo>
                <a:cubicBezTo>
                  <a:pt x="10433" y="21076"/>
                  <a:pt x="11133" y="20982"/>
                  <a:pt x="11243" y="20173"/>
                </a:cubicBezTo>
                <a:cubicBezTo>
                  <a:pt x="11376" y="20736"/>
                  <a:pt x="11826" y="21040"/>
                  <a:pt x="11998" y="20348"/>
                </a:cubicBezTo>
                <a:cubicBezTo>
                  <a:pt x="12505" y="21253"/>
                  <a:pt x="12835" y="20206"/>
                  <a:pt x="12835" y="20206"/>
                </a:cubicBezTo>
                <a:cubicBezTo>
                  <a:pt x="13126" y="20746"/>
                  <a:pt x="13410" y="20865"/>
                  <a:pt x="13630" y="20323"/>
                </a:cubicBezTo>
                <a:cubicBezTo>
                  <a:pt x="13921" y="20865"/>
                  <a:pt x="14475" y="20949"/>
                  <a:pt x="14608" y="20348"/>
                </a:cubicBezTo>
                <a:cubicBezTo>
                  <a:pt x="14938" y="20924"/>
                  <a:pt x="15467" y="20571"/>
                  <a:pt x="15528" y="20115"/>
                </a:cubicBezTo>
                <a:cubicBezTo>
                  <a:pt x="15663" y="20665"/>
                  <a:pt x="16111" y="20982"/>
                  <a:pt x="16285" y="20279"/>
                </a:cubicBezTo>
                <a:cubicBezTo>
                  <a:pt x="16796" y="21195"/>
                  <a:pt x="17128" y="20148"/>
                  <a:pt x="17128" y="20148"/>
                </a:cubicBezTo>
                <a:cubicBezTo>
                  <a:pt x="17420" y="20678"/>
                  <a:pt x="17703" y="20805"/>
                  <a:pt x="17923" y="20265"/>
                </a:cubicBezTo>
                <a:cubicBezTo>
                  <a:pt x="18067" y="20525"/>
                  <a:pt x="18278" y="20688"/>
                  <a:pt x="18475" y="20701"/>
                </a:cubicBezTo>
                <a:cubicBezTo>
                  <a:pt x="18728" y="20736"/>
                  <a:pt x="19020" y="20525"/>
                  <a:pt x="19003" y="20090"/>
                </a:cubicBezTo>
                <a:cubicBezTo>
                  <a:pt x="19003" y="20548"/>
                  <a:pt x="19694" y="20642"/>
                  <a:pt x="19720" y="19783"/>
                </a:cubicBezTo>
                <a:cubicBezTo>
                  <a:pt x="20286" y="20044"/>
                  <a:pt x="20722" y="19279"/>
                  <a:pt x="20312" y="18468"/>
                </a:cubicBezTo>
                <a:cubicBezTo>
                  <a:pt x="20713" y="18645"/>
                  <a:pt x="21153" y="17799"/>
                  <a:pt x="20650" y="16977"/>
                </a:cubicBezTo>
                <a:cubicBezTo>
                  <a:pt x="20878" y="16835"/>
                  <a:pt x="21013" y="15956"/>
                  <a:pt x="20800" y="15708"/>
                </a:cubicBezTo>
                <a:cubicBezTo>
                  <a:pt x="21115" y="15487"/>
                  <a:pt x="21066" y="14498"/>
                  <a:pt x="20722" y="14029"/>
                </a:cubicBezTo>
                <a:cubicBezTo>
                  <a:pt x="21115" y="14040"/>
                  <a:pt x="21326" y="12889"/>
                  <a:pt x="20808" y="12633"/>
                </a:cubicBezTo>
                <a:cubicBezTo>
                  <a:pt x="21240" y="12093"/>
                  <a:pt x="21271" y="10986"/>
                  <a:pt x="20766" y="10590"/>
                </a:cubicBezTo>
                <a:cubicBezTo>
                  <a:pt x="21248" y="10225"/>
                  <a:pt x="21202" y="9049"/>
                  <a:pt x="20705" y="8861"/>
                </a:cubicBezTo>
                <a:cubicBezTo>
                  <a:pt x="21043" y="8649"/>
                  <a:pt x="21233" y="7911"/>
                  <a:pt x="20808" y="7617"/>
                </a:cubicBezTo>
                <a:cubicBezTo>
                  <a:pt x="21358" y="6770"/>
                  <a:pt x="20728" y="6230"/>
                  <a:pt x="20728" y="6230"/>
                </a:cubicBezTo>
                <a:cubicBezTo>
                  <a:pt x="21051" y="5749"/>
                  <a:pt x="20971" y="5315"/>
                  <a:pt x="20650" y="4950"/>
                </a:cubicBezTo>
                <a:cubicBezTo>
                  <a:pt x="20997" y="4433"/>
                  <a:pt x="20901" y="3551"/>
                  <a:pt x="20445" y="3435"/>
                </a:cubicBezTo>
                <a:cubicBezTo>
                  <a:pt x="20705" y="2813"/>
                  <a:pt x="20627" y="2332"/>
                  <a:pt x="20286" y="2332"/>
                </a:cubicBezTo>
                <a:cubicBezTo>
                  <a:pt x="20396" y="1827"/>
                  <a:pt x="20286" y="1392"/>
                  <a:pt x="19933" y="1508"/>
                </a:cubicBezTo>
                <a:cubicBezTo>
                  <a:pt x="20005" y="1181"/>
                  <a:pt x="19627" y="829"/>
                  <a:pt x="19272" y="1027"/>
                </a:cubicBezTo>
                <a:cubicBezTo>
                  <a:pt x="19272" y="1016"/>
                  <a:pt x="19263" y="1016"/>
                  <a:pt x="19263" y="1016"/>
                </a:cubicBezTo>
                <a:cubicBezTo>
                  <a:pt x="19318" y="558"/>
                  <a:pt x="18957" y="183"/>
                  <a:pt x="18616" y="558"/>
                </a:cubicBezTo>
                <a:cubicBezTo>
                  <a:pt x="18445" y="101"/>
                  <a:pt x="17986" y="-159"/>
                  <a:pt x="17845" y="616"/>
                </a:cubicBezTo>
                <a:cubicBezTo>
                  <a:pt x="17680" y="-111"/>
                  <a:pt x="17073" y="124"/>
                  <a:pt x="17018" y="593"/>
                </a:cubicBezTo>
                <a:cubicBezTo>
                  <a:pt x="16885" y="76"/>
                  <a:pt x="16293" y="145"/>
                  <a:pt x="16010" y="722"/>
                </a:cubicBezTo>
                <a:cubicBezTo>
                  <a:pt x="16016" y="64"/>
                  <a:pt x="15323" y="-276"/>
                  <a:pt x="15166" y="583"/>
                </a:cubicBezTo>
                <a:close/>
              </a:path>
            </a:pathLst>
          </a:custGeom>
          <a:solidFill>
            <a:srgbClr val="6A452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631" name="Shape 631"/>
          <p:cNvSpPr/>
          <p:nvPr/>
        </p:nvSpPr>
        <p:spPr>
          <a:xfrm rot="5837787">
            <a:off x="5344174" y="2504224"/>
            <a:ext cx="3889554" cy="2017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2" h="20497" extrusionOk="0">
                <a:moveTo>
                  <a:pt x="20237" y="875"/>
                </a:moveTo>
                <a:cubicBezTo>
                  <a:pt x="18342" y="-603"/>
                  <a:pt x="14263" y="265"/>
                  <a:pt x="10752" y="150"/>
                </a:cubicBezTo>
                <a:cubicBezTo>
                  <a:pt x="7267" y="351"/>
                  <a:pt x="2318" y="-476"/>
                  <a:pt x="1175" y="910"/>
                </a:cubicBezTo>
                <a:cubicBezTo>
                  <a:pt x="-158" y="2527"/>
                  <a:pt x="7" y="7769"/>
                  <a:pt x="7" y="10909"/>
                </a:cubicBezTo>
                <a:cubicBezTo>
                  <a:pt x="7" y="14050"/>
                  <a:pt x="208" y="18726"/>
                  <a:pt x="1181" y="19760"/>
                </a:cubicBezTo>
                <a:cubicBezTo>
                  <a:pt x="2350" y="20997"/>
                  <a:pt x="7453" y="20311"/>
                  <a:pt x="10714" y="20276"/>
                </a:cubicBezTo>
                <a:cubicBezTo>
                  <a:pt x="13970" y="20242"/>
                  <a:pt x="19696" y="20645"/>
                  <a:pt x="20721" y="19547"/>
                </a:cubicBezTo>
                <a:cubicBezTo>
                  <a:pt x="21442" y="18771"/>
                  <a:pt x="21412" y="13479"/>
                  <a:pt x="21397" y="10334"/>
                </a:cubicBezTo>
                <a:cubicBezTo>
                  <a:pt x="21382" y="7191"/>
                  <a:pt x="21433" y="1944"/>
                  <a:pt x="20237" y="87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632" name="Shape 632"/>
          <p:cNvSpPr/>
          <p:nvPr/>
        </p:nvSpPr>
        <p:spPr>
          <a:xfrm rot="5837787">
            <a:off x="5386196" y="2543242"/>
            <a:ext cx="3810297" cy="1946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43" h="20377" extrusionOk="0">
                <a:moveTo>
                  <a:pt x="20206" y="872"/>
                </a:moveTo>
                <a:cubicBezTo>
                  <a:pt x="18409" y="-593"/>
                  <a:pt x="13965" y="257"/>
                  <a:pt x="10592" y="147"/>
                </a:cubicBezTo>
                <a:cubicBezTo>
                  <a:pt x="7405" y="307"/>
                  <a:pt x="1929" y="-710"/>
                  <a:pt x="961" y="1233"/>
                </a:cubicBezTo>
                <a:cubicBezTo>
                  <a:pt x="-114" y="2871"/>
                  <a:pt x="-15" y="6780"/>
                  <a:pt x="18" y="9871"/>
                </a:cubicBezTo>
                <a:cubicBezTo>
                  <a:pt x="50" y="12963"/>
                  <a:pt x="-82" y="18742"/>
                  <a:pt x="1153" y="19789"/>
                </a:cubicBezTo>
                <a:cubicBezTo>
                  <a:pt x="2451" y="20890"/>
                  <a:pt x="7559" y="20117"/>
                  <a:pt x="10790" y="20073"/>
                </a:cubicBezTo>
                <a:cubicBezTo>
                  <a:pt x="14021" y="20029"/>
                  <a:pt x="19765" y="20412"/>
                  <a:pt x="20536" y="19528"/>
                </a:cubicBezTo>
                <a:cubicBezTo>
                  <a:pt x="21486" y="18728"/>
                  <a:pt x="21340" y="13335"/>
                  <a:pt x="21326" y="10385"/>
                </a:cubicBezTo>
                <a:cubicBezTo>
                  <a:pt x="21312" y="7437"/>
                  <a:pt x="21356" y="1898"/>
                  <a:pt x="20206" y="872"/>
                </a:cubicBezTo>
                <a:close/>
              </a:path>
            </a:pathLst>
          </a:custGeom>
          <a:ln>
            <a:solidFill>
              <a:srgbClr val="6A4520"/>
            </a:solidFill>
            <a:prstDash val="dash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633" name="Shape 633"/>
          <p:cNvSpPr/>
          <p:nvPr/>
        </p:nvSpPr>
        <p:spPr>
          <a:xfrm flipH="1">
            <a:off x="4514773" y="3959225"/>
            <a:ext cx="2341640" cy="2308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0" h="21600" extrusionOk="0">
                <a:moveTo>
                  <a:pt x="20374" y="21600"/>
                </a:moveTo>
                <a:cubicBezTo>
                  <a:pt x="20210" y="20371"/>
                  <a:pt x="20942" y="19410"/>
                  <a:pt x="21590" y="19622"/>
                </a:cubicBezTo>
                <a:cubicBezTo>
                  <a:pt x="21600" y="13859"/>
                  <a:pt x="21492" y="7597"/>
                  <a:pt x="21503" y="1834"/>
                </a:cubicBezTo>
                <a:cubicBezTo>
                  <a:pt x="20839" y="1826"/>
                  <a:pt x="20065" y="933"/>
                  <a:pt x="20063" y="0"/>
                </a:cubicBezTo>
                <a:lnTo>
                  <a:pt x="1437" y="4"/>
                </a:lnTo>
                <a:cubicBezTo>
                  <a:pt x="1452" y="1031"/>
                  <a:pt x="1094" y="2178"/>
                  <a:pt x="0" y="2118"/>
                </a:cubicBezTo>
                <a:cubicBezTo>
                  <a:pt x="23" y="8002"/>
                  <a:pt x="48" y="13888"/>
                  <a:pt x="70" y="19772"/>
                </a:cubicBezTo>
                <a:cubicBezTo>
                  <a:pt x="701" y="19482"/>
                  <a:pt x="1553" y="20373"/>
                  <a:pt x="1404" y="21584"/>
                </a:cubicBezTo>
                <a:lnTo>
                  <a:pt x="20374" y="21600"/>
                </a:lnTo>
                <a:close/>
              </a:path>
            </a:pathLst>
          </a:custGeom>
          <a:solidFill>
            <a:srgbClr val="6A452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634" name="Shape 634"/>
          <p:cNvSpPr/>
          <p:nvPr/>
        </p:nvSpPr>
        <p:spPr>
          <a:xfrm flipH="1">
            <a:off x="4554537" y="4010025"/>
            <a:ext cx="2259013" cy="2206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600" extrusionOk="0">
                <a:moveTo>
                  <a:pt x="1455" y="0"/>
                </a:moveTo>
                <a:lnTo>
                  <a:pt x="19954" y="0"/>
                </a:lnTo>
                <a:cubicBezTo>
                  <a:pt x="20043" y="934"/>
                  <a:pt x="21010" y="1863"/>
                  <a:pt x="21461" y="1928"/>
                </a:cubicBezTo>
                <a:cubicBezTo>
                  <a:pt x="21477" y="7810"/>
                  <a:pt x="21543" y="13658"/>
                  <a:pt x="21559" y="19540"/>
                </a:cubicBezTo>
                <a:cubicBezTo>
                  <a:pt x="20858" y="19474"/>
                  <a:pt x="20195" y="20619"/>
                  <a:pt x="20292" y="21600"/>
                </a:cubicBezTo>
                <a:lnTo>
                  <a:pt x="1483" y="21514"/>
                </a:lnTo>
                <a:cubicBezTo>
                  <a:pt x="1451" y="20666"/>
                  <a:pt x="1152" y="19728"/>
                  <a:pt x="33" y="19601"/>
                </a:cubicBezTo>
                <a:cubicBezTo>
                  <a:pt x="73" y="16556"/>
                  <a:pt x="-41" y="5310"/>
                  <a:pt x="17" y="2203"/>
                </a:cubicBezTo>
                <a:cubicBezTo>
                  <a:pt x="962" y="1995"/>
                  <a:pt x="1365" y="1274"/>
                  <a:pt x="1455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635" name="Shape 635"/>
          <p:cNvSpPr/>
          <p:nvPr/>
        </p:nvSpPr>
        <p:spPr>
          <a:xfrm flipH="1">
            <a:off x="4589463" y="4059237"/>
            <a:ext cx="2189162" cy="2108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600" extrusionOk="0">
                <a:moveTo>
                  <a:pt x="1455" y="0"/>
                </a:moveTo>
                <a:lnTo>
                  <a:pt x="19954" y="0"/>
                </a:lnTo>
                <a:cubicBezTo>
                  <a:pt x="20043" y="934"/>
                  <a:pt x="21010" y="1863"/>
                  <a:pt x="21461" y="1928"/>
                </a:cubicBezTo>
                <a:cubicBezTo>
                  <a:pt x="21477" y="7810"/>
                  <a:pt x="21543" y="13658"/>
                  <a:pt x="21559" y="19540"/>
                </a:cubicBezTo>
                <a:cubicBezTo>
                  <a:pt x="20858" y="19474"/>
                  <a:pt x="20195" y="20619"/>
                  <a:pt x="20292" y="21600"/>
                </a:cubicBezTo>
                <a:lnTo>
                  <a:pt x="1483" y="21514"/>
                </a:lnTo>
                <a:cubicBezTo>
                  <a:pt x="1451" y="20666"/>
                  <a:pt x="1152" y="19728"/>
                  <a:pt x="33" y="19601"/>
                </a:cubicBezTo>
                <a:cubicBezTo>
                  <a:pt x="73" y="16556"/>
                  <a:pt x="-41" y="5310"/>
                  <a:pt x="17" y="2203"/>
                </a:cubicBezTo>
                <a:cubicBezTo>
                  <a:pt x="962" y="1995"/>
                  <a:pt x="1365" y="1274"/>
                  <a:pt x="1455" y="0"/>
                </a:cubicBezTo>
                <a:close/>
              </a:path>
            </a:pathLst>
          </a:custGeom>
          <a:solidFill>
            <a:srgbClr val="B7D575"/>
          </a:solidFill>
          <a:ln>
            <a:solidFill>
              <a:srgbClr val="B7D575"/>
            </a:solidFill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636" name="Shape 636"/>
          <p:cNvSpPr>
            <a:spLocks noGrp="1"/>
          </p:cNvSpPr>
          <p:nvPr>
            <p:ph type="body" idx="1"/>
          </p:nvPr>
        </p:nvSpPr>
        <p:spPr>
          <a:xfrm>
            <a:off x="4712096" y="3388567"/>
            <a:ext cx="1943102" cy="34694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SzTx/>
              <a:buFontTx/>
              <a:buNone/>
              <a:defRPr sz="1600"/>
            </a:lvl1pPr>
            <a:lvl2pPr marL="0" indent="457200" algn="ctr">
              <a:buSzTx/>
              <a:buFontTx/>
              <a:buNone/>
              <a:defRPr sz="1600"/>
            </a:lvl2pPr>
            <a:lvl3pPr marL="0" indent="914400" algn="ctr">
              <a:buSzTx/>
              <a:buFontTx/>
              <a:buNone/>
              <a:defRPr sz="1600"/>
            </a:lvl3pPr>
            <a:lvl4pPr marL="0" indent="1371600" algn="ctr">
              <a:buSzTx/>
              <a:buFontTx/>
              <a:buNone/>
              <a:defRPr sz="1600"/>
            </a:lvl4pPr>
            <a:lvl5pPr marL="0" indent="1828800" algn="ctr">
              <a:buSzTx/>
              <a:buFontTx/>
              <a:buNone/>
              <a:defRPr sz="1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6A4520"/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6A4520"/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6A4520"/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6A4520"/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6A4520"/>
                </a:solidFill>
              </a:rPr>
              <a:t>Nivel de texto 5</a:t>
            </a:r>
          </a:p>
        </p:txBody>
      </p:sp>
      <p:sp>
        <p:nvSpPr>
          <p:cNvPr id="637" name="Shape 6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atro imágenes">
    <p:bg>
      <p:bgPr>
        <a:solidFill>
          <a:srgbClr val="637F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0" name="Group 740"/>
          <p:cNvGrpSpPr/>
          <p:nvPr/>
        </p:nvGrpSpPr>
        <p:grpSpPr>
          <a:xfrm>
            <a:off x="-508076" y="-336848"/>
            <a:ext cx="10037825" cy="7612695"/>
            <a:chOff x="0" y="0"/>
            <a:chExt cx="10037824" cy="7612694"/>
          </a:xfrm>
        </p:grpSpPr>
        <p:sp>
          <p:nvSpPr>
            <p:cNvPr id="639" name="Shape 639"/>
            <p:cNvSpPr/>
            <p:nvPr/>
          </p:nvSpPr>
          <p:spPr>
            <a:xfrm rot="20746899">
              <a:off x="4476825" y="6059787"/>
              <a:ext cx="1128715" cy="1085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2" h="21530" extrusionOk="0">
                  <a:moveTo>
                    <a:pt x="2978" y="17494"/>
                  </a:moveTo>
                  <a:cubicBezTo>
                    <a:pt x="2779" y="17774"/>
                    <a:pt x="2579" y="17983"/>
                    <a:pt x="2355" y="18228"/>
                  </a:cubicBezTo>
                  <a:lnTo>
                    <a:pt x="2530" y="18473"/>
                  </a:lnTo>
                  <a:cubicBezTo>
                    <a:pt x="2729" y="18263"/>
                    <a:pt x="2928" y="18053"/>
                    <a:pt x="3152" y="17739"/>
                  </a:cubicBezTo>
                  <a:close/>
                  <a:moveTo>
                    <a:pt x="8485" y="18058"/>
                  </a:moveTo>
                  <a:lnTo>
                    <a:pt x="8175" y="18058"/>
                  </a:lnTo>
                  <a:lnTo>
                    <a:pt x="8093" y="19185"/>
                  </a:lnTo>
                  <a:lnTo>
                    <a:pt x="8320" y="19244"/>
                  </a:lnTo>
                  <a:close/>
                  <a:moveTo>
                    <a:pt x="4745" y="15648"/>
                  </a:moveTo>
                  <a:cubicBezTo>
                    <a:pt x="4647" y="15718"/>
                    <a:pt x="4599" y="15789"/>
                    <a:pt x="4550" y="15859"/>
                  </a:cubicBezTo>
                  <a:cubicBezTo>
                    <a:pt x="4550" y="15859"/>
                    <a:pt x="4540" y="15854"/>
                    <a:pt x="3866" y="15507"/>
                  </a:cubicBezTo>
                  <a:cubicBezTo>
                    <a:pt x="3866" y="15507"/>
                    <a:pt x="3865" y="15516"/>
                    <a:pt x="3817" y="15930"/>
                  </a:cubicBezTo>
                  <a:cubicBezTo>
                    <a:pt x="3818" y="15930"/>
                    <a:pt x="3824" y="15933"/>
                    <a:pt x="4257" y="16141"/>
                  </a:cubicBezTo>
                  <a:cubicBezTo>
                    <a:pt x="4208" y="16211"/>
                    <a:pt x="4159" y="16282"/>
                    <a:pt x="4086" y="16387"/>
                  </a:cubicBezTo>
                  <a:lnTo>
                    <a:pt x="4257" y="16634"/>
                  </a:lnTo>
                  <a:cubicBezTo>
                    <a:pt x="4452" y="16423"/>
                    <a:pt x="4647" y="16211"/>
                    <a:pt x="4873" y="15956"/>
                  </a:cubicBezTo>
                  <a:close/>
                  <a:moveTo>
                    <a:pt x="1835" y="14528"/>
                  </a:moveTo>
                  <a:lnTo>
                    <a:pt x="1752" y="14884"/>
                  </a:lnTo>
                  <a:lnTo>
                    <a:pt x="2537" y="15299"/>
                  </a:lnTo>
                  <a:lnTo>
                    <a:pt x="2620" y="14943"/>
                  </a:lnTo>
                  <a:close/>
                  <a:moveTo>
                    <a:pt x="8816" y="15092"/>
                  </a:moveTo>
                  <a:lnTo>
                    <a:pt x="8568" y="15003"/>
                  </a:lnTo>
                  <a:lnTo>
                    <a:pt x="8423" y="16130"/>
                  </a:lnTo>
                  <a:lnTo>
                    <a:pt x="8671" y="16219"/>
                  </a:lnTo>
                  <a:close/>
                  <a:moveTo>
                    <a:pt x="6518" y="13965"/>
                  </a:moveTo>
                  <a:cubicBezTo>
                    <a:pt x="6269" y="14177"/>
                    <a:pt x="6070" y="14389"/>
                    <a:pt x="5840" y="14637"/>
                  </a:cubicBezTo>
                  <a:lnTo>
                    <a:pt x="5970" y="14884"/>
                  </a:lnTo>
                  <a:cubicBezTo>
                    <a:pt x="6219" y="14672"/>
                    <a:pt x="6419" y="14460"/>
                    <a:pt x="6649" y="14212"/>
                  </a:cubicBezTo>
                  <a:close/>
                  <a:moveTo>
                    <a:pt x="15301" y="17138"/>
                  </a:moveTo>
                  <a:lnTo>
                    <a:pt x="15053" y="17049"/>
                  </a:lnTo>
                  <a:lnTo>
                    <a:pt x="14908" y="18206"/>
                  </a:lnTo>
                  <a:lnTo>
                    <a:pt x="15156" y="18265"/>
                  </a:lnTo>
                  <a:close/>
                  <a:moveTo>
                    <a:pt x="9167" y="12333"/>
                  </a:moveTo>
                  <a:lnTo>
                    <a:pt x="8919" y="12244"/>
                  </a:lnTo>
                  <a:lnTo>
                    <a:pt x="8816" y="13105"/>
                  </a:lnTo>
                  <a:lnTo>
                    <a:pt x="9063" y="13164"/>
                  </a:lnTo>
                  <a:close/>
                  <a:moveTo>
                    <a:pt x="15693" y="14083"/>
                  </a:moveTo>
                  <a:lnTo>
                    <a:pt x="15404" y="14024"/>
                  </a:lnTo>
                  <a:lnTo>
                    <a:pt x="15259" y="15151"/>
                  </a:lnTo>
                  <a:lnTo>
                    <a:pt x="15549" y="15210"/>
                  </a:lnTo>
                  <a:close/>
                  <a:moveTo>
                    <a:pt x="10153" y="10702"/>
                  </a:moveTo>
                  <a:cubicBezTo>
                    <a:pt x="9904" y="10844"/>
                    <a:pt x="9705" y="11056"/>
                    <a:pt x="9456" y="11268"/>
                  </a:cubicBezTo>
                  <a:lnTo>
                    <a:pt x="9605" y="11622"/>
                  </a:lnTo>
                  <a:cubicBezTo>
                    <a:pt x="9805" y="11409"/>
                    <a:pt x="10054" y="11197"/>
                    <a:pt x="10284" y="11012"/>
                  </a:cubicBezTo>
                  <a:close/>
                  <a:moveTo>
                    <a:pt x="16044" y="11058"/>
                  </a:moveTo>
                  <a:lnTo>
                    <a:pt x="15796" y="10969"/>
                  </a:lnTo>
                  <a:lnTo>
                    <a:pt x="15652" y="12096"/>
                  </a:lnTo>
                  <a:lnTo>
                    <a:pt x="15900" y="12185"/>
                  </a:lnTo>
                  <a:close/>
                  <a:moveTo>
                    <a:pt x="11414" y="8715"/>
                  </a:moveTo>
                  <a:lnTo>
                    <a:pt x="11315" y="9066"/>
                  </a:lnTo>
                  <a:cubicBezTo>
                    <a:pt x="11315" y="9066"/>
                    <a:pt x="11322" y="9072"/>
                    <a:pt x="11763" y="9418"/>
                  </a:cubicBezTo>
                  <a:cubicBezTo>
                    <a:pt x="11614" y="9558"/>
                    <a:pt x="11464" y="9628"/>
                    <a:pt x="11333" y="9804"/>
                  </a:cubicBezTo>
                  <a:lnTo>
                    <a:pt x="11464" y="10050"/>
                  </a:lnTo>
                  <a:cubicBezTo>
                    <a:pt x="11713" y="9909"/>
                    <a:pt x="11912" y="9698"/>
                    <a:pt x="12155" y="9532"/>
                  </a:cubicBezTo>
                  <a:lnTo>
                    <a:pt x="12112" y="9347"/>
                  </a:lnTo>
                  <a:lnTo>
                    <a:pt x="12149" y="9268"/>
                  </a:lnTo>
                  <a:lnTo>
                    <a:pt x="12062" y="9207"/>
                  </a:lnTo>
                  <a:cubicBezTo>
                    <a:pt x="12062" y="9207"/>
                    <a:pt x="12053" y="9200"/>
                    <a:pt x="11414" y="8715"/>
                  </a:cubicBezTo>
                  <a:close/>
                  <a:moveTo>
                    <a:pt x="9559" y="7232"/>
                  </a:moveTo>
                  <a:lnTo>
                    <a:pt x="9456" y="7588"/>
                  </a:lnTo>
                  <a:lnTo>
                    <a:pt x="10137" y="8152"/>
                  </a:lnTo>
                  <a:lnTo>
                    <a:pt x="10303" y="7796"/>
                  </a:lnTo>
                  <a:close/>
                  <a:moveTo>
                    <a:pt x="7680" y="5749"/>
                  </a:moveTo>
                  <a:lnTo>
                    <a:pt x="7597" y="6016"/>
                  </a:lnTo>
                  <a:lnTo>
                    <a:pt x="8279" y="6580"/>
                  </a:lnTo>
                  <a:lnTo>
                    <a:pt x="8382" y="6313"/>
                  </a:lnTo>
                  <a:close/>
                  <a:moveTo>
                    <a:pt x="13983" y="7855"/>
                  </a:moveTo>
                  <a:cubicBezTo>
                    <a:pt x="13734" y="7998"/>
                    <a:pt x="13484" y="8213"/>
                    <a:pt x="13254" y="8401"/>
                  </a:cubicBezTo>
                  <a:lnTo>
                    <a:pt x="13385" y="8715"/>
                  </a:lnTo>
                  <a:cubicBezTo>
                    <a:pt x="13584" y="8572"/>
                    <a:pt x="13833" y="8357"/>
                    <a:pt x="14070" y="8169"/>
                  </a:cubicBezTo>
                  <a:close/>
                  <a:moveTo>
                    <a:pt x="16437" y="8003"/>
                  </a:moveTo>
                  <a:lnTo>
                    <a:pt x="16189" y="7944"/>
                  </a:lnTo>
                  <a:lnTo>
                    <a:pt x="16044" y="9071"/>
                  </a:lnTo>
                  <a:lnTo>
                    <a:pt x="16292" y="9130"/>
                  </a:lnTo>
                  <a:close/>
                  <a:moveTo>
                    <a:pt x="15987" y="6669"/>
                  </a:moveTo>
                  <a:cubicBezTo>
                    <a:pt x="15691" y="6809"/>
                    <a:pt x="15444" y="6949"/>
                    <a:pt x="15210" y="7133"/>
                  </a:cubicBezTo>
                  <a:lnTo>
                    <a:pt x="15296" y="7440"/>
                  </a:lnTo>
                  <a:cubicBezTo>
                    <a:pt x="15543" y="7300"/>
                    <a:pt x="15790" y="7159"/>
                    <a:pt x="16073" y="6975"/>
                  </a:cubicBezTo>
                  <a:close/>
                  <a:moveTo>
                    <a:pt x="18011" y="5660"/>
                  </a:moveTo>
                  <a:cubicBezTo>
                    <a:pt x="17764" y="5803"/>
                    <a:pt x="17518" y="5874"/>
                    <a:pt x="17234" y="6061"/>
                  </a:cubicBezTo>
                  <a:lnTo>
                    <a:pt x="17320" y="6372"/>
                  </a:lnTo>
                  <a:cubicBezTo>
                    <a:pt x="17567" y="6230"/>
                    <a:pt x="17814" y="6158"/>
                    <a:pt x="18097" y="5972"/>
                  </a:cubicBezTo>
                  <a:close/>
                  <a:moveTo>
                    <a:pt x="9559" y="1923"/>
                  </a:moveTo>
                  <a:lnTo>
                    <a:pt x="9415" y="2190"/>
                  </a:lnTo>
                  <a:lnTo>
                    <a:pt x="14764" y="7796"/>
                  </a:lnTo>
                  <a:lnTo>
                    <a:pt x="14970" y="7440"/>
                  </a:lnTo>
                  <a:close/>
                  <a:moveTo>
                    <a:pt x="17717" y="4741"/>
                  </a:moveTo>
                  <a:lnTo>
                    <a:pt x="17573" y="5037"/>
                  </a:lnTo>
                  <a:lnTo>
                    <a:pt x="18192" y="5749"/>
                  </a:lnTo>
                  <a:lnTo>
                    <a:pt x="18357" y="5453"/>
                  </a:lnTo>
                  <a:close/>
                  <a:moveTo>
                    <a:pt x="15982" y="2843"/>
                  </a:moveTo>
                  <a:lnTo>
                    <a:pt x="15838" y="3199"/>
                  </a:lnTo>
                  <a:lnTo>
                    <a:pt x="16478" y="3910"/>
                  </a:lnTo>
                  <a:lnTo>
                    <a:pt x="16623" y="3554"/>
                  </a:lnTo>
                  <a:close/>
                  <a:moveTo>
                    <a:pt x="14330" y="1004"/>
                  </a:moveTo>
                  <a:lnTo>
                    <a:pt x="14165" y="1271"/>
                  </a:lnTo>
                  <a:lnTo>
                    <a:pt x="14805" y="1983"/>
                  </a:lnTo>
                  <a:lnTo>
                    <a:pt x="14970" y="1716"/>
                  </a:lnTo>
                  <a:close/>
                  <a:moveTo>
                    <a:pt x="15141" y="311"/>
                  </a:moveTo>
                  <a:cubicBezTo>
                    <a:pt x="16629" y="911"/>
                    <a:pt x="18111" y="2410"/>
                    <a:pt x="19535" y="5096"/>
                  </a:cubicBezTo>
                  <a:cubicBezTo>
                    <a:pt x="19437" y="5096"/>
                    <a:pt x="19388" y="5096"/>
                    <a:pt x="19290" y="5167"/>
                  </a:cubicBezTo>
                  <a:cubicBezTo>
                    <a:pt x="19290" y="5167"/>
                    <a:pt x="19290" y="5169"/>
                    <a:pt x="19302" y="5211"/>
                  </a:cubicBezTo>
                  <a:lnTo>
                    <a:pt x="19388" y="5520"/>
                  </a:lnTo>
                  <a:cubicBezTo>
                    <a:pt x="19486" y="5450"/>
                    <a:pt x="19584" y="5450"/>
                    <a:pt x="19732" y="5379"/>
                  </a:cubicBezTo>
                  <a:cubicBezTo>
                    <a:pt x="19830" y="5662"/>
                    <a:pt x="19978" y="5945"/>
                    <a:pt x="20076" y="6157"/>
                  </a:cubicBezTo>
                  <a:cubicBezTo>
                    <a:pt x="21600" y="11392"/>
                    <a:pt x="20518" y="14858"/>
                    <a:pt x="18159" y="17192"/>
                  </a:cubicBezTo>
                  <a:cubicBezTo>
                    <a:pt x="18159" y="17192"/>
                    <a:pt x="18167" y="17136"/>
                    <a:pt x="19634" y="6369"/>
                  </a:cubicBezTo>
                  <a:cubicBezTo>
                    <a:pt x="19633" y="6369"/>
                    <a:pt x="19628" y="6368"/>
                    <a:pt x="19339" y="6299"/>
                  </a:cubicBezTo>
                  <a:lnTo>
                    <a:pt x="17864" y="17475"/>
                  </a:lnTo>
                  <a:cubicBezTo>
                    <a:pt x="16143" y="18961"/>
                    <a:pt x="13833" y="19951"/>
                    <a:pt x="11424" y="20588"/>
                  </a:cubicBezTo>
                  <a:cubicBezTo>
                    <a:pt x="11424" y="20587"/>
                    <a:pt x="11432" y="20531"/>
                    <a:pt x="12899" y="9694"/>
                  </a:cubicBezTo>
                  <a:cubicBezTo>
                    <a:pt x="12899" y="9694"/>
                    <a:pt x="12893" y="9693"/>
                    <a:pt x="12604" y="9623"/>
                  </a:cubicBezTo>
                  <a:cubicBezTo>
                    <a:pt x="12604" y="9624"/>
                    <a:pt x="12596" y="9682"/>
                    <a:pt x="11129" y="20729"/>
                  </a:cubicBezTo>
                  <a:cubicBezTo>
                    <a:pt x="10097" y="20941"/>
                    <a:pt x="9113" y="21153"/>
                    <a:pt x="8081" y="21295"/>
                  </a:cubicBezTo>
                  <a:cubicBezTo>
                    <a:pt x="8081" y="21295"/>
                    <a:pt x="8081" y="21293"/>
                    <a:pt x="8081" y="21268"/>
                  </a:cubicBezTo>
                  <a:lnTo>
                    <a:pt x="8081" y="21083"/>
                  </a:lnTo>
                  <a:cubicBezTo>
                    <a:pt x="8081" y="21083"/>
                    <a:pt x="8080" y="21083"/>
                    <a:pt x="8050" y="21083"/>
                  </a:cubicBezTo>
                  <a:lnTo>
                    <a:pt x="7835" y="21083"/>
                  </a:lnTo>
                  <a:cubicBezTo>
                    <a:pt x="7835" y="21083"/>
                    <a:pt x="7835" y="21085"/>
                    <a:pt x="7829" y="21118"/>
                  </a:cubicBezTo>
                  <a:lnTo>
                    <a:pt x="7786" y="21366"/>
                  </a:lnTo>
                  <a:lnTo>
                    <a:pt x="6370" y="21530"/>
                  </a:lnTo>
                  <a:lnTo>
                    <a:pt x="4842" y="20974"/>
                  </a:lnTo>
                  <a:cubicBezTo>
                    <a:pt x="4950" y="20196"/>
                    <a:pt x="5171" y="18605"/>
                    <a:pt x="5623" y="15353"/>
                  </a:cubicBezTo>
                  <a:cubicBezTo>
                    <a:pt x="5623" y="15353"/>
                    <a:pt x="5622" y="15353"/>
                    <a:pt x="5592" y="15344"/>
                  </a:cubicBezTo>
                  <a:lnTo>
                    <a:pt x="5377" y="15282"/>
                  </a:lnTo>
                  <a:cubicBezTo>
                    <a:pt x="5377" y="15282"/>
                    <a:pt x="5372" y="15316"/>
                    <a:pt x="4566" y="20874"/>
                  </a:cubicBezTo>
                  <a:lnTo>
                    <a:pt x="1407" y="19724"/>
                  </a:lnTo>
                  <a:cubicBezTo>
                    <a:pt x="1420" y="19710"/>
                    <a:pt x="1431" y="19694"/>
                    <a:pt x="1442" y="19677"/>
                  </a:cubicBezTo>
                  <a:lnTo>
                    <a:pt x="1295" y="19392"/>
                  </a:lnTo>
                  <a:lnTo>
                    <a:pt x="1098" y="19612"/>
                  </a:lnTo>
                  <a:lnTo>
                    <a:pt x="0" y="19212"/>
                  </a:lnTo>
                  <a:cubicBezTo>
                    <a:pt x="124" y="18786"/>
                    <a:pt x="263" y="18349"/>
                    <a:pt x="412" y="17900"/>
                  </a:cubicBezTo>
                  <a:cubicBezTo>
                    <a:pt x="412" y="17900"/>
                    <a:pt x="428" y="17909"/>
                    <a:pt x="2379" y="19102"/>
                  </a:cubicBezTo>
                  <a:cubicBezTo>
                    <a:pt x="2379" y="19102"/>
                    <a:pt x="2379" y="19100"/>
                    <a:pt x="2391" y="19058"/>
                  </a:cubicBezTo>
                  <a:lnTo>
                    <a:pt x="2477" y="18748"/>
                  </a:lnTo>
                  <a:cubicBezTo>
                    <a:pt x="2477" y="18748"/>
                    <a:pt x="2462" y="18739"/>
                    <a:pt x="511" y="17546"/>
                  </a:cubicBezTo>
                  <a:cubicBezTo>
                    <a:pt x="1445" y="14858"/>
                    <a:pt x="2772" y="11745"/>
                    <a:pt x="4345" y="8845"/>
                  </a:cubicBezTo>
                  <a:cubicBezTo>
                    <a:pt x="4345" y="8845"/>
                    <a:pt x="4367" y="8865"/>
                    <a:pt x="8130" y="12382"/>
                  </a:cubicBezTo>
                  <a:cubicBezTo>
                    <a:pt x="7934" y="12594"/>
                    <a:pt x="7786" y="12736"/>
                    <a:pt x="7639" y="12877"/>
                  </a:cubicBezTo>
                  <a:cubicBezTo>
                    <a:pt x="7639" y="12877"/>
                    <a:pt x="7639" y="12879"/>
                    <a:pt x="7657" y="12913"/>
                  </a:cubicBezTo>
                  <a:lnTo>
                    <a:pt x="7786" y="13160"/>
                  </a:lnTo>
                  <a:cubicBezTo>
                    <a:pt x="7983" y="12948"/>
                    <a:pt x="8229" y="12806"/>
                    <a:pt x="8425" y="12594"/>
                  </a:cubicBezTo>
                  <a:cubicBezTo>
                    <a:pt x="8425" y="12594"/>
                    <a:pt x="8425" y="12593"/>
                    <a:pt x="8419" y="12577"/>
                  </a:cubicBezTo>
                  <a:lnTo>
                    <a:pt x="8376" y="12453"/>
                  </a:lnTo>
                  <a:cubicBezTo>
                    <a:pt x="8376" y="12453"/>
                    <a:pt x="8377" y="12451"/>
                    <a:pt x="8388" y="12426"/>
                  </a:cubicBezTo>
                  <a:lnTo>
                    <a:pt x="8474" y="12241"/>
                  </a:lnTo>
                  <a:cubicBezTo>
                    <a:pt x="8474" y="12240"/>
                    <a:pt x="8451" y="12218"/>
                    <a:pt x="4492" y="8562"/>
                  </a:cubicBezTo>
                  <a:cubicBezTo>
                    <a:pt x="7104" y="3832"/>
                    <a:pt x="10349" y="-70"/>
                    <a:pt x="13652" y="0"/>
                  </a:cubicBezTo>
                  <a:cubicBezTo>
                    <a:pt x="14148" y="11"/>
                    <a:pt x="14644" y="111"/>
                    <a:pt x="15141" y="31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40" name="Shape 640"/>
            <p:cNvSpPr/>
            <p:nvPr/>
          </p:nvSpPr>
          <p:spPr>
            <a:xfrm rot="2193362">
              <a:off x="323925" y="3421361"/>
              <a:ext cx="784227" cy="1001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2" h="21563" extrusionOk="0">
                  <a:moveTo>
                    <a:pt x="12332" y="18536"/>
                  </a:moveTo>
                  <a:lnTo>
                    <a:pt x="12127" y="19794"/>
                  </a:lnTo>
                  <a:lnTo>
                    <a:pt x="12478" y="19858"/>
                  </a:lnTo>
                  <a:lnTo>
                    <a:pt x="12683" y="18633"/>
                  </a:lnTo>
                  <a:close/>
                  <a:moveTo>
                    <a:pt x="12829" y="15247"/>
                  </a:moveTo>
                  <a:lnTo>
                    <a:pt x="12624" y="16472"/>
                  </a:lnTo>
                  <a:lnTo>
                    <a:pt x="13034" y="16537"/>
                  </a:lnTo>
                  <a:lnTo>
                    <a:pt x="13238" y="15312"/>
                  </a:lnTo>
                  <a:close/>
                  <a:moveTo>
                    <a:pt x="13384" y="11926"/>
                  </a:moveTo>
                  <a:lnTo>
                    <a:pt x="13180" y="13151"/>
                  </a:lnTo>
                  <a:lnTo>
                    <a:pt x="13531" y="13248"/>
                  </a:lnTo>
                  <a:lnTo>
                    <a:pt x="13735" y="12023"/>
                  </a:lnTo>
                  <a:close/>
                  <a:moveTo>
                    <a:pt x="13940" y="8637"/>
                  </a:moveTo>
                  <a:lnTo>
                    <a:pt x="13735" y="9862"/>
                  </a:lnTo>
                  <a:lnTo>
                    <a:pt x="14086" y="9927"/>
                  </a:lnTo>
                  <a:lnTo>
                    <a:pt x="14291" y="8702"/>
                  </a:lnTo>
                  <a:close/>
                  <a:moveTo>
                    <a:pt x="15419" y="6590"/>
                  </a:moveTo>
                  <a:lnTo>
                    <a:pt x="15541" y="6928"/>
                  </a:lnTo>
                  <a:cubicBezTo>
                    <a:pt x="15891" y="6773"/>
                    <a:pt x="16240" y="6696"/>
                    <a:pt x="16641" y="6493"/>
                  </a:cubicBezTo>
                  <a:lnTo>
                    <a:pt x="16519" y="6154"/>
                  </a:lnTo>
                  <a:cubicBezTo>
                    <a:pt x="16170" y="6309"/>
                    <a:pt x="15821" y="6387"/>
                    <a:pt x="15419" y="6590"/>
                  </a:cubicBezTo>
                  <a:close/>
                  <a:moveTo>
                    <a:pt x="16103" y="5155"/>
                  </a:moveTo>
                  <a:lnTo>
                    <a:pt x="15899" y="5477"/>
                  </a:lnTo>
                  <a:lnTo>
                    <a:pt x="16776" y="6251"/>
                  </a:lnTo>
                  <a:lnTo>
                    <a:pt x="17010" y="5929"/>
                  </a:lnTo>
                  <a:close/>
                  <a:moveTo>
                    <a:pt x="12554" y="7756"/>
                  </a:moveTo>
                  <a:lnTo>
                    <a:pt x="12676" y="8089"/>
                  </a:lnTo>
                  <a:cubicBezTo>
                    <a:pt x="13025" y="7937"/>
                    <a:pt x="13375" y="7784"/>
                    <a:pt x="13776" y="7584"/>
                  </a:cubicBezTo>
                  <a:lnTo>
                    <a:pt x="13654" y="7251"/>
                  </a:lnTo>
                  <a:cubicBezTo>
                    <a:pt x="13235" y="7403"/>
                    <a:pt x="12886" y="7556"/>
                    <a:pt x="12554" y="7756"/>
                  </a:cubicBezTo>
                  <a:close/>
                  <a:moveTo>
                    <a:pt x="9785" y="9135"/>
                  </a:moveTo>
                  <a:lnTo>
                    <a:pt x="9971" y="9476"/>
                  </a:lnTo>
                  <a:cubicBezTo>
                    <a:pt x="10253" y="9320"/>
                    <a:pt x="10605" y="9086"/>
                    <a:pt x="10940" y="8881"/>
                  </a:cubicBezTo>
                  <a:lnTo>
                    <a:pt x="10817" y="8540"/>
                  </a:lnTo>
                  <a:cubicBezTo>
                    <a:pt x="10464" y="8696"/>
                    <a:pt x="10112" y="8930"/>
                    <a:pt x="9785" y="9135"/>
                  </a:cubicBezTo>
                  <a:close/>
                  <a:moveTo>
                    <a:pt x="4409" y="12251"/>
                  </a:moveTo>
                  <a:lnTo>
                    <a:pt x="4620" y="12635"/>
                  </a:lnTo>
                  <a:cubicBezTo>
                    <a:pt x="4902" y="12405"/>
                    <a:pt x="5255" y="12174"/>
                    <a:pt x="5581" y="11972"/>
                  </a:cubicBezTo>
                  <a:lnTo>
                    <a:pt x="5396" y="11636"/>
                  </a:lnTo>
                  <a:cubicBezTo>
                    <a:pt x="5043" y="11790"/>
                    <a:pt x="4761" y="12020"/>
                    <a:pt x="4409" y="12251"/>
                  </a:cubicBezTo>
                  <a:close/>
                  <a:moveTo>
                    <a:pt x="7181" y="9476"/>
                  </a:moveTo>
                  <a:lnTo>
                    <a:pt x="7040" y="9857"/>
                  </a:lnTo>
                  <a:cubicBezTo>
                    <a:pt x="7040" y="9857"/>
                    <a:pt x="7048" y="9862"/>
                    <a:pt x="7675" y="10239"/>
                  </a:cubicBezTo>
                  <a:cubicBezTo>
                    <a:pt x="7463" y="10392"/>
                    <a:pt x="7251" y="10468"/>
                    <a:pt x="7066" y="10659"/>
                  </a:cubicBezTo>
                  <a:lnTo>
                    <a:pt x="7251" y="10927"/>
                  </a:lnTo>
                  <a:cubicBezTo>
                    <a:pt x="7604" y="10774"/>
                    <a:pt x="7886" y="10545"/>
                    <a:pt x="8230" y="10363"/>
                  </a:cubicBezTo>
                  <a:lnTo>
                    <a:pt x="8168" y="10163"/>
                  </a:lnTo>
                  <a:lnTo>
                    <a:pt x="8221" y="10077"/>
                  </a:lnTo>
                  <a:lnTo>
                    <a:pt x="8098" y="10010"/>
                  </a:lnTo>
                  <a:cubicBezTo>
                    <a:pt x="8098" y="10010"/>
                    <a:pt x="8088" y="10004"/>
                    <a:pt x="7181" y="9476"/>
                  </a:cubicBezTo>
                  <a:close/>
                  <a:moveTo>
                    <a:pt x="13648" y="3091"/>
                  </a:moveTo>
                  <a:lnTo>
                    <a:pt x="13443" y="3478"/>
                  </a:lnTo>
                  <a:lnTo>
                    <a:pt x="14349" y="4252"/>
                  </a:lnTo>
                  <a:lnTo>
                    <a:pt x="14554" y="3865"/>
                  </a:lnTo>
                  <a:close/>
                  <a:moveTo>
                    <a:pt x="4555" y="7863"/>
                  </a:moveTo>
                  <a:lnTo>
                    <a:pt x="4409" y="8250"/>
                  </a:lnTo>
                  <a:lnTo>
                    <a:pt x="5373" y="8863"/>
                  </a:lnTo>
                  <a:lnTo>
                    <a:pt x="5607" y="8476"/>
                  </a:lnTo>
                  <a:close/>
                  <a:moveTo>
                    <a:pt x="11309" y="1092"/>
                  </a:moveTo>
                  <a:lnTo>
                    <a:pt x="11075" y="1382"/>
                  </a:lnTo>
                  <a:lnTo>
                    <a:pt x="11981" y="2156"/>
                  </a:lnTo>
                  <a:lnTo>
                    <a:pt x="12215" y="1866"/>
                  </a:lnTo>
                  <a:close/>
                  <a:moveTo>
                    <a:pt x="1894" y="6251"/>
                  </a:moveTo>
                  <a:lnTo>
                    <a:pt x="1777" y="6541"/>
                  </a:lnTo>
                  <a:lnTo>
                    <a:pt x="2742" y="7154"/>
                  </a:lnTo>
                  <a:lnTo>
                    <a:pt x="2888" y="6864"/>
                  </a:lnTo>
                  <a:close/>
                  <a:moveTo>
                    <a:pt x="4555" y="2092"/>
                  </a:moveTo>
                  <a:lnTo>
                    <a:pt x="4350" y="2382"/>
                  </a:lnTo>
                  <a:lnTo>
                    <a:pt x="11923" y="8476"/>
                  </a:lnTo>
                  <a:lnTo>
                    <a:pt x="12215" y="8089"/>
                  </a:lnTo>
                  <a:close/>
                  <a:moveTo>
                    <a:pt x="3499" y="2698"/>
                  </a:moveTo>
                  <a:cubicBezTo>
                    <a:pt x="5694" y="1004"/>
                    <a:pt x="8011" y="-37"/>
                    <a:pt x="10349" y="1"/>
                  </a:cubicBezTo>
                  <a:cubicBezTo>
                    <a:pt x="13155" y="47"/>
                    <a:pt x="15989" y="1648"/>
                    <a:pt x="18677" y="5541"/>
                  </a:cubicBezTo>
                  <a:cubicBezTo>
                    <a:pt x="18538" y="5541"/>
                    <a:pt x="18468" y="5541"/>
                    <a:pt x="18329" y="5618"/>
                  </a:cubicBezTo>
                  <a:cubicBezTo>
                    <a:pt x="18329" y="5618"/>
                    <a:pt x="18330" y="5620"/>
                    <a:pt x="18347" y="5666"/>
                  </a:cubicBezTo>
                  <a:lnTo>
                    <a:pt x="18468" y="6002"/>
                  </a:lnTo>
                  <a:cubicBezTo>
                    <a:pt x="18608" y="5926"/>
                    <a:pt x="18747" y="5926"/>
                    <a:pt x="18956" y="5849"/>
                  </a:cubicBezTo>
                  <a:cubicBezTo>
                    <a:pt x="19095" y="6156"/>
                    <a:pt x="19304" y="6464"/>
                    <a:pt x="19443" y="6695"/>
                  </a:cubicBezTo>
                  <a:cubicBezTo>
                    <a:pt x="21600" y="12385"/>
                    <a:pt x="20069" y="16154"/>
                    <a:pt x="16729" y="18691"/>
                  </a:cubicBezTo>
                  <a:cubicBezTo>
                    <a:pt x="16729" y="18691"/>
                    <a:pt x="16740" y="18629"/>
                    <a:pt x="18816" y="6925"/>
                  </a:cubicBezTo>
                  <a:cubicBezTo>
                    <a:pt x="18816" y="6925"/>
                    <a:pt x="18810" y="6924"/>
                    <a:pt x="18399" y="6848"/>
                  </a:cubicBezTo>
                  <a:lnTo>
                    <a:pt x="16311" y="18999"/>
                  </a:lnTo>
                  <a:cubicBezTo>
                    <a:pt x="14665" y="20091"/>
                    <a:pt x="12637" y="20936"/>
                    <a:pt x="10438" y="21563"/>
                  </a:cubicBezTo>
                  <a:lnTo>
                    <a:pt x="7983" y="17911"/>
                  </a:lnTo>
                  <a:cubicBezTo>
                    <a:pt x="8285" y="16196"/>
                    <a:pt x="8704" y="13823"/>
                    <a:pt x="9282" y="10540"/>
                  </a:cubicBezTo>
                  <a:cubicBezTo>
                    <a:pt x="9282" y="10540"/>
                    <a:pt x="9276" y="10539"/>
                    <a:pt x="8865" y="10463"/>
                  </a:cubicBezTo>
                  <a:cubicBezTo>
                    <a:pt x="8865" y="10463"/>
                    <a:pt x="8857" y="10509"/>
                    <a:pt x="7660" y="17431"/>
                  </a:cubicBezTo>
                  <a:lnTo>
                    <a:pt x="0" y="6038"/>
                  </a:lnTo>
                  <a:cubicBezTo>
                    <a:pt x="1112" y="4767"/>
                    <a:pt x="2287" y="3633"/>
                    <a:pt x="3499" y="2698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41" name="Shape 641"/>
            <p:cNvSpPr/>
            <p:nvPr/>
          </p:nvSpPr>
          <p:spPr>
            <a:xfrm rot="7668513">
              <a:off x="29444" y="5481142"/>
              <a:ext cx="1549401" cy="83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18509" y="4930"/>
                  </a:moveTo>
                  <a:lnTo>
                    <a:pt x="19134" y="5627"/>
                  </a:lnTo>
                  <a:lnTo>
                    <a:pt x="19301" y="5336"/>
                  </a:lnTo>
                  <a:lnTo>
                    <a:pt x="18655" y="4640"/>
                  </a:lnTo>
                  <a:close/>
                  <a:moveTo>
                    <a:pt x="16758" y="3131"/>
                  </a:moveTo>
                  <a:lnTo>
                    <a:pt x="17404" y="3827"/>
                  </a:lnTo>
                  <a:lnTo>
                    <a:pt x="17550" y="3479"/>
                  </a:lnTo>
                  <a:lnTo>
                    <a:pt x="16904" y="2782"/>
                  </a:lnTo>
                  <a:close/>
                  <a:moveTo>
                    <a:pt x="18254" y="6236"/>
                  </a:moveTo>
                  <a:cubicBezTo>
                    <a:pt x="18503" y="6097"/>
                    <a:pt x="18752" y="6027"/>
                    <a:pt x="19039" y="5844"/>
                  </a:cubicBezTo>
                  <a:lnTo>
                    <a:pt x="18951" y="5540"/>
                  </a:lnTo>
                  <a:cubicBezTo>
                    <a:pt x="18702" y="5679"/>
                    <a:pt x="18454" y="5749"/>
                    <a:pt x="18167" y="5931"/>
                  </a:cubicBezTo>
                  <a:close/>
                  <a:moveTo>
                    <a:pt x="15070" y="1244"/>
                  </a:moveTo>
                  <a:lnTo>
                    <a:pt x="15716" y="1941"/>
                  </a:lnTo>
                  <a:lnTo>
                    <a:pt x="15883" y="1679"/>
                  </a:lnTo>
                  <a:lnTo>
                    <a:pt x="15237" y="983"/>
                  </a:lnTo>
                  <a:close/>
                  <a:moveTo>
                    <a:pt x="16212" y="7281"/>
                  </a:moveTo>
                  <a:cubicBezTo>
                    <a:pt x="16461" y="7144"/>
                    <a:pt x="16710" y="7007"/>
                    <a:pt x="16996" y="6827"/>
                  </a:cubicBezTo>
                  <a:lnTo>
                    <a:pt x="16909" y="6526"/>
                  </a:lnTo>
                  <a:cubicBezTo>
                    <a:pt x="16610" y="6664"/>
                    <a:pt x="16361" y="6801"/>
                    <a:pt x="16125" y="6981"/>
                  </a:cubicBezTo>
                  <a:close/>
                  <a:moveTo>
                    <a:pt x="16967" y="8877"/>
                  </a:moveTo>
                  <a:lnTo>
                    <a:pt x="17217" y="8935"/>
                  </a:lnTo>
                  <a:lnTo>
                    <a:pt x="17363" y="7833"/>
                  </a:lnTo>
                  <a:lnTo>
                    <a:pt x="17113" y="7774"/>
                  </a:lnTo>
                  <a:close/>
                  <a:moveTo>
                    <a:pt x="16571" y="11838"/>
                  </a:moveTo>
                  <a:lnTo>
                    <a:pt x="16821" y="11925"/>
                  </a:lnTo>
                  <a:lnTo>
                    <a:pt x="16967" y="10822"/>
                  </a:lnTo>
                  <a:lnTo>
                    <a:pt x="16717" y="10735"/>
                  </a:lnTo>
                  <a:close/>
                  <a:moveTo>
                    <a:pt x="14283" y="8529"/>
                  </a:moveTo>
                  <a:cubicBezTo>
                    <a:pt x="14484" y="8389"/>
                    <a:pt x="14735" y="8178"/>
                    <a:pt x="14974" y="7994"/>
                  </a:cubicBezTo>
                  <a:lnTo>
                    <a:pt x="14886" y="7687"/>
                  </a:lnTo>
                  <a:cubicBezTo>
                    <a:pt x="14635" y="7828"/>
                    <a:pt x="14383" y="8038"/>
                    <a:pt x="14151" y="8222"/>
                  </a:cubicBezTo>
                  <a:close/>
                  <a:moveTo>
                    <a:pt x="10276" y="2144"/>
                  </a:moveTo>
                  <a:lnTo>
                    <a:pt x="15674" y="7629"/>
                  </a:lnTo>
                  <a:lnTo>
                    <a:pt x="15883" y="7281"/>
                  </a:lnTo>
                  <a:lnTo>
                    <a:pt x="10422" y="1883"/>
                  </a:lnTo>
                  <a:close/>
                  <a:moveTo>
                    <a:pt x="12344" y="9835"/>
                  </a:moveTo>
                  <a:cubicBezTo>
                    <a:pt x="12596" y="9698"/>
                    <a:pt x="12797" y="9491"/>
                    <a:pt x="13042" y="9328"/>
                  </a:cubicBezTo>
                  <a:lnTo>
                    <a:pt x="12998" y="9148"/>
                  </a:lnTo>
                  <a:lnTo>
                    <a:pt x="13036" y="9070"/>
                  </a:lnTo>
                  <a:lnTo>
                    <a:pt x="12948" y="9010"/>
                  </a:lnTo>
                  <a:cubicBezTo>
                    <a:pt x="12947" y="9010"/>
                    <a:pt x="12938" y="9004"/>
                    <a:pt x="12294" y="8529"/>
                  </a:cubicBezTo>
                  <a:lnTo>
                    <a:pt x="12194" y="8873"/>
                  </a:lnTo>
                  <a:cubicBezTo>
                    <a:pt x="12194" y="8873"/>
                    <a:pt x="12201" y="8878"/>
                    <a:pt x="12646" y="9217"/>
                  </a:cubicBezTo>
                  <a:cubicBezTo>
                    <a:pt x="12495" y="9354"/>
                    <a:pt x="12344" y="9423"/>
                    <a:pt x="12212" y="9595"/>
                  </a:cubicBezTo>
                  <a:close/>
                  <a:moveTo>
                    <a:pt x="10318" y="7426"/>
                  </a:moveTo>
                  <a:lnTo>
                    <a:pt x="11005" y="7978"/>
                  </a:lnTo>
                  <a:lnTo>
                    <a:pt x="11172" y="7629"/>
                  </a:lnTo>
                  <a:lnTo>
                    <a:pt x="10422" y="7078"/>
                  </a:lnTo>
                  <a:close/>
                  <a:moveTo>
                    <a:pt x="8442" y="5888"/>
                  </a:moveTo>
                  <a:lnTo>
                    <a:pt x="9130" y="6439"/>
                  </a:lnTo>
                  <a:lnTo>
                    <a:pt x="9234" y="6178"/>
                  </a:lnTo>
                  <a:lnTo>
                    <a:pt x="8525" y="5627"/>
                  </a:lnTo>
                  <a:close/>
                  <a:moveTo>
                    <a:pt x="10468" y="11373"/>
                  </a:moveTo>
                  <a:cubicBezTo>
                    <a:pt x="10669" y="11166"/>
                    <a:pt x="10921" y="10958"/>
                    <a:pt x="11153" y="10777"/>
                  </a:cubicBezTo>
                  <a:lnTo>
                    <a:pt x="11021" y="10474"/>
                  </a:lnTo>
                  <a:cubicBezTo>
                    <a:pt x="10770" y="10612"/>
                    <a:pt x="10569" y="10820"/>
                    <a:pt x="10318" y="11027"/>
                  </a:cubicBezTo>
                  <a:close/>
                  <a:moveTo>
                    <a:pt x="9671" y="12825"/>
                  </a:moveTo>
                  <a:lnTo>
                    <a:pt x="9922" y="12883"/>
                  </a:lnTo>
                  <a:lnTo>
                    <a:pt x="10026" y="12070"/>
                  </a:lnTo>
                  <a:lnTo>
                    <a:pt x="9776" y="11983"/>
                  </a:lnTo>
                  <a:close/>
                  <a:moveTo>
                    <a:pt x="9275" y="15785"/>
                  </a:moveTo>
                  <a:lnTo>
                    <a:pt x="9526" y="15872"/>
                  </a:lnTo>
                  <a:lnTo>
                    <a:pt x="9671" y="14769"/>
                  </a:lnTo>
                  <a:lnTo>
                    <a:pt x="9421" y="14682"/>
                  </a:lnTo>
                  <a:close/>
                  <a:moveTo>
                    <a:pt x="6800" y="14566"/>
                  </a:moveTo>
                  <a:cubicBezTo>
                    <a:pt x="7051" y="14359"/>
                    <a:pt x="7252" y="14151"/>
                    <a:pt x="7485" y="13909"/>
                  </a:cubicBezTo>
                  <a:lnTo>
                    <a:pt x="7353" y="13666"/>
                  </a:lnTo>
                  <a:cubicBezTo>
                    <a:pt x="7102" y="13874"/>
                    <a:pt x="6900" y="14082"/>
                    <a:pt x="6668" y="14324"/>
                  </a:cubicBezTo>
                  <a:close/>
                  <a:moveTo>
                    <a:pt x="8942" y="18775"/>
                  </a:moveTo>
                  <a:lnTo>
                    <a:pt x="9171" y="18833"/>
                  </a:lnTo>
                  <a:lnTo>
                    <a:pt x="9338" y="17672"/>
                  </a:lnTo>
                  <a:lnTo>
                    <a:pt x="9025" y="17672"/>
                  </a:lnTo>
                  <a:close/>
                  <a:moveTo>
                    <a:pt x="4627" y="15589"/>
                  </a:moveTo>
                  <a:cubicBezTo>
                    <a:pt x="4627" y="15589"/>
                    <a:pt x="4634" y="15593"/>
                    <a:pt x="5071" y="15796"/>
                  </a:cubicBezTo>
                  <a:cubicBezTo>
                    <a:pt x="5021" y="15865"/>
                    <a:pt x="4972" y="15934"/>
                    <a:pt x="4898" y="16037"/>
                  </a:cubicBezTo>
                  <a:lnTo>
                    <a:pt x="5071" y="16279"/>
                  </a:lnTo>
                  <a:cubicBezTo>
                    <a:pt x="5268" y="16072"/>
                    <a:pt x="5465" y="15865"/>
                    <a:pt x="5693" y="15615"/>
                  </a:cubicBezTo>
                  <a:lnTo>
                    <a:pt x="5563" y="15314"/>
                  </a:lnTo>
                  <a:cubicBezTo>
                    <a:pt x="5465" y="15382"/>
                    <a:pt x="5416" y="15451"/>
                    <a:pt x="5366" y="15520"/>
                  </a:cubicBezTo>
                  <a:cubicBezTo>
                    <a:pt x="5366" y="15520"/>
                    <a:pt x="5357" y="15516"/>
                    <a:pt x="4677" y="15176"/>
                  </a:cubicBezTo>
                  <a:cubicBezTo>
                    <a:pt x="4677" y="15176"/>
                    <a:pt x="4676" y="15182"/>
                    <a:pt x="4627" y="15589"/>
                  </a:cubicBezTo>
                  <a:close/>
                  <a:moveTo>
                    <a:pt x="2543" y="14566"/>
                  </a:moveTo>
                  <a:lnTo>
                    <a:pt x="3335" y="14972"/>
                  </a:lnTo>
                  <a:lnTo>
                    <a:pt x="3418" y="14624"/>
                  </a:lnTo>
                  <a:lnTo>
                    <a:pt x="2626" y="14218"/>
                  </a:lnTo>
                  <a:close/>
                  <a:moveTo>
                    <a:pt x="3152" y="17839"/>
                  </a:moveTo>
                  <a:lnTo>
                    <a:pt x="3328" y="18078"/>
                  </a:lnTo>
                  <a:cubicBezTo>
                    <a:pt x="3529" y="17873"/>
                    <a:pt x="3730" y="17668"/>
                    <a:pt x="3956" y="17360"/>
                  </a:cubicBezTo>
                  <a:lnTo>
                    <a:pt x="3780" y="17120"/>
                  </a:lnTo>
                  <a:cubicBezTo>
                    <a:pt x="3579" y="17394"/>
                    <a:pt x="3378" y="17599"/>
                    <a:pt x="3152" y="17839"/>
                  </a:cubicBezTo>
                  <a:close/>
                  <a:moveTo>
                    <a:pt x="1438" y="19674"/>
                  </a:moveTo>
                  <a:lnTo>
                    <a:pt x="1636" y="20023"/>
                  </a:lnTo>
                  <a:cubicBezTo>
                    <a:pt x="1834" y="19744"/>
                    <a:pt x="2032" y="19535"/>
                    <a:pt x="2230" y="19256"/>
                  </a:cubicBezTo>
                  <a:lnTo>
                    <a:pt x="2082" y="18978"/>
                  </a:lnTo>
                  <a:cubicBezTo>
                    <a:pt x="1834" y="19256"/>
                    <a:pt x="1636" y="19465"/>
                    <a:pt x="1438" y="19674"/>
                  </a:cubicBezTo>
                  <a:close/>
                  <a:moveTo>
                    <a:pt x="0" y="21394"/>
                  </a:moveTo>
                  <a:cubicBezTo>
                    <a:pt x="298" y="20286"/>
                    <a:pt x="695" y="18971"/>
                    <a:pt x="1191" y="17517"/>
                  </a:cubicBezTo>
                  <a:cubicBezTo>
                    <a:pt x="1191" y="17517"/>
                    <a:pt x="1207" y="17527"/>
                    <a:pt x="3175" y="18694"/>
                  </a:cubicBezTo>
                  <a:cubicBezTo>
                    <a:pt x="3175" y="18694"/>
                    <a:pt x="3176" y="18692"/>
                    <a:pt x="3188" y="18651"/>
                  </a:cubicBezTo>
                  <a:lnTo>
                    <a:pt x="3274" y="18348"/>
                  </a:lnTo>
                  <a:cubicBezTo>
                    <a:pt x="3274" y="18348"/>
                    <a:pt x="3259" y="18338"/>
                    <a:pt x="1290" y="17171"/>
                  </a:cubicBezTo>
                  <a:cubicBezTo>
                    <a:pt x="2233" y="14540"/>
                    <a:pt x="3572" y="11495"/>
                    <a:pt x="5160" y="8656"/>
                  </a:cubicBezTo>
                  <a:cubicBezTo>
                    <a:pt x="5160" y="8656"/>
                    <a:pt x="5182" y="8677"/>
                    <a:pt x="8980" y="12118"/>
                  </a:cubicBezTo>
                  <a:cubicBezTo>
                    <a:pt x="8781" y="12325"/>
                    <a:pt x="8633" y="12464"/>
                    <a:pt x="8484" y="12602"/>
                  </a:cubicBezTo>
                  <a:cubicBezTo>
                    <a:pt x="8484" y="12602"/>
                    <a:pt x="8485" y="12604"/>
                    <a:pt x="8502" y="12637"/>
                  </a:cubicBezTo>
                  <a:lnTo>
                    <a:pt x="8633" y="12879"/>
                  </a:lnTo>
                  <a:cubicBezTo>
                    <a:pt x="8831" y="12671"/>
                    <a:pt x="9079" y="12533"/>
                    <a:pt x="9278" y="12325"/>
                  </a:cubicBezTo>
                  <a:cubicBezTo>
                    <a:pt x="9277" y="12325"/>
                    <a:pt x="9277" y="12324"/>
                    <a:pt x="9271" y="12308"/>
                  </a:cubicBezTo>
                  <a:lnTo>
                    <a:pt x="9228" y="12187"/>
                  </a:lnTo>
                  <a:cubicBezTo>
                    <a:pt x="9228" y="12187"/>
                    <a:pt x="9229" y="12185"/>
                    <a:pt x="9240" y="12161"/>
                  </a:cubicBezTo>
                  <a:lnTo>
                    <a:pt x="9327" y="11979"/>
                  </a:lnTo>
                  <a:cubicBezTo>
                    <a:pt x="9327" y="11979"/>
                    <a:pt x="9304" y="11959"/>
                    <a:pt x="5309" y="8379"/>
                  </a:cubicBezTo>
                  <a:cubicBezTo>
                    <a:pt x="7944" y="3750"/>
                    <a:pt x="11219" y="-68"/>
                    <a:pt x="14553" y="1"/>
                  </a:cubicBezTo>
                  <a:cubicBezTo>
                    <a:pt x="16553" y="42"/>
                    <a:pt x="18574" y="1483"/>
                    <a:pt x="20490" y="4987"/>
                  </a:cubicBezTo>
                  <a:cubicBezTo>
                    <a:pt x="20391" y="4987"/>
                    <a:pt x="20341" y="4988"/>
                    <a:pt x="20242" y="5057"/>
                  </a:cubicBezTo>
                  <a:cubicBezTo>
                    <a:pt x="20242" y="5057"/>
                    <a:pt x="20242" y="5059"/>
                    <a:pt x="20254" y="5100"/>
                  </a:cubicBezTo>
                  <a:lnTo>
                    <a:pt x="20341" y="5403"/>
                  </a:lnTo>
                  <a:cubicBezTo>
                    <a:pt x="20440" y="5334"/>
                    <a:pt x="20540" y="5334"/>
                    <a:pt x="20688" y="5264"/>
                  </a:cubicBezTo>
                  <a:cubicBezTo>
                    <a:pt x="20788" y="5541"/>
                    <a:pt x="20936" y="5818"/>
                    <a:pt x="21036" y="6026"/>
                  </a:cubicBezTo>
                  <a:cubicBezTo>
                    <a:pt x="21317" y="6964"/>
                    <a:pt x="21511" y="7845"/>
                    <a:pt x="21600" y="8677"/>
                  </a:cubicBezTo>
                  <a:lnTo>
                    <a:pt x="20003" y="10402"/>
                  </a:lnTo>
                  <a:cubicBezTo>
                    <a:pt x="20167" y="9237"/>
                    <a:pt x="20361" y="7860"/>
                    <a:pt x="20589" y="6234"/>
                  </a:cubicBezTo>
                  <a:cubicBezTo>
                    <a:pt x="20589" y="6234"/>
                    <a:pt x="20583" y="6232"/>
                    <a:pt x="20291" y="6164"/>
                  </a:cubicBezTo>
                  <a:lnTo>
                    <a:pt x="19665" y="10768"/>
                  </a:lnTo>
                  <a:lnTo>
                    <a:pt x="16569" y="14113"/>
                  </a:lnTo>
                  <a:lnTo>
                    <a:pt x="16612" y="13782"/>
                  </a:lnTo>
                  <a:lnTo>
                    <a:pt x="16321" y="13724"/>
                  </a:lnTo>
                  <a:lnTo>
                    <a:pt x="16219" y="14491"/>
                  </a:lnTo>
                  <a:lnTo>
                    <a:pt x="12538" y="18468"/>
                  </a:lnTo>
                  <a:cubicBezTo>
                    <a:pt x="12738" y="17038"/>
                    <a:pt x="13108" y="14390"/>
                    <a:pt x="13792" y="9487"/>
                  </a:cubicBezTo>
                  <a:cubicBezTo>
                    <a:pt x="13792" y="9487"/>
                    <a:pt x="13786" y="9486"/>
                    <a:pt x="13495" y="9418"/>
                  </a:cubicBezTo>
                  <a:cubicBezTo>
                    <a:pt x="13495" y="9418"/>
                    <a:pt x="13487" y="9470"/>
                    <a:pt x="12206" y="18827"/>
                  </a:cubicBezTo>
                  <a:lnTo>
                    <a:pt x="10626" y="20535"/>
                  </a:lnTo>
                  <a:cubicBezTo>
                    <a:pt x="10066" y="20666"/>
                    <a:pt x="9506" y="20763"/>
                    <a:pt x="8930" y="20840"/>
                  </a:cubicBezTo>
                  <a:cubicBezTo>
                    <a:pt x="8930" y="20840"/>
                    <a:pt x="8930" y="20838"/>
                    <a:pt x="8930" y="20814"/>
                  </a:cubicBezTo>
                  <a:lnTo>
                    <a:pt x="8930" y="20632"/>
                  </a:lnTo>
                  <a:cubicBezTo>
                    <a:pt x="8930" y="20632"/>
                    <a:pt x="8929" y="20632"/>
                    <a:pt x="8899" y="20632"/>
                  </a:cubicBezTo>
                  <a:lnTo>
                    <a:pt x="8682" y="20632"/>
                  </a:lnTo>
                  <a:cubicBezTo>
                    <a:pt x="8682" y="20632"/>
                    <a:pt x="8682" y="20634"/>
                    <a:pt x="8676" y="20667"/>
                  </a:cubicBezTo>
                  <a:lnTo>
                    <a:pt x="8633" y="20909"/>
                  </a:lnTo>
                  <a:cubicBezTo>
                    <a:pt x="7591" y="21047"/>
                    <a:pt x="6549" y="21186"/>
                    <a:pt x="5557" y="21255"/>
                  </a:cubicBezTo>
                  <a:cubicBezTo>
                    <a:pt x="5557" y="21255"/>
                    <a:pt x="5562" y="21218"/>
                    <a:pt x="6450" y="15025"/>
                  </a:cubicBezTo>
                  <a:cubicBezTo>
                    <a:pt x="6450" y="15025"/>
                    <a:pt x="6448" y="15025"/>
                    <a:pt x="6419" y="15016"/>
                  </a:cubicBezTo>
                  <a:lnTo>
                    <a:pt x="6202" y="14956"/>
                  </a:lnTo>
                  <a:cubicBezTo>
                    <a:pt x="6201" y="14956"/>
                    <a:pt x="6196" y="14994"/>
                    <a:pt x="5259" y="21255"/>
                  </a:cubicBezTo>
                  <a:cubicBezTo>
                    <a:pt x="3324" y="21463"/>
                    <a:pt x="1538" y="21463"/>
                    <a:pt x="298" y="21532"/>
                  </a:cubicBezTo>
                  <a:lnTo>
                    <a:pt x="595" y="21186"/>
                  </a:lnTo>
                  <a:cubicBezTo>
                    <a:pt x="595" y="21186"/>
                    <a:pt x="594" y="21184"/>
                    <a:pt x="571" y="21151"/>
                  </a:cubicBezTo>
                  <a:lnTo>
                    <a:pt x="397" y="20909"/>
                  </a:lnTo>
                  <a:cubicBezTo>
                    <a:pt x="248" y="21117"/>
                    <a:pt x="99" y="21255"/>
                    <a:pt x="0" y="21394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42" name="Shape 642"/>
            <p:cNvSpPr/>
            <p:nvPr/>
          </p:nvSpPr>
          <p:spPr>
            <a:xfrm rot="2025320">
              <a:off x="2921075" y="5797849"/>
              <a:ext cx="1169989" cy="1111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43" name="Shape 643"/>
            <p:cNvSpPr/>
            <p:nvPr/>
          </p:nvSpPr>
          <p:spPr>
            <a:xfrm rot="14508995">
              <a:off x="1443113" y="1800522"/>
              <a:ext cx="1560514" cy="83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44" name="Shape 644"/>
            <p:cNvSpPr/>
            <p:nvPr/>
          </p:nvSpPr>
          <p:spPr>
            <a:xfrm rot="12583257">
              <a:off x="6102425" y="5051723"/>
              <a:ext cx="822327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45" name="Shape 645"/>
            <p:cNvSpPr/>
            <p:nvPr/>
          </p:nvSpPr>
          <p:spPr>
            <a:xfrm rot="452457">
              <a:off x="4767338" y="909936"/>
              <a:ext cx="565152" cy="53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46" name="Shape 646"/>
            <p:cNvSpPr/>
            <p:nvPr/>
          </p:nvSpPr>
          <p:spPr>
            <a:xfrm rot="7646852">
              <a:off x="8557494" y="4112716"/>
              <a:ext cx="752476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47" name="Shape 647"/>
            <p:cNvSpPr/>
            <p:nvPr/>
          </p:nvSpPr>
          <p:spPr>
            <a:xfrm rot="11218091">
              <a:off x="5557913" y="1340148"/>
              <a:ext cx="563563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48" name="Shape 648"/>
            <p:cNvSpPr/>
            <p:nvPr/>
          </p:nvSpPr>
          <p:spPr>
            <a:xfrm rot="19178520">
              <a:off x="1104976" y="4745336"/>
              <a:ext cx="563564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49" name="Shape 649"/>
            <p:cNvSpPr/>
            <p:nvPr/>
          </p:nvSpPr>
          <p:spPr>
            <a:xfrm rot="17698856">
              <a:off x="7755014" y="2225972"/>
              <a:ext cx="750889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50" name="Shape 650"/>
            <p:cNvSpPr/>
            <p:nvPr/>
          </p:nvSpPr>
          <p:spPr>
            <a:xfrm rot="18361205">
              <a:off x="854150" y="3134024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51" name="Shape 651"/>
            <p:cNvSpPr/>
            <p:nvPr/>
          </p:nvSpPr>
          <p:spPr>
            <a:xfrm rot="18887227">
              <a:off x="2549600" y="801986"/>
              <a:ext cx="750889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52" name="Shape 652"/>
            <p:cNvSpPr/>
            <p:nvPr/>
          </p:nvSpPr>
          <p:spPr>
            <a:xfrm rot="2700000">
              <a:off x="3564806" y="1347292"/>
              <a:ext cx="752476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53" name="Shape 653"/>
            <p:cNvSpPr/>
            <p:nvPr/>
          </p:nvSpPr>
          <p:spPr>
            <a:xfrm rot="3158362">
              <a:off x="4129163" y="451148"/>
              <a:ext cx="752477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54" name="Shape 654"/>
            <p:cNvSpPr/>
            <p:nvPr/>
          </p:nvSpPr>
          <p:spPr>
            <a:xfrm rot="15300000">
              <a:off x="693019" y="513854"/>
              <a:ext cx="752476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55" name="Shape 655"/>
            <p:cNvSpPr/>
            <p:nvPr/>
          </p:nvSpPr>
          <p:spPr>
            <a:xfrm rot="20748045">
              <a:off x="439812" y="889298"/>
              <a:ext cx="301628" cy="67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6" h="21600" extrusionOk="0">
                  <a:moveTo>
                    <a:pt x="6012" y="18280"/>
                  </a:moveTo>
                  <a:lnTo>
                    <a:pt x="5399" y="18179"/>
                  </a:lnTo>
                  <a:lnTo>
                    <a:pt x="5041" y="19488"/>
                  </a:lnTo>
                  <a:lnTo>
                    <a:pt x="5654" y="19555"/>
                  </a:lnTo>
                  <a:close/>
                  <a:moveTo>
                    <a:pt x="6983" y="14824"/>
                  </a:moveTo>
                  <a:lnTo>
                    <a:pt x="6268" y="14756"/>
                  </a:lnTo>
                  <a:lnTo>
                    <a:pt x="5910" y="16032"/>
                  </a:lnTo>
                  <a:lnTo>
                    <a:pt x="6626" y="16099"/>
                  </a:lnTo>
                  <a:close/>
                  <a:moveTo>
                    <a:pt x="7852" y="11401"/>
                  </a:moveTo>
                  <a:lnTo>
                    <a:pt x="7239" y="11300"/>
                  </a:lnTo>
                  <a:lnTo>
                    <a:pt x="6881" y="12575"/>
                  </a:lnTo>
                  <a:lnTo>
                    <a:pt x="7494" y="12676"/>
                  </a:lnTo>
                  <a:close/>
                  <a:moveTo>
                    <a:pt x="8823" y="7944"/>
                  </a:moveTo>
                  <a:lnTo>
                    <a:pt x="8210" y="7877"/>
                  </a:lnTo>
                  <a:lnTo>
                    <a:pt x="7852" y="9152"/>
                  </a:lnTo>
                  <a:lnTo>
                    <a:pt x="8465" y="9219"/>
                  </a:lnTo>
                  <a:close/>
                  <a:moveTo>
                    <a:pt x="7710" y="6434"/>
                  </a:moveTo>
                  <a:cubicBezTo>
                    <a:pt x="6978" y="6593"/>
                    <a:pt x="6367" y="6751"/>
                    <a:pt x="5787" y="6960"/>
                  </a:cubicBezTo>
                  <a:lnTo>
                    <a:pt x="6001" y="7307"/>
                  </a:lnTo>
                  <a:cubicBezTo>
                    <a:pt x="6611" y="7148"/>
                    <a:pt x="7222" y="6989"/>
                    <a:pt x="7924" y="6781"/>
                  </a:cubicBezTo>
                  <a:close/>
                  <a:moveTo>
                    <a:pt x="12719" y="5293"/>
                  </a:moveTo>
                  <a:cubicBezTo>
                    <a:pt x="12108" y="5454"/>
                    <a:pt x="11498" y="5535"/>
                    <a:pt x="10796" y="5746"/>
                  </a:cubicBezTo>
                  <a:lnTo>
                    <a:pt x="11009" y="6099"/>
                  </a:lnTo>
                  <a:cubicBezTo>
                    <a:pt x="11620" y="5938"/>
                    <a:pt x="12230" y="5857"/>
                    <a:pt x="12932" y="5646"/>
                  </a:cubicBezTo>
                  <a:close/>
                  <a:moveTo>
                    <a:pt x="11992" y="4253"/>
                  </a:moveTo>
                  <a:lnTo>
                    <a:pt x="11634" y="4589"/>
                  </a:lnTo>
                  <a:lnTo>
                    <a:pt x="13167" y="5394"/>
                  </a:lnTo>
                  <a:lnTo>
                    <a:pt x="13576" y="5058"/>
                  </a:lnTo>
                  <a:close/>
                  <a:moveTo>
                    <a:pt x="8324" y="0"/>
                  </a:moveTo>
                  <a:cubicBezTo>
                    <a:pt x="11119" y="849"/>
                    <a:pt x="13846" y="2374"/>
                    <a:pt x="16491" y="4655"/>
                  </a:cubicBezTo>
                  <a:cubicBezTo>
                    <a:pt x="16248" y="4655"/>
                    <a:pt x="16126" y="4655"/>
                    <a:pt x="15883" y="4735"/>
                  </a:cubicBezTo>
                  <a:cubicBezTo>
                    <a:pt x="15883" y="4735"/>
                    <a:pt x="15884" y="4737"/>
                    <a:pt x="15913" y="4785"/>
                  </a:cubicBezTo>
                  <a:lnTo>
                    <a:pt x="16126" y="5135"/>
                  </a:lnTo>
                  <a:cubicBezTo>
                    <a:pt x="16369" y="5055"/>
                    <a:pt x="16613" y="5055"/>
                    <a:pt x="16977" y="4975"/>
                  </a:cubicBezTo>
                  <a:cubicBezTo>
                    <a:pt x="17221" y="5295"/>
                    <a:pt x="17586" y="5615"/>
                    <a:pt x="17829" y="5855"/>
                  </a:cubicBezTo>
                  <a:cubicBezTo>
                    <a:pt x="21600" y="11778"/>
                    <a:pt x="18924" y="15700"/>
                    <a:pt x="13085" y="18341"/>
                  </a:cubicBezTo>
                  <a:cubicBezTo>
                    <a:pt x="13085" y="18341"/>
                    <a:pt x="13097" y="18299"/>
                    <a:pt x="16734" y="6096"/>
                  </a:cubicBezTo>
                  <a:cubicBezTo>
                    <a:pt x="16734" y="6096"/>
                    <a:pt x="16723" y="6094"/>
                    <a:pt x="16004" y="6015"/>
                  </a:cubicBezTo>
                  <a:lnTo>
                    <a:pt x="12355" y="18661"/>
                  </a:lnTo>
                  <a:cubicBezTo>
                    <a:pt x="8967" y="19999"/>
                    <a:pt x="4655" y="20981"/>
                    <a:pt x="0" y="21600"/>
                  </a:cubicBezTo>
                  <a:lnTo>
                    <a:pt x="7354" y="2515"/>
                  </a:lnTo>
                  <a:lnTo>
                    <a:pt x="8925" y="3313"/>
                  </a:lnTo>
                  <a:lnTo>
                    <a:pt x="9283" y="2911"/>
                  </a:lnTo>
                  <a:lnTo>
                    <a:pt x="7699" y="2105"/>
                  </a:lnTo>
                  <a:lnTo>
                    <a:pt x="7369" y="2476"/>
                  </a:ln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56" name="Shape 656"/>
            <p:cNvSpPr/>
            <p:nvPr/>
          </p:nvSpPr>
          <p:spPr>
            <a:xfrm rot="18429800">
              <a:off x="1544713" y="443209"/>
              <a:ext cx="1524001" cy="82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8" y="19028"/>
                  </a:moveTo>
                  <a:cubicBezTo>
                    <a:pt x="1866" y="19309"/>
                    <a:pt x="1665" y="19519"/>
                    <a:pt x="1463" y="19730"/>
                  </a:cubicBezTo>
                  <a:lnTo>
                    <a:pt x="1665" y="20080"/>
                  </a:lnTo>
                  <a:cubicBezTo>
                    <a:pt x="1866" y="19800"/>
                    <a:pt x="2068" y="19589"/>
                    <a:pt x="2269" y="19309"/>
                  </a:cubicBezTo>
                  <a:close/>
                  <a:moveTo>
                    <a:pt x="4025" y="17399"/>
                  </a:moveTo>
                  <a:lnTo>
                    <a:pt x="3846" y="17158"/>
                  </a:lnTo>
                  <a:cubicBezTo>
                    <a:pt x="3641" y="17434"/>
                    <a:pt x="3437" y="17640"/>
                    <a:pt x="3206" y="17881"/>
                  </a:cubicBezTo>
                  <a:lnTo>
                    <a:pt x="3385" y="18122"/>
                  </a:lnTo>
                  <a:cubicBezTo>
                    <a:pt x="3590" y="17916"/>
                    <a:pt x="3795" y="17709"/>
                    <a:pt x="4025" y="17399"/>
                  </a:cubicBezTo>
                  <a:close/>
                  <a:moveTo>
                    <a:pt x="3478" y="14645"/>
                  </a:moveTo>
                  <a:lnTo>
                    <a:pt x="2672" y="14236"/>
                  </a:lnTo>
                  <a:lnTo>
                    <a:pt x="2587" y="14587"/>
                  </a:lnTo>
                  <a:lnTo>
                    <a:pt x="3393" y="14996"/>
                  </a:lnTo>
                  <a:close/>
                  <a:moveTo>
                    <a:pt x="5660" y="15339"/>
                  </a:moveTo>
                  <a:cubicBezTo>
                    <a:pt x="5560" y="15408"/>
                    <a:pt x="5510" y="15478"/>
                    <a:pt x="5460" y="15547"/>
                  </a:cubicBezTo>
                  <a:cubicBezTo>
                    <a:pt x="5459" y="15547"/>
                    <a:pt x="5452" y="15544"/>
                    <a:pt x="4758" y="15200"/>
                  </a:cubicBezTo>
                  <a:cubicBezTo>
                    <a:pt x="4758" y="15200"/>
                    <a:pt x="4757" y="15207"/>
                    <a:pt x="4708" y="15617"/>
                  </a:cubicBezTo>
                  <a:cubicBezTo>
                    <a:pt x="4708" y="15617"/>
                    <a:pt x="4713" y="15619"/>
                    <a:pt x="5159" y="15825"/>
                  </a:cubicBezTo>
                  <a:cubicBezTo>
                    <a:pt x="5109" y="15894"/>
                    <a:pt x="5059" y="15964"/>
                    <a:pt x="4983" y="16068"/>
                  </a:cubicBezTo>
                  <a:lnTo>
                    <a:pt x="5159" y="16311"/>
                  </a:lnTo>
                  <a:cubicBezTo>
                    <a:pt x="5359" y="16102"/>
                    <a:pt x="5560" y="15894"/>
                    <a:pt x="5792" y="15643"/>
                  </a:cubicBezTo>
                  <a:close/>
                  <a:moveTo>
                    <a:pt x="9500" y="17713"/>
                  </a:moveTo>
                  <a:lnTo>
                    <a:pt x="9182" y="17713"/>
                  </a:lnTo>
                  <a:lnTo>
                    <a:pt x="9097" y="18824"/>
                  </a:lnTo>
                  <a:lnTo>
                    <a:pt x="9331" y="18882"/>
                  </a:lnTo>
                  <a:close/>
                  <a:moveTo>
                    <a:pt x="7615" y="13925"/>
                  </a:moveTo>
                  <a:lnTo>
                    <a:pt x="7481" y="13681"/>
                  </a:lnTo>
                  <a:cubicBezTo>
                    <a:pt x="7225" y="13890"/>
                    <a:pt x="7020" y="14099"/>
                    <a:pt x="6784" y="14343"/>
                  </a:cubicBezTo>
                  <a:lnTo>
                    <a:pt x="6918" y="14587"/>
                  </a:lnTo>
                  <a:cubicBezTo>
                    <a:pt x="7174" y="14377"/>
                    <a:pt x="7378" y="14168"/>
                    <a:pt x="7615" y="13925"/>
                  </a:cubicBezTo>
                  <a:close/>
                  <a:moveTo>
                    <a:pt x="9839" y="14791"/>
                  </a:moveTo>
                  <a:lnTo>
                    <a:pt x="9585" y="14703"/>
                  </a:lnTo>
                  <a:lnTo>
                    <a:pt x="9437" y="15814"/>
                  </a:lnTo>
                  <a:lnTo>
                    <a:pt x="9691" y="15902"/>
                  </a:lnTo>
                  <a:close/>
                  <a:moveTo>
                    <a:pt x="10200" y="12073"/>
                  </a:moveTo>
                  <a:lnTo>
                    <a:pt x="9945" y="11986"/>
                  </a:lnTo>
                  <a:lnTo>
                    <a:pt x="9839" y="12833"/>
                  </a:lnTo>
                  <a:lnTo>
                    <a:pt x="10094" y="12892"/>
                  </a:lnTo>
                  <a:close/>
                  <a:moveTo>
                    <a:pt x="11213" y="10466"/>
                  </a:moveTo>
                  <a:cubicBezTo>
                    <a:pt x="10957" y="10605"/>
                    <a:pt x="10753" y="10815"/>
                    <a:pt x="10497" y="11024"/>
                  </a:cubicBezTo>
                  <a:lnTo>
                    <a:pt x="10650" y="11372"/>
                  </a:lnTo>
                  <a:cubicBezTo>
                    <a:pt x="10855" y="11163"/>
                    <a:pt x="11111" y="10954"/>
                    <a:pt x="11347" y="10771"/>
                  </a:cubicBezTo>
                  <a:close/>
                  <a:moveTo>
                    <a:pt x="9394" y="6141"/>
                  </a:moveTo>
                  <a:lnTo>
                    <a:pt x="8673" y="5586"/>
                  </a:lnTo>
                  <a:lnTo>
                    <a:pt x="8588" y="5849"/>
                  </a:lnTo>
                  <a:lnTo>
                    <a:pt x="9288" y="6404"/>
                  </a:lnTo>
                  <a:close/>
                  <a:moveTo>
                    <a:pt x="11366" y="7602"/>
                  </a:moveTo>
                  <a:lnTo>
                    <a:pt x="10603" y="7047"/>
                  </a:lnTo>
                  <a:lnTo>
                    <a:pt x="10497" y="7398"/>
                  </a:lnTo>
                  <a:lnTo>
                    <a:pt x="11197" y="7953"/>
                  </a:lnTo>
                  <a:close/>
                  <a:moveTo>
                    <a:pt x="16498" y="16807"/>
                  </a:moveTo>
                  <a:lnTo>
                    <a:pt x="16244" y="16720"/>
                  </a:lnTo>
                  <a:lnTo>
                    <a:pt x="16095" y="17859"/>
                  </a:lnTo>
                  <a:lnTo>
                    <a:pt x="16350" y="17918"/>
                  </a:lnTo>
                  <a:close/>
                  <a:moveTo>
                    <a:pt x="13262" y="9053"/>
                  </a:moveTo>
                  <a:lnTo>
                    <a:pt x="13173" y="8993"/>
                  </a:lnTo>
                  <a:cubicBezTo>
                    <a:pt x="13172" y="8993"/>
                    <a:pt x="13166" y="8988"/>
                    <a:pt x="12508" y="8508"/>
                  </a:cubicBezTo>
                  <a:lnTo>
                    <a:pt x="12405" y="8854"/>
                  </a:lnTo>
                  <a:cubicBezTo>
                    <a:pt x="12405" y="8854"/>
                    <a:pt x="12411" y="8859"/>
                    <a:pt x="12866" y="9200"/>
                  </a:cubicBezTo>
                  <a:cubicBezTo>
                    <a:pt x="12712" y="9339"/>
                    <a:pt x="12559" y="9408"/>
                    <a:pt x="12425" y="9581"/>
                  </a:cubicBezTo>
                  <a:lnTo>
                    <a:pt x="12559" y="9823"/>
                  </a:lnTo>
                  <a:cubicBezTo>
                    <a:pt x="12815" y="9685"/>
                    <a:pt x="13019" y="9477"/>
                    <a:pt x="13268" y="9313"/>
                  </a:cubicBezTo>
                  <a:lnTo>
                    <a:pt x="13224" y="9131"/>
                  </a:lnTo>
                  <a:close/>
                  <a:moveTo>
                    <a:pt x="16901" y="13797"/>
                  </a:moveTo>
                  <a:lnTo>
                    <a:pt x="16604" y="13739"/>
                  </a:lnTo>
                  <a:lnTo>
                    <a:pt x="16456" y="14850"/>
                  </a:lnTo>
                  <a:lnTo>
                    <a:pt x="16753" y="14908"/>
                  </a:lnTo>
                  <a:close/>
                  <a:moveTo>
                    <a:pt x="15145" y="7661"/>
                  </a:moveTo>
                  <a:cubicBezTo>
                    <a:pt x="14889" y="7802"/>
                    <a:pt x="14633" y="8014"/>
                    <a:pt x="14397" y="8199"/>
                  </a:cubicBezTo>
                  <a:lnTo>
                    <a:pt x="14531" y="8508"/>
                  </a:lnTo>
                  <a:cubicBezTo>
                    <a:pt x="14735" y="8367"/>
                    <a:pt x="14991" y="8155"/>
                    <a:pt x="15234" y="7970"/>
                  </a:cubicBezTo>
                  <a:close/>
                  <a:moveTo>
                    <a:pt x="17261" y="10817"/>
                  </a:moveTo>
                  <a:lnTo>
                    <a:pt x="17007" y="10729"/>
                  </a:lnTo>
                  <a:lnTo>
                    <a:pt x="16859" y="11840"/>
                  </a:lnTo>
                  <a:lnTo>
                    <a:pt x="17113" y="11927"/>
                  </a:lnTo>
                  <a:close/>
                  <a:moveTo>
                    <a:pt x="16159" y="7252"/>
                  </a:moveTo>
                  <a:lnTo>
                    <a:pt x="10603" y="1816"/>
                  </a:lnTo>
                  <a:lnTo>
                    <a:pt x="10454" y="2079"/>
                  </a:lnTo>
                  <a:lnTo>
                    <a:pt x="15947" y="7602"/>
                  </a:lnTo>
                  <a:close/>
                  <a:moveTo>
                    <a:pt x="17664" y="7807"/>
                  </a:moveTo>
                  <a:lnTo>
                    <a:pt x="17410" y="7748"/>
                  </a:lnTo>
                  <a:lnTo>
                    <a:pt x="17261" y="8859"/>
                  </a:lnTo>
                  <a:lnTo>
                    <a:pt x="17516" y="8917"/>
                  </a:lnTo>
                  <a:close/>
                  <a:moveTo>
                    <a:pt x="17203" y="6492"/>
                  </a:moveTo>
                  <a:cubicBezTo>
                    <a:pt x="16899" y="6630"/>
                    <a:pt x="16645" y="6768"/>
                    <a:pt x="16405" y="6949"/>
                  </a:cubicBezTo>
                  <a:lnTo>
                    <a:pt x="16493" y="7252"/>
                  </a:lnTo>
                  <a:cubicBezTo>
                    <a:pt x="16747" y="7113"/>
                    <a:pt x="17000" y="6975"/>
                    <a:pt x="17291" y="6794"/>
                  </a:cubicBezTo>
                  <a:close/>
                  <a:moveTo>
                    <a:pt x="20252" y="11093"/>
                  </a:moveTo>
                  <a:lnTo>
                    <a:pt x="21600" y="13544"/>
                  </a:lnTo>
                  <a:cubicBezTo>
                    <a:pt x="21150" y="14857"/>
                    <a:pt x="20395" y="15947"/>
                    <a:pt x="19433" y="16861"/>
                  </a:cubicBezTo>
                  <a:cubicBezTo>
                    <a:pt x="19433" y="16860"/>
                    <a:pt x="19437" y="16833"/>
                    <a:pt x="20252" y="11093"/>
                  </a:cubicBezTo>
                  <a:close/>
                  <a:moveTo>
                    <a:pt x="14150" y="0"/>
                  </a:moveTo>
                  <a:lnTo>
                    <a:pt x="20019" y="10670"/>
                  </a:lnTo>
                  <a:lnTo>
                    <a:pt x="19130" y="17139"/>
                  </a:lnTo>
                  <a:cubicBezTo>
                    <a:pt x="17363" y="18603"/>
                    <a:pt x="14991" y="19579"/>
                    <a:pt x="12518" y="20206"/>
                  </a:cubicBezTo>
                  <a:cubicBezTo>
                    <a:pt x="12518" y="20206"/>
                    <a:pt x="12524" y="20164"/>
                    <a:pt x="14032" y="9473"/>
                  </a:cubicBezTo>
                  <a:cubicBezTo>
                    <a:pt x="14032" y="9473"/>
                    <a:pt x="14027" y="9472"/>
                    <a:pt x="13729" y="9403"/>
                  </a:cubicBezTo>
                  <a:cubicBezTo>
                    <a:pt x="13729" y="9403"/>
                    <a:pt x="13723" y="9444"/>
                    <a:pt x="12215" y="20345"/>
                  </a:cubicBezTo>
                  <a:cubicBezTo>
                    <a:pt x="11155" y="20555"/>
                    <a:pt x="10145" y="20764"/>
                    <a:pt x="9085" y="20903"/>
                  </a:cubicBezTo>
                  <a:cubicBezTo>
                    <a:pt x="9085" y="20903"/>
                    <a:pt x="9085" y="20902"/>
                    <a:pt x="9085" y="20877"/>
                  </a:cubicBezTo>
                  <a:lnTo>
                    <a:pt x="9085" y="20694"/>
                  </a:lnTo>
                  <a:cubicBezTo>
                    <a:pt x="9085" y="20694"/>
                    <a:pt x="9084" y="20694"/>
                    <a:pt x="9054" y="20694"/>
                  </a:cubicBezTo>
                  <a:lnTo>
                    <a:pt x="8833" y="20694"/>
                  </a:lnTo>
                  <a:cubicBezTo>
                    <a:pt x="8833" y="20694"/>
                    <a:pt x="8833" y="20695"/>
                    <a:pt x="8827" y="20729"/>
                  </a:cubicBezTo>
                  <a:lnTo>
                    <a:pt x="8783" y="20973"/>
                  </a:lnTo>
                  <a:cubicBezTo>
                    <a:pt x="7723" y="21112"/>
                    <a:pt x="6663" y="21252"/>
                    <a:pt x="5653" y="21321"/>
                  </a:cubicBezTo>
                  <a:cubicBezTo>
                    <a:pt x="5653" y="21321"/>
                    <a:pt x="5658" y="21285"/>
                    <a:pt x="6562" y="15048"/>
                  </a:cubicBezTo>
                  <a:cubicBezTo>
                    <a:pt x="6562" y="15048"/>
                    <a:pt x="6560" y="15048"/>
                    <a:pt x="6530" y="15040"/>
                  </a:cubicBezTo>
                  <a:lnTo>
                    <a:pt x="6309" y="14979"/>
                  </a:lnTo>
                  <a:cubicBezTo>
                    <a:pt x="6309" y="14979"/>
                    <a:pt x="6304" y="15017"/>
                    <a:pt x="5350" y="21321"/>
                  </a:cubicBezTo>
                  <a:cubicBezTo>
                    <a:pt x="3382" y="21530"/>
                    <a:pt x="1565" y="21530"/>
                    <a:pt x="303" y="21600"/>
                  </a:cubicBezTo>
                  <a:lnTo>
                    <a:pt x="606" y="21252"/>
                  </a:lnTo>
                  <a:cubicBezTo>
                    <a:pt x="606" y="21251"/>
                    <a:pt x="605" y="21250"/>
                    <a:pt x="580" y="21217"/>
                  </a:cubicBezTo>
                  <a:lnTo>
                    <a:pt x="404" y="20973"/>
                  </a:lnTo>
                  <a:cubicBezTo>
                    <a:pt x="252" y="21182"/>
                    <a:pt x="101" y="21321"/>
                    <a:pt x="0" y="21461"/>
                  </a:cubicBezTo>
                  <a:cubicBezTo>
                    <a:pt x="303" y="20345"/>
                    <a:pt x="707" y="19021"/>
                    <a:pt x="1211" y="17558"/>
                  </a:cubicBezTo>
                  <a:cubicBezTo>
                    <a:pt x="1212" y="17558"/>
                    <a:pt x="1228" y="17567"/>
                    <a:pt x="3230" y="18742"/>
                  </a:cubicBezTo>
                  <a:cubicBezTo>
                    <a:pt x="3230" y="18742"/>
                    <a:pt x="3231" y="18741"/>
                    <a:pt x="3243" y="18699"/>
                  </a:cubicBezTo>
                  <a:lnTo>
                    <a:pt x="3331" y="18394"/>
                  </a:lnTo>
                  <a:cubicBezTo>
                    <a:pt x="3331" y="18394"/>
                    <a:pt x="3315" y="18385"/>
                    <a:pt x="1312" y="17209"/>
                  </a:cubicBezTo>
                  <a:cubicBezTo>
                    <a:pt x="2271" y="14561"/>
                    <a:pt x="3634" y="11494"/>
                    <a:pt x="5249" y="8636"/>
                  </a:cubicBezTo>
                  <a:cubicBezTo>
                    <a:pt x="5249" y="8636"/>
                    <a:pt x="5274" y="8658"/>
                    <a:pt x="9136" y="12121"/>
                  </a:cubicBezTo>
                  <a:cubicBezTo>
                    <a:pt x="8934" y="12330"/>
                    <a:pt x="8783" y="12470"/>
                    <a:pt x="8631" y="12609"/>
                  </a:cubicBezTo>
                  <a:cubicBezTo>
                    <a:pt x="8631" y="12609"/>
                    <a:pt x="8632" y="12611"/>
                    <a:pt x="8650" y="12644"/>
                  </a:cubicBezTo>
                  <a:lnTo>
                    <a:pt x="8783" y="12888"/>
                  </a:lnTo>
                  <a:cubicBezTo>
                    <a:pt x="8984" y="12679"/>
                    <a:pt x="9237" y="12539"/>
                    <a:pt x="9439" y="12330"/>
                  </a:cubicBezTo>
                  <a:cubicBezTo>
                    <a:pt x="9439" y="12330"/>
                    <a:pt x="9438" y="12329"/>
                    <a:pt x="9432" y="12313"/>
                  </a:cubicBezTo>
                  <a:lnTo>
                    <a:pt x="9388" y="12191"/>
                  </a:lnTo>
                  <a:cubicBezTo>
                    <a:pt x="9388" y="12191"/>
                    <a:pt x="9389" y="12190"/>
                    <a:pt x="9401" y="12165"/>
                  </a:cubicBezTo>
                  <a:lnTo>
                    <a:pt x="9489" y="11982"/>
                  </a:lnTo>
                  <a:cubicBezTo>
                    <a:pt x="9489" y="11982"/>
                    <a:pt x="9465" y="11961"/>
                    <a:pt x="5401" y="8358"/>
                  </a:cubicBezTo>
                  <a:cubicBezTo>
                    <a:pt x="7908" y="3999"/>
                    <a:pt x="10985" y="354"/>
                    <a:pt x="14150" y="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57" name="Shape 657"/>
            <p:cNvSpPr/>
            <p:nvPr/>
          </p:nvSpPr>
          <p:spPr>
            <a:xfrm rot="9774837">
              <a:off x="6219900" y="546398"/>
              <a:ext cx="1169989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58" name="Shape 658"/>
            <p:cNvSpPr/>
            <p:nvPr/>
          </p:nvSpPr>
          <p:spPr>
            <a:xfrm rot="1867808">
              <a:off x="730325" y="1829098"/>
              <a:ext cx="1171576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59" name="Shape 659"/>
            <p:cNvSpPr/>
            <p:nvPr/>
          </p:nvSpPr>
          <p:spPr>
            <a:xfrm rot="4931296">
              <a:off x="1401838" y="4908848"/>
              <a:ext cx="1560514" cy="83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60" name="Shape 660"/>
            <p:cNvSpPr/>
            <p:nvPr/>
          </p:nvSpPr>
          <p:spPr>
            <a:xfrm>
              <a:off x="6737425" y="5200948"/>
              <a:ext cx="1169990" cy="110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61" name="Shape 661"/>
            <p:cNvSpPr/>
            <p:nvPr/>
          </p:nvSpPr>
          <p:spPr>
            <a:xfrm rot="4114373">
              <a:off x="7574039" y="4946949"/>
              <a:ext cx="1562102" cy="831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62" name="Shape 662"/>
            <p:cNvSpPr/>
            <p:nvPr/>
          </p:nvSpPr>
          <p:spPr>
            <a:xfrm rot="5824085" flipH="1">
              <a:off x="454100" y="306684"/>
              <a:ext cx="536576" cy="482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16" y="7465"/>
                  </a:moveTo>
                  <a:lnTo>
                    <a:pt x="18114" y="7917"/>
                  </a:lnTo>
                  <a:lnTo>
                    <a:pt x="16123" y="6963"/>
                  </a:lnTo>
                  <a:lnTo>
                    <a:pt x="16365" y="6512"/>
                  </a:lnTo>
                  <a:close/>
                  <a:moveTo>
                    <a:pt x="21600" y="0"/>
                  </a:moveTo>
                  <a:cubicBezTo>
                    <a:pt x="16335" y="2616"/>
                    <a:pt x="11396" y="6717"/>
                    <a:pt x="7056" y="11272"/>
                  </a:cubicBezTo>
                  <a:cubicBezTo>
                    <a:pt x="18611" y="17457"/>
                    <a:pt x="18685" y="17497"/>
                    <a:pt x="18686" y="17498"/>
                  </a:cubicBezTo>
                  <a:lnTo>
                    <a:pt x="18435" y="17812"/>
                  </a:lnTo>
                  <a:lnTo>
                    <a:pt x="18524" y="18066"/>
                  </a:lnTo>
                  <a:cubicBezTo>
                    <a:pt x="17968" y="18455"/>
                    <a:pt x="17250" y="18695"/>
                    <a:pt x="16676" y="19054"/>
                  </a:cubicBezTo>
                  <a:lnTo>
                    <a:pt x="16299" y="18635"/>
                  </a:lnTo>
                  <a:cubicBezTo>
                    <a:pt x="16676" y="18335"/>
                    <a:pt x="17107" y="18096"/>
                    <a:pt x="17681" y="17737"/>
                  </a:cubicBezTo>
                  <a:cubicBezTo>
                    <a:pt x="6645" y="11762"/>
                    <a:pt x="6625" y="11751"/>
                    <a:pt x="6625" y="11751"/>
                  </a:cubicBezTo>
                  <a:cubicBezTo>
                    <a:pt x="4190" y="14353"/>
                    <a:pt x="1957" y="17055"/>
                    <a:pt x="0" y="19704"/>
                  </a:cubicBezTo>
                  <a:lnTo>
                    <a:pt x="12047" y="20946"/>
                  </a:lnTo>
                  <a:cubicBezTo>
                    <a:pt x="12327" y="20750"/>
                    <a:pt x="12634" y="20583"/>
                    <a:pt x="12973" y="20415"/>
                  </a:cubicBezTo>
                  <a:lnTo>
                    <a:pt x="13354" y="20834"/>
                  </a:lnTo>
                  <a:lnTo>
                    <a:pt x="12989" y="21044"/>
                  </a:lnTo>
                  <a:lnTo>
                    <a:pt x="18381" y="21600"/>
                  </a:lnTo>
                  <a:lnTo>
                    <a:pt x="21519" y="542"/>
                  </a:lnTo>
                  <a:lnTo>
                    <a:pt x="21432" y="488"/>
                  </a:lnTo>
                  <a:lnTo>
                    <a:pt x="21545" y="367"/>
                  </a:ln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63" name="Shape 663"/>
            <p:cNvSpPr/>
            <p:nvPr/>
          </p:nvSpPr>
          <p:spPr>
            <a:xfrm rot="11792620" flipH="1">
              <a:off x="716038" y="1086148"/>
              <a:ext cx="823914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64" name="Shape 664"/>
            <p:cNvSpPr/>
            <p:nvPr/>
          </p:nvSpPr>
          <p:spPr>
            <a:xfrm rot="7855726">
              <a:off x="3012357" y="772617"/>
              <a:ext cx="1096963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65" name="Shape 665"/>
            <p:cNvSpPr/>
            <p:nvPr/>
          </p:nvSpPr>
          <p:spPr>
            <a:xfrm rot="11792620" flipH="1">
              <a:off x="3335413" y="1797348"/>
              <a:ext cx="822327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66" name="Shape 666"/>
            <p:cNvSpPr/>
            <p:nvPr/>
          </p:nvSpPr>
          <p:spPr>
            <a:xfrm rot="17253486">
              <a:off x="1201813" y="3354686"/>
              <a:ext cx="1098552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67" name="Shape 667"/>
            <p:cNvSpPr/>
            <p:nvPr/>
          </p:nvSpPr>
          <p:spPr>
            <a:xfrm rot="20678873">
              <a:off x="749375" y="4050011"/>
              <a:ext cx="822327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68" name="Shape 668"/>
            <p:cNvSpPr/>
            <p:nvPr/>
          </p:nvSpPr>
          <p:spPr>
            <a:xfrm rot="7630649" flipH="1">
              <a:off x="4439519" y="5408117"/>
              <a:ext cx="1096964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69" name="Shape 669"/>
            <p:cNvSpPr/>
            <p:nvPr/>
          </p:nvSpPr>
          <p:spPr>
            <a:xfrm rot="3063783" flipH="1">
              <a:off x="3975175" y="6193136"/>
              <a:ext cx="874714" cy="465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70" name="Shape 670"/>
            <p:cNvSpPr/>
            <p:nvPr/>
          </p:nvSpPr>
          <p:spPr>
            <a:xfrm rot="15029794">
              <a:off x="558876" y="6555085"/>
              <a:ext cx="1041401" cy="523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32" extrusionOk="0">
                  <a:moveTo>
                    <a:pt x="2319" y="17409"/>
                  </a:moveTo>
                  <a:lnTo>
                    <a:pt x="2131" y="17168"/>
                  </a:lnTo>
                  <a:cubicBezTo>
                    <a:pt x="1915" y="17443"/>
                    <a:pt x="1699" y="17649"/>
                    <a:pt x="1456" y="17889"/>
                  </a:cubicBezTo>
                  <a:lnTo>
                    <a:pt x="1645" y="18129"/>
                  </a:lnTo>
                  <a:cubicBezTo>
                    <a:pt x="1861" y="17923"/>
                    <a:pt x="2077" y="17717"/>
                    <a:pt x="2319" y="17409"/>
                  </a:cubicBezTo>
                  <a:close/>
                  <a:moveTo>
                    <a:pt x="4184" y="15659"/>
                  </a:moveTo>
                  <a:lnTo>
                    <a:pt x="4045" y="15357"/>
                  </a:lnTo>
                  <a:cubicBezTo>
                    <a:pt x="3939" y="15426"/>
                    <a:pt x="3886" y="15495"/>
                    <a:pt x="3833" y="15564"/>
                  </a:cubicBezTo>
                  <a:cubicBezTo>
                    <a:pt x="3833" y="15564"/>
                    <a:pt x="3822" y="15559"/>
                    <a:pt x="3093" y="15218"/>
                  </a:cubicBezTo>
                  <a:cubicBezTo>
                    <a:pt x="3093" y="15219"/>
                    <a:pt x="3092" y="15227"/>
                    <a:pt x="3040" y="15633"/>
                  </a:cubicBezTo>
                  <a:cubicBezTo>
                    <a:pt x="3040" y="15633"/>
                    <a:pt x="3050" y="15638"/>
                    <a:pt x="3516" y="15840"/>
                  </a:cubicBezTo>
                  <a:cubicBezTo>
                    <a:pt x="3463" y="15910"/>
                    <a:pt x="3410" y="15979"/>
                    <a:pt x="3331" y="16082"/>
                  </a:cubicBezTo>
                  <a:lnTo>
                    <a:pt x="3516" y="16324"/>
                  </a:lnTo>
                  <a:cubicBezTo>
                    <a:pt x="3728" y="16117"/>
                    <a:pt x="3939" y="15910"/>
                    <a:pt x="4184" y="15659"/>
                  </a:cubicBezTo>
                  <a:close/>
                  <a:moveTo>
                    <a:pt x="7985" y="6196"/>
                  </a:moveTo>
                  <a:lnTo>
                    <a:pt x="7224" y="5643"/>
                  </a:lnTo>
                  <a:lnTo>
                    <a:pt x="7135" y="5905"/>
                  </a:lnTo>
                  <a:lnTo>
                    <a:pt x="7873" y="6458"/>
                  </a:lnTo>
                  <a:close/>
                  <a:moveTo>
                    <a:pt x="6108" y="13948"/>
                  </a:moveTo>
                  <a:lnTo>
                    <a:pt x="5966" y="13705"/>
                  </a:lnTo>
                  <a:cubicBezTo>
                    <a:pt x="5696" y="13913"/>
                    <a:pt x="5480" y="14121"/>
                    <a:pt x="5231" y="14364"/>
                  </a:cubicBezTo>
                  <a:lnTo>
                    <a:pt x="5372" y="14607"/>
                  </a:lnTo>
                  <a:cubicBezTo>
                    <a:pt x="5642" y="14399"/>
                    <a:pt x="5858" y="14191"/>
                    <a:pt x="6108" y="13948"/>
                  </a:cubicBezTo>
                  <a:close/>
                  <a:moveTo>
                    <a:pt x="10066" y="7651"/>
                  </a:moveTo>
                  <a:lnTo>
                    <a:pt x="9261" y="7098"/>
                  </a:lnTo>
                  <a:lnTo>
                    <a:pt x="9149" y="7447"/>
                  </a:lnTo>
                  <a:lnTo>
                    <a:pt x="9887" y="8000"/>
                  </a:lnTo>
                  <a:close/>
                  <a:moveTo>
                    <a:pt x="8724" y="12919"/>
                  </a:moveTo>
                  <a:lnTo>
                    <a:pt x="8835" y="12104"/>
                  </a:lnTo>
                  <a:lnTo>
                    <a:pt x="8567" y="12017"/>
                  </a:lnTo>
                  <a:lnTo>
                    <a:pt x="8455" y="12861"/>
                  </a:lnTo>
                  <a:close/>
                  <a:moveTo>
                    <a:pt x="8298" y="15917"/>
                  </a:moveTo>
                  <a:lnTo>
                    <a:pt x="8455" y="14811"/>
                  </a:lnTo>
                  <a:lnTo>
                    <a:pt x="8186" y="14724"/>
                  </a:lnTo>
                  <a:lnTo>
                    <a:pt x="8030" y="15830"/>
                  </a:lnTo>
                  <a:close/>
                  <a:moveTo>
                    <a:pt x="10046" y="10807"/>
                  </a:moveTo>
                  <a:lnTo>
                    <a:pt x="9904" y="10503"/>
                  </a:lnTo>
                  <a:cubicBezTo>
                    <a:pt x="9634" y="10642"/>
                    <a:pt x="9418" y="10850"/>
                    <a:pt x="9149" y="11058"/>
                  </a:cubicBezTo>
                  <a:lnTo>
                    <a:pt x="9311" y="11406"/>
                  </a:lnTo>
                  <a:cubicBezTo>
                    <a:pt x="9526" y="11197"/>
                    <a:pt x="9796" y="10989"/>
                    <a:pt x="10046" y="10807"/>
                  </a:cubicBezTo>
                  <a:close/>
                  <a:moveTo>
                    <a:pt x="7918" y="18886"/>
                  </a:moveTo>
                  <a:lnTo>
                    <a:pt x="8097" y="17721"/>
                  </a:lnTo>
                  <a:lnTo>
                    <a:pt x="7761" y="17721"/>
                  </a:lnTo>
                  <a:lnTo>
                    <a:pt x="7672" y="18827"/>
                  </a:lnTo>
                  <a:close/>
                  <a:moveTo>
                    <a:pt x="12073" y="9355"/>
                  </a:moveTo>
                  <a:lnTo>
                    <a:pt x="12026" y="9174"/>
                  </a:lnTo>
                  <a:lnTo>
                    <a:pt x="12066" y="9096"/>
                  </a:lnTo>
                  <a:lnTo>
                    <a:pt x="11972" y="9036"/>
                  </a:lnTo>
                  <a:cubicBezTo>
                    <a:pt x="11972" y="9036"/>
                    <a:pt x="11961" y="9028"/>
                    <a:pt x="11270" y="8553"/>
                  </a:cubicBezTo>
                  <a:lnTo>
                    <a:pt x="11163" y="8898"/>
                  </a:lnTo>
                  <a:cubicBezTo>
                    <a:pt x="11163" y="8898"/>
                    <a:pt x="11170" y="8903"/>
                    <a:pt x="11648" y="9243"/>
                  </a:cubicBezTo>
                  <a:cubicBezTo>
                    <a:pt x="11486" y="9380"/>
                    <a:pt x="11324" y="9449"/>
                    <a:pt x="11183" y="9622"/>
                  </a:cubicBezTo>
                  <a:lnTo>
                    <a:pt x="11324" y="9863"/>
                  </a:lnTo>
                  <a:cubicBezTo>
                    <a:pt x="11594" y="9725"/>
                    <a:pt x="11810" y="9518"/>
                    <a:pt x="12073" y="9355"/>
                  </a:cubicBezTo>
                  <a:close/>
                  <a:moveTo>
                    <a:pt x="15123" y="1684"/>
                  </a:moveTo>
                  <a:lnTo>
                    <a:pt x="14429" y="986"/>
                  </a:lnTo>
                  <a:lnTo>
                    <a:pt x="14250" y="1248"/>
                  </a:lnTo>
                  <a:lnTo>
                    <a:pt x="14944" y="1946"/>
                  </a:lnTo>
                  <a:close/>
                  <a:moveTo>
                    <a:pt x="14147" y="8017"/>
                  </a:moveTo>
                  <a:lnTo>
                    <a:pt x="14053" y="7709"/>
                  </a:lnTo>
                  <a:cubicBezTo>
                    <a:pt x="13783" y="7850"/>
                    <a:pt x="13513" y="8061"/>
                    <a:pt x="13264" y="8245"/>
                  </a:cubicBezTo>
                  <a:lnTo>
                    <a:pt x="13405" y="8553"/>
                  </a:lnTo>
                  <a:cubicBezTo>
                    <a:pt x="13621" y="8413"/>
                    <a:pt x="13891" y="8201"/>
                    <a:pt x="14147" y="8017"/>
                  </a:cubicBezTo>
                  <a:close/>
                  <a:moveTo>
                    <a:pt x="15123" y="7302"/>
                  </a:moveTo>
                  <a:lnTo>
                    <a:pt x="9261" y="1888"/>
                  </a:lnTo>
                  <a:lnTo>
                    <a:pt x="9104" y="2150"/>
                  </a:lnTo>
                  <a:lnTo>
                    <a:pt x="14899" y="7651"/>
                  </a:lnTo>
                  <a:close/>
                  <a:moveTo>
                    <a:pt x="16913" y="3489"/>
                  </a:moveTo>
                  <a:lnTo>
                    <a:pt x="16219" y="2790"/>
                  </a:lnTo>
                  <a:lnTo>
                    <a:pt x="16063" y="3140"/>
                  </a:lnTo>
                  <a:lnTo>
                    <a:pt x="16756" y="3838"/>
                  </a:lnTo>
                  <a:close/>
                  <a:moveTo>
                    <a:pt x="16318" y="6846"/>
                  </a:moveTo>
                  <a:lnTo>
                    <a:pt x="16224" y="6545"/>
                  </a:lnTo>
                  <a:cubicBezTo>
                    <a:pt x="15904" y="6682"/>
                    <a:pt x="15636" y="6820"/>
                    <a:pt x="15383" y="7001"/>
                  </a:cubicBezTo>
                  <a:lnTo>
                    <a:pt x="15476" y="7302"/>
                  </a:lnTo>
                  <a:cubicBezTo>
                    <a:pt x="15743" y="7164"/>
                    <a:pt x="16011" y="7026"/>
                    <a:pt x="16318" y="6846"/>
                  </a:cubicBezTo>
                  <a:close/>
                  <a:moveTo>
                    <a:pt x="16555" y="8961"/>
                  </a:moveTo>
                  <a:lnTo>
                    <a:pt x="16712" y="7855"/>
                  </a:lnTo>
                  <a:lnTo>
                    <a:pt x="16443" y="7796"/>
                  </a:lnTo>
                  <a:lnTo>
                    <a:pt x="16287" y="8902"/>
                  </a:lnTo>
                  <a:close/>
                  <a:moveTo>
                    <a:pt x="16130" y="11959"/>
                  </a:moveTo>
                  <a:lnTo>
                    <a:pt x="16287" y="10853"/>
                  </a:lnTo>
                  <a:lnTo>
                    <a:pt x="16018" y="10765"/>
                  </a:lnTo>
                  <a:lnTo>
                    <a:pt x="15861" y="11871"/>
                  </a:lnTo>
                  <a:close/>
                  <a:moveTo>
                    <a:pt x="15750" y="14927"/>
                  </a:moveTo>
                  <a:lnTo>
                    <a:pt x="15906" y="13821"/>
                  </a:lnTo>
                  <a:lnTo>
                    <a:pt x="15593" y="13763"/>
                  </a:lnTo>
                  <a:lnTo>
                    <a:pt x="15436" y="14869"/>
                  </a:lnTo>
                  <a:close/>
                  <a:moveTo>
                    <a:pt x="18511" y="5861"/>
                  </a:moveTo>
                  <a:lnTo>
                    <a:pt x="18417" y="5555"/>
                  </a:lnTo>
                  <a:cubicBezTo>
                    <a:pt x="18150" y="5695"/>
                    <a:pt x="17883" y="5765"/>
                    <a:pt x="17575" y="5948"/>
                  </a:cubicBezTo>
                  <a:lnTo>
                    <a:pt x="17669" y="6254"/>
                  </a:lnTo>
                  <a:cubicBezTo>
                    <a:pt x="17936" y="6114"/>
                    <a:pt x="18203" y="6044"/>
                    <a:pt x="18511" y="5861"/>
                  </a:cubicBezTo>
                  <a:close/>
                  <a:moveTo>
                    <a:pt x="15324" y="17925"/>
                  </a:moveTo>
                  <a:lnTo>
                    <a:pt x="15481" y="16819"/>
                  </a:lnTo>
                  <a:lnTo>
                    <a:pt x="15213" y="16732"/>
                  </a:lnTo>
                  <a:lnTo>
                    <a:pt x="15056" y="17867"/>
                  </a:lnTo>
                  <a:close/>
                  <a:moveTo>
                    <a:pt x="18793" y="5352"/>
                  </a:moveTo>
                  <a:lnTo>
                    <a:pt x="18099" y="4653"/>
                  </a:lnTo>
                  <a:lnTo>
                    <a:pt x="17942" y="4944"/>
                  </a:lnTo>
                  <a:lnTo>
                    <a:pt x="18614" y="5643"/>
                  </a:lnTo>
                  <a:close/>
                  <a:moveTo>
                    <a:pt x="21194" y="12525"/>
                  </a:moveTo>
                  <a:cubicBezTo>
                    <a:pt x="20788" y="14304"/>
                    <a:pt x="19856" y="15727"/>
                    <a:pt x="18578" y="16872"/>
                  </a:cubicBezTo>
                  <a:cubicBezTo>
                    <a:pt x="18578" y="16872"/>
                    <a:pt x="18586" y="16812"/>
                    <a:pt x="20175" y="6251"/>
                  </a:cubicBezTo>
                  <a:cubicBezTo>
                    <a:pt x="20175" y="6251"/>
                    <a:pt x="20169" y="6250"/>
                    <a:pt x="19856" y="6182"/>
                  </a:cubicBezTo>
                  <a:lnTo>
                    <a:pt x="18258" y="17150"/>
                  </a:lnTo>
                  <a:cubicBezTo>
                    <a:pt x="16394" y="18608"/>
                    <a:pt x="13891" y="19579"/>
                    <a:pt x="11281" y="20204"/>
                  </a:cubicBezTo>
                  <a:cubicBezTo>
                    <a:pt x="11281" y="20204"/>
                    <a:pt x="11290" y="20146"/>
                    <a:pt x="12879" y="9514"/>
                  </a:cubicBezTo>
                  <a:cubicBezTo>
                    <a:pt x="12879" y="9514"/>
                    <a:pt x="12872" y="9512"/>
                    <a:pt x="12559" y="9444"/>
                  </a:cubicBezTo>
                  <a:cubicBezTo>
                    <a:pt x="12559" y="9445"/>
                    <a:pt x="12551" y="9500"/>
                    <a:pt x="10961" y="20343"/>
                  </a:cubicBezTo>
                  <a:cubicBezTo>
                    <a:pt x="9843" y="20551"/>
                    <a:pt x="8778" y="20760"/>
                    <a:pt x="7659" y="20898"/>
                  </a:cubicBezTo>
                  <a:cubicBezTo>
                    <a:pt x="7659" y="20898"/>
                    <a:pt x="7659" y="20896"/>
                    <a:pt x="7659" y="20872"/>
                  </a:cubicBezTo>
                  <a:lnTo>
                    <a:pt x="7659" y="20690"/>
                  </a:lnTo>
                  <a:cubicBezTo>
                    <a:pt x="7659" y="20690"/>
                    <a:pt x="7657" y="20690"/>
                    <a:pt x="7626" y="20690"/>
                  </a:cubicBezTo>
                  <a:lnTo>
                    <a:pt x="7393" y="20690"/>
                  </a:lnTo>
                  <a:cubicBezTo>
                    <a:pt x="7393" y="20690"/>
                    <a:pt x="7393" y="20692"/>
                    <a:pt x="7386" y="20725"/>
                  </a:cubicBezTo>
                  <a:lnTo>
                    <a:pt x="7340" y="20968"/>
                  </a:lnTo>
                  <a:cubicBezTo>
                    <a:pt x="6221" y="21107"/>
                    <a:pt x="5103" y="21245"/>
                    <a:pt x="4038" y="21315"/>
                  </a:cubicBezTo>
                  <a:cubicBezTo>
                    <a:pt x="4038" y="21314"/>
                    <a:pt x="4045" y="21265"/>
                    <a:pt x="4996" y="15067"/>
                  </a:cubicBezTo>
                  <a:cubicBezTo>
                    <a:pt x="4996" y="15067"/>
                    <a:pt x="4994" y="15067"/>
                    <a:pt x="4963" y="15059"/>
                  </a:cubicBezTo>
                  <a:lnTo>
                    <a:pt x="4730" y="14998"/>
                  </a:lnTo>
                  <a:cubicBezTo>
                    <a:pt x="4730" y="14998"/>
                    <a:pt x="4722" y="15049"/>
                    <a:pt x="3718" y="21315"/>
                  </a:cubicBezTo>
                  <a:cubicBezTo>
                    <a:pt x="2373" y="21450"/>
                    <a:pt x="1095" y="21497"/>
                    <a:pt x="0" y="21532"/>
                  </a:cubicBezTo>
                  <a:lnTo>
                    <a:pt x="853" y="18399"/>
                  </a:lnTo>
                  <a:cubicBezTo>
                    <a:pt x="1039" y="18501"/>
                    <a:pt x="1247" y="18617"/>
                    <a:pt x="1481" y="18746"/>
                  </a:cubicBezTo>
                  <a:cubicBezTo>
                    <a:pt x="1481" y="18746"/>
                    <a:pt x="1482" y="18744"/>
                    <a:pt x="1495" y="18703"/>
                  </a:cubicBezTo>
                  <a:lnTo>
                    <a:pt x="1588" y="18399"/>
                  </a:lnTo>
                  <a:cubicBezTo>
                    <a:pt x="1588" y="18399"/>
                    <a:pt x="1578" y="18394"/>
                    <a:pt x="949" y="18046"/>
                  </a:cubicBezTo>
                  <a:lnTo>
                    <a:pt x="3384" y="9104"/>
                  </a:lnTo>
                  <a:cubicBezTo>
                    <a:pt x="3450" y="8953"/>
                    <a:pt x="3530" y="8817"/>
                    <a:pt x="3612" y="8681"/>
                  </a:cubicBezTo>
                  <a:cubicBezTo>
                    <a:pt x="3612" y="8681"/>
                    <a:pt x="3643" y="8708"/>
                    <a:pt x="7713" y="12152"/>
                  </a:cubicBezTo>
                  <a:cubicBezTo>
                    <a:pt x="7500" y="12360"/>
                    <a:pt x="7340" y="12499"/>
                    <a:pt x="7180" y="12638"/>
                  </a:cubicBezTo>
                  <a:cubicBezTo>
                    <a:pt x="7180" y="12638"/>
                    <a:pt x="7181" y="12640"/>
                    <a:pt x="7200" y="12672"/>
                  </a:cubicBezTo>
                  <a:lnTo>
                    <a:pt x="7340" y="12915"/>
                  </a:lnTo>
                  <a:cubicBezTo>
                    <a:pt x="7553" y="12707"/>
                    <a:pt x="7819" y="12568"/>
                    <a:pt x="8032" y="12360"/>
                  </a:cubicBezTo>
                  <a:cubicBezTo>
                    <a:pt x="8032" y="12360"/>
                    <a:pt x="8032" y="12359"/>
                    <a:pt x="8025" y="12343"/>
                  </a:cubicBezTo>
                  <a:lnTo>
                    <a:pt x="7979" y="12221"/>
                  </a:lnTo>
                  <a:cubicBezTo>
                    <a:pt x="7979" y="12221"/>
                    <a:pt x="7980" y="12220"/>
                    <a:pt x="7992" y="12195"/>
                  </a:cubicBezTo>
                  <a:lnTo>
                    <a:pt x="8085" y="12013"/>
                  </a:lnTo>
                  <a:cubicBezTo>
                    <a:pt x="8085" y="12013"/>
                    <a:pt x="8050" y="11983"/>
                    <a:pt x="3771" y="8403"/>
                  </a:cubicBezTo>
                  <a:cubicBezTo>
                    <a:pt x="6601" y="3761"/>
                    <a:pt x="10117" y="-68"/>
                    <a:pt x="13695" y="1"/>
                  </a:cubicBezTo>
                  <a:cubicBezTo>
                    <a:pt x="15842" y="43"/>
                    <a:pt x="18012" y="1487"/>
                    <a:pt x="20069" y="5002"/>
                  </a:cubicBezTo>
                  <a:cubicBezTo>
                    <a:pt x="19962" y="5002"/>
                    <a:pt x="19909" y="5002"/>
                    <a:pt x="19803" y="5071"/>
                  </a:cubicBezTo>
                  <a:cubicBezTo>
                    <a:pt x="19803" y="5071"/>
                    <a:pt x="19803" y="5074"/>
                    <a:pt x="19816" y="5114"/>
                  </a:cubicBezTo>
                  <a:lnTo>
                    <a:pt x="19909" y="5418"/>
                  </a:lnTo>
                  <a:cubicBezTo>
                    <a:pt x="20016" y="5349"/>
                    <a:pt x="20122" y="5349"/>
                    <a:pt x="20282" y="5279"/>
                  </a:cubicBezTo>
                  <a:cubicBezTo>
                    <a:pt x="20388" y="5557"/>
                    <a:pt x="20548" y="5835"/>
                    <a:pt x="20655" y="6043"/>
                  </a:cubicBezTo>
                  <a:cubicBezTo>
                    <a:pt x="21480" y="8611"/>
                    <a:pt x="21600" y="10746"/>
                    <a:pt x="21194" y="12525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71" name="Shape 671"/>
            <p:cNvSpPr/>
            <p:nvPr/>
          </p:nvSpPr>
          <p:spPr>
            <a:xfrm rot="20866705" flipH="1">
              <a:off x="2093988" y="6166148"/>
              <a:ext cx="822326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72" name="Shape 672"/>
            <p:cNvSpPr/>
            <p:nvPr/>
          </p:nvSpPr>
          <p:spPr>
            <a:xfrm rot="6300000">
              <a:off x="8166969" y="3704730"/>
              <a:ext cx="750889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73" name="Shape 673"/>
            <p:cNvSpPr/>
            <p:nvPr/>
          </p:nvSpPr>
          <p:spPr>
            <a:xfrm rot="17520289" flipH="1">
              <a:off x="5369795" y="6347917"/>
              <a:ext cx="1096963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74" name="Shape 674"/>
            <p:cNvSpPr/>
            <p:nvPr/>
          </p:nvSpPr>
          <p:spPr>
            <a:xfrm rot="17153747" flipH="1">
              <a:off x="2462287" y="5183486"/>
              <a:ext cx="1096964" cy="58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75" name="Shape 675"/>
            <p:cNvSpPr/>
            <p:nvPr/>
          </p:nvSpPr>
          <p:spPr>
            <a:xfrm rot="16819536">
              <a:off x="7165256" y="3266580"/>
              <a:ext cx="1560515" cy="831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76" name="Shape 676"/>
            <p:cNvSpPr/>
            <p:nvPr/>
          </p:nvSpPr>
          <p:spPr>
            <a:xfrm rot="13251594">
              <a:off x="7218438" y="543222"/>
              <a:ext cx="563563" cy="53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77" name="Shape 677"/>
            <p:cNvSpPr/>
            <p:nvPr/>
          </p:nvSpPr>
          <p:spPr>
            <a:xfrm rot="4491075">
              <a:off x="1507407" y="6413004"/>
              <a:ext cx="558801" cy="296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78" name="Shape 678"/>
            <p:cNvSpPr/>
            <p:nvPr/>
          </p:nvSpPr>
          <p:spPr>
            <a:xfrm rot="19564501">
              <a:off x="3810075" y="5475586"/>
              <a:ext cx="563565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79" name="Shape 679"/>
            <p:cNvSpPr/>
            <p:nvPr/>
          </p:nvSpPr>
          <p:spPr>
            <a:xfrm rot="20242593">
              <a:off x="8964689" y="3626148"/>
              <a:ext cx="863601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2798" y="18978"/>
                  </a:moveTo>
                  <a:cubicBezTo>
                    <a:pt x="2465" y="19256"/>
                    <a:pt x="2199" y="19465"/>
                    <a:pt x="1933" y="19674"/>
                  </a:cubicBezTo>
                  <a:lnTo>
                    <a:pt x="2199" y="20023"/>
                  </a:lnTo>
                  <a:cubicBezTo>
                    <a:pt x="2465" y="19744"/>
                    <a:pt x="2732" y="19535"/>
                    <a:pt x="2998" y="19256"/>
                  </a:cubicBezTo>
                  <a:close/>
                  <a:moveTo>
                    <a:pt x="5081" y="17120"/>
                  </a:moveTo>
                  <a:cubicBezTo>
                    <a:pt x="4811" y="17394"/>
                    <a:pt x="4540" y="17599"/>
                    <a:pt x="4236" y="17839"/>
                  </a:cubicBezTo>
                  <a:lnTo>
                    <a:pt x="4473" y="18078"/>
                  </a:lnTo>
                  <a:cubicBezTo>
                    <a:pt x="4743" y="17873"/>
                    <a:pt x="5013" y="17668"/>
                    <a:pt x="5317" y="17360"/>
                  </a:cubicBezTo>
                  <a:close/>
                  <a:moveTo>
                    <a:pt x="4595" y="14624"/>
                  </a:moveTo>
                  <a:lnTo>
                    <a:pt x="3530" y="14218"/>
                  </a:lnTo>
                  <a:lnTo>
                    <a:pt x="3418" y="14566"/>
                  </a:lnTo>
                  <a:lnTo>
                    <a:pt x="4483" y="14972"/>
                  </a:lnTo>
                  <a:close/>
                  <a:moveTo>
                    <a:pt x="12552" y="17672"/>
                  </a:moveTo>
                  <a:lnTo>
                    <a:pt x="12131" y="17672"/>
                  </a:lnTo>
                  <a:lnTo>
                    <a:pt x="12019" y="18775"/>
                  </a:lnTo>
                  <a:lnTo>
                    <a:pt x="12327" y="18833"/>
                  </a:lnTo>
                  <a:close/>
                  <a:moveTo>
                    <a:pt x="7478" y="15314"/>
                  </a:moveTo>
                  <a:cubicBezTo>
                    <a:pt x="7345" y="15382"/>
                    <a:pt x="7279" y="15451"/>
                    <a:pt x="7213" y="15520"/>
                  </a:cubicBezTo>
                  <a:cubicBezTo>
                    <a:pt x="7213" y="15520"/>
                    <a:pt x="7200" y="15515"/>
                    <a:pt x="6286" y="15176"/>
                  </a:cubicBezTo>
                  <a:cubicBezTo>
                    <a:pt x="6286" y="15176"/>
                    <a:pt x="6285" y="15184"/>
                    <a:pt x="6220" y="15589"/>
                  </a:cubicBezTo>
                  <a:cubicBezTo>
                    <a:pt x="6220" y="15589"/>
                    <a:pt x="6229" y="15593"/>
                    <a:pt x="6816" y="15796"/>
                  </a:cubicBezTo>
                  <a:cubicBezTo>
                    <a:pt x="6749" y="15865"/>
                    <a:pt x="6683" y="15934"/>
                    <a:pt x="6584" y="16037"/>
                  </a:cubicBezTo>
                  <a:lnTo>
                    <a:pt x="6816" y="16279"/>
                  </a:lnTo>
                  <a:cubicBezTo>
                    <a:pt x="7081" y="16072"/>
                    <a:pt x="7345" y="15865"/>
                    <a:pt x="7652" y="15615"/>
                  </a:cubicBezTo>
                  <a:close/>
                  <a:moveTo>
                    <a:pt x="9883" y="13666"/>
                  </a:moveTo>
                  <a:cubicBezTo>
                    <a:pt x="9545" y="13874"/>
                    <a:pt x="9275" y="14082"/>
                    <a:pt x="8963" y="14324"/>
                  </a:cubicBezTo>
                  <a:lnTo>
                    <a:pt x="9140" y="14566"/>
                  </a:lnTo>
                  <a:cubicBezTo>
                    <a:pt x="9478" y="14359"/>
                    <a:pt x="9748" y="14151"/>
                    <a:pt x="10061" y="13909"/>
                  </a:cubicBezTo>
                  <a:close/>
                  <a:moveTo>
                    <a:pt x="13000" y="14769"/>
                  </a:moveTo>
                  <a:lnTo>
                    <a:pt x="12664" y="14682"/>
                  </a:lnTo>
                  <a:lnTo>
                    <a:pt x="12467" y="15785"/>
                  </a:lnTo>
                  <a:lnTo>
                    <a:pt x="12804" y="15872"/>
                  </a:lnTo>
                  <a:close/>
                  <a:moveTo>
                    <a:pt x="13476" y="12070"/>
                  </a:moveTo>
                  <a:lnTo>
                    <a:pt x="13140" y="11983"/>
                  </a:lnTo>
                  <a:lnTo>
                    <a:pt x="13000" y="12825"/>
                  </a:lnTo>
                  <a:lnTo>
                    <a:pt x="13336" y="12883"/>
                  </a:lnTo>
                  <a:close/>
                  <a:moveTo>
                    <a:pt x="14814" y="10474"/>
                  </a:moveTo>
                  <a:cubicBezTo>
                    <a:pt x="14476" y="10612"/>
                    <a:pt x="14206" y="10820"/>
                    <a:pt x="13868" y="11027"/>
                  </a:cubicBezTo>
                  <a:lnTo>
                    <a:pt x="14071" y="11373"/>
                  </a:lnTo>
                  <a:cubicBezTo>
                    <a:pt x="14341" y="11166"/>
                    <a:pt x="14679" y="10958"/>
                    <a:pt x="14992" y="10777"/>
                  </a:cubicBezTo>
                  <a:close/>
                  <a:moveTo>
                    <a:pt x="16525" y="8529"/>
                  </a:moveTo>
                  <a:lnTo>
                    <a:pt x="16390" y="8873"/>
                  </a:lnTo>
                  <a:cubicBezTo>
                    <a:pt x="16390" y="8873"/>
                    <a:pt x="16399" y="8878"/>
                    <a:pt x="16998" y="9217"/>
                  </a:cubicBezTo>
                  <a:cubicBezTo>
                    <a:pt x="16795" y="9354"/>
                    <a:pt x="16593" y="9423"/>
                    <a:pt x="16415" y="9595"/>
                  </a:cubicBezTo>
                  <a:lnTo>
                    <a:pt x="16593" y="9835"/>
                  </a:lnTo>
                  <a:cubicBezTo>
                    <a:pt x="16930" y="9698"/>
                    <a:pt x="17201" y="9491"/>
                    <a:pt x="17530" y="9328"/>
                  </a:cubicBezTo>
                  <a:lnTo>
                    <a:pt x="17471" y="9148"/>
                  </a:lnTo>
                  <a:lnTo>
                    <a:pt x="17522" y="9070"/>
                  </a:lnTo>
                  <a:lnTo>
                    <a:pt x="17403" y="9010"/>
                  </a:lnTo>
                  <a:cubicBezTo>
                    <a:pt x="17403" y="9010"/>
                    <a:pt x="17391" y="9003"/>
                    <a:pt x="16525" y="8529"/>
                  </a:cubicBezTo>
                  <a:close/>
                  <a:moveTo>
                    <a:pt x="14008" y="7078"/>
                  </a:moveTo>
                  <a:lnTo>
                    <a:pt x="13868" y="7426"/>
                  </a:lnTo>
                  <a:lnTo>
                    <a:pt x="14793" y="7978"/>
                  </a:lnTo>
                  <a:lnTo>
                    <a:pt x="15017" y="7629"/>
                  </a:lnTo>
                  <a:close/>
                  <a:moveTo>
                    <a:pt x="11459" y="5627"/>
                  </a:moveTo>
                  <a:lnTo>
                    <a:pt x="11347" y="5888"/>
                  </a:lnTo>
                  <a:lnTo>
                    <a:pt x="12271" y="6439"/>
                  </a:lnTo>
                  <a:lnTo>
                    <a:pt x="12411" y="6178"/>
                  </a:lnTo>
                  <a:close/>
                  <a:moveTo>
                    <a:pt x="21580" y="305"/>
                  </a:moveTo>
                  <a:cubicBezTo>
                    <a:pt x="21587" y="307"/>
                    <a:pt x="21594" y="309"/>
                    <a:pt x="21600" y="314"/>
                  </a:cubicBezTo>
                  <a:lnTo>
                    <a:pt x="21123" y="1499"/>
                  </a:lnTo>
                  <a:lnTo>
                    <a:pt x="20480" y="983"/>
                  </a:lnTo>
                  <a:lnTo>
                    <a:pt x="20256" y="1244"/>
                  </a:lnTo>
                  <a:lnTo>
                    <a:pt x="20989" y="1832"/>
                  </a:lnTo>
                  <a:lnTo>
                    <a:pt x="19380" y="5833"/>
                  </a:lnTo>
                  <a:lnTo>
                    <a:pt x="14008" y="1883"/>
                  </a:lnTo>
                  <a:lnTo>
                    <a:pt x="13812" y="2144"/>
                  </a:lnTo>
                  <a:lnTo>
                    <a:pt x="19219" y="6231"/>
                  </a:lnTo>
                  <a:lnTo>
                    <a:pt x="13419" y="20650"/>
                  </a:lnTo>
                  <a:cubicBezTo>
                    <a:pt x="12954" y="20737"/>
                    <a:pt x="12482" y="20792"/>
                    <a:pt x="12004" y="20840"/>
                  </a:cubicBezTo>
                  <a:cubicBezTo>
                    <a:pt x="12004" y="20840"/>
                    <a:pt x="12004" y="20838"/>
                    <a:pt x="12003" y="20814"/>
                  </a:cubicBezTo>
                  <a:lnTo>
                    <a:pt x="12004" y="20632"/>
                  </a:lnTo>
                  <a:cubicBezTo>
                    <a:pt x="12003" y="20632"/>
                    <a:pt x="12001" y="20632"/>
                    <a:pt x="11962" y="20632"/>
                  </a:cubicBezTo>
                  <a:lnTo>
                    <a:pt x="11670" y="20632"/>
                  </a:lnTo>
                  <a:cubicBezTo>
                    <a:pt x="11670" y="20632"/>
                    <a:pt x="11670" y="20634"/>
                    <a:pt x="11662" y="20667"/>
                  </a:cubicBezTo>
                  <a:lnTo>
                    <a:pt x="11603" y="20909"/>
                  </a:lnTo>
                  <a:cubicBezTo>
                    <a:pt x="10203" y="21047"/>
                    <a:pt x="8803" y="21186"/>
                    <a:pt x="7469" y="21255"/>
                  </a:cubicBezTo>
                  <a:cubicBezTo>
                    <a:pt x="7469" y="21255"/>
                    <a:pt x="7479" y="21205"/>
                    <a:pt x="8669" y="15025"/>
                  </a:cubicBezTo>
                  <a:cubicBezTo>
                    <a:pt x="8669" y="15025"/>
                    <a:pt x="8667" y="15024"/>
                    <a:pt x="8628" y="15016"/>
                  </a:cubicBezTo>
                  <a:lnTo>
                    <a:pt x="8336" y="14956"/>
                  </a:lnTo>
                  <a:cubicBezTo>
                    <a:pt x="8336" y="14956"/>
                    <a:pt x="8328" y="14994"/>
                    <a:pt x="7069" y="21255"/>
                  </a:cubicBezTo>
                  <a:cubicBezTo>
                    <a:pt x="4468" y="21463"/>
                    <a:pt x="2067" y="21463"/>
                    <a:pt x="400" y="21532"/>
                  </a:cubicBezTo>
                  <a:lnTo>
                    <a:pt x="800" y="21186"/>
                  </a:lnTo>
                  <a:cubicBezTo>
                    <a:pt x="800" y="21186"/>
                    <a:pt x="799" y="21184"/>
                    <a:pt x="767" y="21151"/>
                  </a:cubicBezTo>
                  <a:lnTo>
                    <a:pt x="533" y="20909"/>
                  </a:lnTo>
                  <a:cubicBezTo>
                    <a:pt x="333" y="21117"/>
                    <a:pt x="133" y="21255"/>
                    <a:pt x="0" y="21394"/>
                  </a:cubicBezTo>
                  <a:cubicBezTo>
                    <a:pt x="400" y="20286"/>
                    <a:pt x="934" y="18971"/>
                    <a:pt x="1600" y="17517"/>
                  </a:cubicBezTo>
                  <a:cubicBezTo>
                    <a:pt x="1601" y="17517"/>
                    <a:pt x="1629" y="17530"/>
                    <a:pt x="4268" y="18694"/>
                  </a:cubicBezTo>
                  <a:cubicBezTo>
                    <a:pt x="4268" y="18694"/>
                    <a:pt x="4269" y="18691"/>
                    <a:pt x="4285" y="18651"/>
                  </a:cubicBezTo>
                  <a:lnTo>
                    <a:pt x="4401" y="18348"/>
                  </a:lnTo>
                  <a:cubicBezTo>
                    <a:pt x="4401" y="18348"/>
                    <a:pt x="4374" y="18335"/>
                    <a:pt x="1734" y="17171"/>
                  </a:cubicBezTo>
                  <a:cubicBezTo>
                    <a:pt x="3001" y="14540"/>
                    <a:pt x="4801" y="11495"/>
                    <a:pt x="6935" y="8656"/>
                  </a:cubicBezTo>
                  <a:cubicBezTo>
                    <a:pt x="6936" y="8656"/>
                    <a:pt x="6965" y="8676"/>
                    <a:pt x="12070" y="12118"/>
                  </a:cubicBezTo>
                  <a:cubicBezTo>
                    <a:pt x="11803" y="12325"/>
                    <a:pt x="11603" y="12464"/>
                    <a:pt x="11403" y="12602"/>
                  </a:cubicBezTo>
                  <a:cubicBezTo>
                    <a:pt x="11403" y="12602"/>
                    <a:pt x="11405" y="12604"/>
                    <a:pt x="11428" y="12637"/>
                  </a:cubicBezTo>
                  <a:lnTo>
                    <a:pt x="11603" y="12879"/>
                  </a:lnTo>
                  <a:cubicBezTo>
                    <a:pt x="11870" y="12671"/>
                    <a:pt x="12204" y="12533"/>
                    <a:pt x="12470" y="12325"/>
                  </a:cubicBezTo>
                  <a:cubicBezTo>
                    <a:pt x="12470" y="12325"/>
                    <a:pt x="12470" y="12324"/>
                    <a:pt x="12462" y="12308"/>
                  </a:cubicBezTo>
                  <a:lnTo>
                    <a:pt x="12404" y="12187"/>
                  </a:lnTo>
                  <a:cubicBezTo>
                    <a:pt x="12404" y="12187"/>
                    <a:pt x="12405" y="12185"/>
                    <a:pt x="12420" y="12161"/>
                  </a:cubicBezTo>
                  <a:lnTo>
                    <a:pt x="12537" y="11979"/>
                  </a:lnTo>
                  <a:cubicBezTo>
                    <a:pt x="12537" y="11979"/>
                    <a:pt x="12507" y="11959"/>
                    <a:pt x="7135" y="8379"/>
                  </a:cubicBezTo>
                  <a:cubicBezTo>
                    <a:pt x="10678" y="3750"/>
                    <a:pt x="15080" y="-68"/>
                    <a:pt x="19561" y="1"/>
                  </a:cubicBezTo>
                  <a:cubicBezTo>
                    <a:pt x="20233" y="11"/>
                    <a:pt x="20907" y="109"/>
                    <a:pt x="21580" y="305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80" name="Shape 680"/>
            <p:cNvSpPr/>
            <p:nvPr/>
          </p:nvSpPr>
          <p:spPr>
            <a:xfrm rot="14400000">
              <a:off x="8327307" y="6335217"/>
              <a:ext cx="1517652" cy="827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532" extrusionOk="0">
                  <a:moveTo>
                    <a:pt x="2767" y="15063"/>
                  </a:moveTo>
                  <a:lnTo>
                    <a:pt x="2851" y="14713"/>
                  </a:lnTo>
                  <a:lnTo>
                    <a:pt x="2051" y="14304"/>
                  </a:lnTo>
                  <a:lnTo>
                    <a:pt x="1967" y="14654"/>
                  </a:lnTo>
                  <a:close/>
                  <a:moveTo>
                    <a:pt x="1652" y="19373"/>
                  </a:moveTo>
                  <a:lnTo>
                    <a:pt x="1502" y="19093"/>
                  </a:lnTo>
                  <a:cubicBezTo>
                    <a:pt x="1252" y="19373"/>
                    <a:pt x="1052" y="19583"/>
                    <a:pt x="852" y="19793"/>
                  </a:cubicBezTo>
                  <a:lnTo>
                    <a:pt x="1052" y="20144"/>
                  </a:lnTo>
                  <a:cubicBezTo>
                    <a:pt x="1252" y="19863"/>
                    <a:pt x="1452" y="19653"/>
                    <a:pt x="1652" y="19373"/>
                  </a:cubicBezTo>
                  <a:close/>
                  <a:moveTo>
                    <a:pt x="3393" y="17465"/>
                  </a:moveTo>
                  <a:lnTo>
                    <a:pt x="3216" y="17224"/>
                  </a:lnTo>
                  <a:cubicBezTo>
                    <a:pt x="3013" y="17499"/>
                    <a:pt x="2810" y="17706"/>
                    <a:pt x="2582" y="17946"/>
                  </a:cubicBezTo>
                  <a:lnTo>
                    <a:pt x="2759" y="18187"/>
                  </a:lnTo>
                  <a:cubicBezTo>
                    <a:pt x="2962" y="17981"/>
                    <a:pt x="3165" y="17774"/>
                    <a:pt x="3393" y="17465"/>
                  </a:cubicBezTo>
                  <a:close/>
                  <a:moveTo>
                    <a:pt x="8614" y="6478"/>
                  </a:moveTo>
                  <a:lnTo>
                    <a:pt x="8720" y="6216"/>
                  </a:lnTo>
                  <a:lnTo>
                    <a:pt x="8004" y="5661"/>
                  </a:lnTo>
                  <a:lnTo>
                    <a:pt x="7920" y="5924"/>
                  </a:lnTo>
                  <a:close/>
                  <a:moveTo>
                    <a:pt x="5146" y="15710"/>
                  </a:moveTo>
                  <a:lnTo>
                    <a:pt x="5016" y="15406"/>
                  </a:lnTo>
                  <a:cubicBezTo>
                    <a:pt x="4916" y="15475"/>
                    <a:pt x="4866" y="15545"/>
                    <a:pt x="4817" y="15614"/>
                  </a:cubicBezTo>
                  <a:cubicBezTo>
                    <a:pt x="4816" y="15614"/>
                    <a:pt x="4805" y="15608"/>
                    <a:pt x="4121" y="15267"/>
                  </a:cubicBezTo>
                  <a:cubicBezTo>
                    <a:pt x="4121" y="15268"/>
                    <a:pt x="4119" y="15278"/>
                    <a:pt x="4071" y="15684"/>
                  </a:cubicBezTo>
                  <a:cubicBezTo>
                    <a:pt x="4071" y="15684"/>
                    <a:pt x="4079" y="15687"/>
                    <a:pt x="4518" y="15892"/>
                  </a:cubicBezTo>
                  <a:cubicBezTo>
                    <a:pt x="4469" y="15961"/>
                    <a:pt x="4419" y="16030"/>
                    <a:pt x="4344" y="16134"/>
                  </a:cubicBezTo>
                  <a:lnTo>
                    <a:pt x="4518" y="16377"/>
                  </a:lnTo>
                  <a:cubicBezTo>
                    <a:pt x="4717" y="16169"/>
                    <a:pt x="4916" y="15961"/>
                    <a:pt x="5146" y="15710"/>
                  </a:cubicBezTo>
                  <a:close/>
                  <a:moveTo>
                    <a:pt x="6955" y="13993"/>
                  </a:moveTo>
                  <a:lnTo>
                    <a:pt x="6821" y="13749"/>
                  </a:lnTo>
                  <a:cubicBezTo>
                    <a:pt x="6568" y="13958"/>
                    <a:pt x="6365" y="14167"/>
                    <a:pt x="6130" y="14411"/>
                  </a:cubicBezTo>
                  <a:lnTo>
                    <a:pt x="6263" y="14654"/>
                  </a:lnTo>
                  <a:cubicBezTo>
                    <a:pt x="6517" y="14445"/>
                    <a:pt x="6720" y="14236"/>
                    <a:pt x="6955" y="13993"/>
                  </a:cubicBezTo>
                  <a:close/>
                  <a:moveTo>
                    <a:pt x="10676" y="7676"/>
                  </a:moveTo>
                  <a:lnTo>
                    <a:pt x="9919" y="7121"/>
                  </a:lnTo>
                  <a:lnTo>
                    <a:pt x="9813" y="7471"/>
                  </a:lnTo>
                  <a:lnTo>
                    <a:pt x="10508" y="8026"/>
                  </a:lnTo>
                  <a:close/>
                  <a:moveTo>
                    <a:pt x="9414" y="12961"/>
                  </a:moveTo>
                  <a:lnTo>
                    <a:pt x="9519" y="12143"/>
                  </a:lnTo>
                  <a:lnTo>
                    <a:pt x="9266" y="12056"/>
                  </a:lnTo>
                  <a:lnTo>
                    <a:pt x="9161" y="12902"/>
                  </a:lnTo>
                  <a:close/>
                  <a:moveTo>
                    <a:pt x="10657" y="10842"/>
                  </a:moveTo>
                  <a:lnTo>
                    <a:pt x="10524" y="10537"/>
                  </a:lnTo>
                  <a:cubicBezTo>
                    <a:pt x="10270" y="10676"/>
                    <a:pt x="10067" y="10885"/>
                    <a:pt x="9813" y="11094"/>
                  </a:cubicBezTo>
                  <a:lnTo>
                    <a:pt x="9966" y="11442"/>
                  </a:lnTo>
                  <a:cubicBezTo>
                    <a:pt x="10169" y="11233"/>
                    <a:pt x="10422" y="11025"/>
                    <a:pt x="10657" y="10842"/>
                  </a:cubicBezTo>
                  <a:close/>
                  <a:moveTo>
                    <a:pt x="9014" y="15968"/>
                  </a:moveTo>
                  <a:lnTo>
                    <a:pt x="9161" y="14859"/>
                  </a:lnTo>
                  <a:lnTo>
                    <a:pt x="8909" y="14771"/>
                  </a:lnTo>
                  <a:lnTo>
                    <a:pt x="8762" y="15881"/>
                  </a:lnTo>
                  <a:close/>
                  <a:moveTo>
                    <a:pt x="15430" y="1690"/>
                  </a:moveTo>
                  <a:lnTo>
                    <a:pt x="14778" y="989"/>
                  </a:lnTo>
                  <a:lnTo>
                    <a:pt x="14609" y="1252"/>
                  </a:lnTo>
                  <a:lnTo>
                    <a:pt x="15262" y="1953"/>
                  </a:lnTo>
                  <a:close/>
                  <a:moveTo>
                    <a:pt x="12563" y="9385"/>
                  </a:moveTo>
                  <a:lnTo>
                    <a:pt x="12518" y="9203"/>
                  </a:lnTo>
                  <a:lnTo>
                    <a:pt x="12556" y="9125"/>
                  </a:lnTo>
                  <a:lnTo>
                    <a:pt x="12468" y="9065"/>
                  </a:lnTo>
                  <a:cubicBezTo>
                    <a:pt x="12467" y="9065"/>
                    <a:pt x="12456" y="9057"/>
                    <a:pt x="11808" y="8581"/>
                  </a:cubicBezTo>
                  <a:lnTo>
                    <a:pt x="11707" y="8927"/>
                  </a:lnTo>
                  <a:cubicBezTo>
                    <a:pt x="11707" y="8927"/>
                    <a:pt x="11715" y="8933"/>
                    <a:pt x="12163" y="9272"/>
                  </a:cubicBezTo>
                  <a:cubicBezTo>
                    <a:pt x="12011" y="9411"/>
                    <a:pt x="11859" y="9480"/>
                    <a:pt x="11726" y="9653"/>
                  </a:cubicBezTo>
                  <a:lnTo>
                    <a:pt x="11859" y="9895"/>
                  </a:lnTo>
                  <a:cubicBezTo>
                    <a:pt x="12112" y="9756"/>
                    <a:pt x="12315" y="9549"/>
                    <a:pt x="12563" y="9385"/>
                  </a:cubicBezTo>
                  <a:close/>
                  <a:moveTo>
                    <a:pt x="8656" y="18947"/>
                  </a:moveTo>
                  <a:lnTo>
                    <a:pt x="8825" y="17779"/>
                  </a:lnTo>
                  <a:lnTo>
                    <a:pt x="8509" y="17779"/>
                  </a:lnTo>
                  <a:lnTo>
                    <a:pt x="8425" y="18888"/>
                  </a:lnTo>
                  <a:close/>
                  <a:moveTo>
                    <a:pt x="14513" y="8043"/>
                  </a:moveTo>
                  <a:lnTo>
                    <a:pt x="14424" y="7734"/>
                  </a:lnTo>
                  <a:cubicBezTo>
                    <a:pt x="14170" y="7875"/>
                    <a:pt x="13917" y="8087"/>
                    <a:pt x="13682" y="8272"/>
                  </a:cubicBezTo>
                  <a:lnTo>
                    <a:pt x="13815" y="8581"/>
                  </a:lnTo>
                  <a:cubicBezTo>
                    <a:pt x="14018" y="8440"/>
                    <a:pt x="14272" y="8228"/>
                    <a:pt x="14513" y="8043"/>
                  </a:cubicBezTo>
                  <a:close/>
                  <a:moveTo>
                    <a:pt x="15430" y="7325"/>
                  </a:moveTo>
                  <a:lnTo>
                    <a:pt x="9919" y="1894"/>
                  </a:lnTo>
                  <a:lnTo>
                    <a:pt x="9771" y="2157"/>
                  </a:lnTo>
                  <a:lnTo>
                    <a:pt x="15219" y="7676"/>
                  </a:lnTo>
                  <a:close/>
                  <a:moveTo>
                    <a:pt x="17113" y="3500"/>
                  </a:moveTo>
                  <a:lnTo>
                    <a:pt x="16461" y="2799"/>
                  </a:lnTo>
                  <a:lnTo>
                    <a:pt x="16313" y="3150"/>
                  </a:lnTo>
                  <a:lnTo>
                    <a:pt x="16965" y="3851"/>
                  </a:lnTo>
                  <a:close/>
                  <a:moveTo>
                    <a:pt x="16553" y="6868"/>
                  </a:moveTo>
                  <a:lnTo>
                    <a:pt x="16465" y="6566"/>
                  </a:lnTo>
                  <a:cubicBezTo>
                    <a:pt x="16164" y="6704"/>
                    <a:pt x="15912" y="6842"/>
                    <a:pt x="15674" y="7023"/>
                  </a:cubicBezTo>
                  <a:lnTo>
                    <a:pt x="15762" y="7325"/>
                  </a:lnTo>
                  <a:cubicBezTo>
                    <a:pt x="16013" y="7187"/>
                    <a:pt x="16264" y="7049"/>
                    <a:pt x="16553" y="6868"/>
                  </a:cubicBezTo>
                  <a:close/>
                  <a:moveTo>
                    <a:pt x="16776" y="8990"/>
                  </a:moveTo>
                  <a:lnTo>
                    <a:pt x="16923" y="7880"/>
                  </a:lnTo>
                  <a:lnTo>
                    <a:pt x="16671" y="7822"/>
                  </a:lnTo>
                  <a:lnTo>
                    <a:pt x="16524" y="8931"/>
                  </a:lnTo>
                  <a:close/>
                  <a:moveTo>
                    <a:pt x="18615" y="5880"/>
                  </a:moveTo>
                  <a:lnTo>
                    <a:pt x="18527" y="5573"/>
                  </a:lnTo>
                  <a:cubicBezTo>
                    <a:pt x="18275" y="5713"/>
                    <a:pt x="18024" y="5784"/>
                    <a:pt x="17735" y="5968"/>
                  </a:cubicBezTo>
                  <a:lnTo>
                    <a:pt x="17823" y="6274"/>
                  </a:lnTo>
                  <a:cubicBezTo>
                    <a:pt x="18074" y="6134"/>
                    <a:pt x="18326" y="6064"/>
                    <a:pt x="18615" y="5880"/>
                  </a:cubicBezTo>
                  <a:close/>
                  <a:moveTo>
                    <a:pt x="18880" y="5369"/>
                  </a:moveTo>
                  <a:lnTo>
                    <a:pt x="18227" y="4668"/>
                  </a:lnTo>
                  <a:lnTo>
                    <a:pt x="18080" y="4960"/>
                  </a:lnTo>
                  <a:lnTo>
                    <a:pt x="18711" y="5661"/>
                  </a:lnTo>
                  <a:close/>
                  <a:moveTo>
                    <a:pt x="16376" y="11997"/>
                  </a:moveTo>
                  <a:lnTo>
                    <a:pt x="16524" y="10888"/>
                  </a:lnTo>
                  <a:lnTo>
                    <a:pt x="16271" y="10800"/>
                  </a:lnTo>
                  <a:lnTo>
                    <a:pt x="16124" y="11910"/>
                  </a:lnTo>
                  <a:close/>
                  <a:moveTo>
                    <a:pt x="16019" y="14975"/>
                  </a:moveTo>
                  <a:lnTo>
                    <a:pt x="16166" y="13866"/>
                  </a:lnTo>
                  <a:lnTo>
                    <a:pt x="15872" y="13807"/>
                  </a:lnTo>
                  <a:lnTo>
                    <a:pt x="15724" y="14917"/>
                  </a:lnTo>
                  <a:close/>
                  <a:moveTo>
                    <a:pt x="15619" y="17983"/>
                  </a:moveTo>
                  <a:lnTo>
                    <a:pt x="15766" y="16873"/>
                  </a:lnTo>
                  <a:lnTo>
                    <a:pt x="15514" y="16786"/>
                  </a:lnTo>
                  <a:lnTo>
                    <a:pt x="15367" y="17925"/>
                  </a:lnTo>
                  <a:close/>
                  <a:moveTo>
                    <a:pt x="20760" y="13838"/>
                  </a:moveTo>
                  <a:cubicBezTo>
                    <a:pt x="20297" y="15046"/>
                    <a:pt x="19579" y="16065"/>
                    <a:pt x="18677" y="16926"/>
                  </a:cubicBezTo>
                  <a:cubicBezTo>
                    <a:pt x="18677" y="16926"/>
                    <a:pt x="18687" y="16857"/>
                    <a:pt x="20179" y="6271"/>
                  </a:cubicBezTo>
                  <a:cubicBezTo>
                    <a:pt x="20179" y="6271"/>
                    <a:pt x="20172" y="6270"/>
                    <a:pt x="19879" y="6202"/>
                  </a:cubicBezTo>
                  <a:lnTo>
                    <a:pt x="18377" y="17205"/>
                  </a:lnTo>
                  <a:cubicBezTo>
                    <a:pt x="16625" y="18667"/>
                    <a:pt x="14271" y="19642"/>
                    <a:pt x="11818" y="20269"/>
                  </a:cubicBezTo>
                  <a:cubicBezTo>
                    <a:pt x="11818" y="20269"/>
                    <a:pt x="11828" y="20199"/>
                    <a:pt x="13320" y="9545"/>
                  </a:cubicBezTo>
                  <a:cubicBezTo>
                    <a:pt x="13320" y="9545"/>
                    <a:pt x="13313" y="9543"/>
                    <a:pt x="13020" y="9475"/>
                  </a:cubicBezTo>
                  <a:cubicBezTo>
                    <a:pt x="13020" y="9475"/>
                    <a:pt x="13010" y="9542"/>
                    <a:pt x="11518" y="20409"/>
                  </a:cubicBezTo>
                  <a:cubicBezTo>
                    <a:pt x="10466" y="20617"/>
                    <a:pt x="9465" y="20826"/>
                    <a:pt x="8413" y="20966"/>
                  </a:cubicBezTo>
                  <a:cubicBezTo>
                    <a:pt x="8413" y="20966"/>
                    <a:pt x="8413" y="20964"/>
                    <a:pt x="8413" y="20940"/>
                  </a:cubicBezTo>
                  <a:lnTo>
                    <a:pt x="8413" y="20757"/>
                  </a:lnTo>
                  <a:cubicBezTo>
                    <a:pt x="8413" y="20757"/>
                    <a:pt x="8411" y="20757"/>
                    <a:pt x="8382" y="20757"/>
                  </a:cubicBezTo>
                  <a:lnTo>
                    <a:pt x="8163" y="20757"/>
                  </a:lnTo>
                  <a:cubicBezTo>
                    <a:pt x="8163" y="20757"/>
                    <a:pt x="8163" y="20759"/>
                    <a:pt x="8157" y="20792"/>
                  </a:cubicBezTo>
                  <a:lnTo>
                    <a:pt x="8113" y="21035"/>
                  </a:lnTo>
                  <a:cubicBezTo>
                    <a:pt x="7061" y="21175"/>
                    <a:pt x="6010" y="21314"/>
                    <a:pt x="5009" y="21383"/>
                  </a:cubicBezTo>
                  <a:cubicBezTo>
                    <a:pt x="5009" y="21383"/>
                    <a:pt x="5017" y="21323"/>
                    <a:pt x="5910" y="15116"/>
                  </a:cubicBezTo>
                  <a:cubicBezTo>
                    <a:pt x="5910" y="15116"/>
                    <a:pt x="5908" y="15115"/>
                    <a:pt x="5879" y="15107"/>
                  </a:cubicBezTo>
                  <a:lnTo>
                    <a:pt x="5660" y="15046"/>
                  </a:lnTo>
                  <a:cubicBezTo>
                    <a:pt x="5659" y="15046"/>
                    <a:pt x="5653" y="15088"/>
                    <a:pt x="4708" y="21383"/>
                  </a:cubicBezTo>
                  <a:lnTo>
                    <a:pt x="2563" y="21532"/>
                  </a:lnTo>
                  <a:lnTo>
                    <a:pt x="0" y="19478"/>
                  </a:lnTo>
                  <a:cubicBezTo>
                    <a:pt x="179" y="18890"/>
                    <a:pt x="381" y="18270"/>
                    <a:pt x="603" y="17623"/>
                  </a:cubicBezTo>
                  <a:cubicBezTo>
                    <a:pt x="603" y="17623"/>
                    <a:pt x="628" y="17638"/>
                    <a:pt x="2605" y="18807"/>
                  </a:cubicBezTo>
                  <a:cubicBezTo>
                    <a:pt x="2605" y="18807"/>
                    <a:pt x="2606" y="18804"/>
                    <a:pt x="2618" y="18763"/>
                  </a:cubicBezTo>
                  <a:lnTo>
                    <a:pt x="2706" y="18459"/>
                  </a:lnTo>
                  <a:cubicBezTo>
                    <a:pt x="2705" y="18458"/>
                    <a:pt x="2680" y="18444"/>
                    <a:pt x="703" y="17275"/>
                  </a:cubicBezTo>
                  <a:cubicBezTo>
                    <a:pt x="1654" y="14628"/>
                    <a:pt x="3006" y="11564"/>
                    <a:pt x="4608" y="8709"/>
                  </a:cubicBezTo>
                  <a:cubicBezTo>
                    <a:pt x="4608" y="8709"/>
                    <a:pt x="4637" y="8735"/>
                    <a:pt x="8463" y="12191"/>
                  </a:cubicBezTo>
                  <a:cubicBezTo>
                    <a:pt x="8263" y="12400"/>
                    <a:pt x="8113" y="12539"/>
                    <a:pt x="7963" y="12678"/>
                  </a:cubicBezTo>
                  <a:cubicBezTo>
                    <a:pt x="7963" y="12679"/>
                    <a:pt x="7964" y="12681"/>
                    <a:pt x="7981" y="12713"/>
                  </a:cubicBezTo>
                  <a:lnTo>
                    <a:pt x="8113" y="12957"/>
                  </a:lnTo>
                  <a:cubicBezTo>
                    <a:pt x="8313" y="12748"/>
                    <a:pt x="8564" y="12609"/>
                    <a:pt x="8764" y="12400"/>
                  </a:cubicBezTo>
                  <a:cubicBezTo>
                    <a:pt x="8764" y="12400"/>
                    <a:pt x="8763" y="12398"/>
                    <a:pt x="8758" y="12382"/>
                  </a:cubicBezTo>
                  <a:lnTo>
                    <a:pt x="8714" y="12261"/>
                  </a:lnTo>
                  <a:cubicBezTo>
                    <a:pt x="8714" y="12260"/>
                    <a:pt x="8715" y="12259"/>
                    <a:pt x="8726" y="12234"/>
                  </a:cubicBezTo>
                  <a:lnTo>
                    <a:pt x="8814" y="12052"/>
                  </a:lnTo>
                  <a:cubicBezTo>
                    <a:pt x="8814" y="12051"/>
                    <a:pt x="8781" y="12023"/>
                    <a:pt x="4758" y="8430"/>
                  </a:cubicBezTo>
                  <a:cubicBezTo>
                    <a:pt x="7418" y="3773"/>
                    <a:pt x="10723" y="-68"/>
                    <a:pt x="14087" y="1"/>
                  </a:cubicBezTo>
                  <a:cubicBezTo>
                    <a:pt x="16106" y="43"/>
                    <a:pt x="18145" y="1492"/>
                    <a:pt x="20079" y="5018"/>
                  </a:cubicBezTo>
                  <a:cubicBezTo>
                    <a:pt x="19979" y="5018"/>
                    <a:pt x="19929" y="5018"/>
                    <a:pt x="19829" y="5088"/>
                  </a:cubicBezTo>
                  <a:cubicBezTo>
                    <a:pt x="19829" y="5088"/>
                    <a:pt x="19830" y="5090"/>
                    <a:pt x="19841" y="5131"/>
                  </a:cubicBezTo>
                  <a:lnTo>
                    <a:pt x="19929" y="5436"/>
                  </a:lnTo>
                  <a:cubicBezTo>
                    <a:pt x="20029" y="5366"/>
                    <a:pt x="20129" y="5366"/>
                    <a:pt x="20279" y="5296"/>
                  </a:cubicBezTo>
                  <a:cubicBezTo>
                    <a:pt x="20380" y="5575"/>
                    <a:pt x="20530" y="5854"/>
                    <a:pt x="20630" y="6063"/>
                  </a:cubicBezTo>
                  <a:cubicBezTo>
                    <a:pt x="21600" y="9283"/>
                    <a:pt x="21534" y="11824"/>
                    <a:pt x="20760" y="13838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81" name="Shape 681"/>
            <p:cNvSpPr/>
            <p:nvPr/>
          </p:nvSpPr>
          <p:spPr>
            <a:xfrm rot="14281137">
              <a:off x="9355213" y="2776835"/>
              <a:ext cx="493714" cy="293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532" extrusionOk="0">
                  <a:moveTo>
                    <a:pt x="5406" y="10403"/>
                  </a:moveTo>
                  <a:lnTo>
                    <a:pt x="4302" y="9651"/>
                  </a:lnTo>
                  <a:lnTo>
                    <a:pt x="4149" y="10126"/>
                  </a:lnTo>
                  <a:lnTo>
                    <a:pt x="5160" y="10878"/>
                  </a:lnTo>
                  <a:close/>
                  <a:moveTo>
                    <a:pt x="12330" y="2290"/>
                  </a:moveTo>
                  <a:lnTo>
                    <a:pt x="11380" y="1340"/>
                  </a:lnTo>
                  <a:lnTo>
                    <a:pt x="11135" y="1696"/>
                  </a:lnTo>
                  <a:lnTo>
                    <a:pt x="12085" y="2646"/>
                  </a:lnTo>
                  <a:close/>
                  <a:moveTo>
                    <a:pt x="10994" y="10901"/>
                  </a:moveTo>
                  <a:lnTo>
                    <a:pt x="10865" y="10482"/>
                  </a:lnTo>
                  <a:cubicBezTo>
                    <a:pt x="10495" y="10673"/>
                    <a:pt x="10126" y="10960"/>
                    <a:pt x="9784" y="11211"/>
                  </a:cubicBezTo>
                  <a:lnTo>
                    <a:pt x="9978" y="11630"/>
                  </a:lnTo>
                  <a:cubicBezTo>
                    <a:pt x="10274" y="11439"/>
                    <a:pt x="10643" y="11152"/>
                    <a:pt x="10994" y="10901"/>
                  </a:cubicBezTo>
                  <a:close/>
                  <a:moveTo>
                    <a:pt x="14567" y="5219"/>
                  </a:moveTo>
                  <a:lnTo>
                    <a:pt x="14781" y="4744"/>
                  </a:lnTo>
                  <a:lnTo>
                    <a:pt x="13831" y="3794"/>
                  </a:lnTo>
                  <a:lnTo>
                    <a:pt x="13617" y="4269"/>
                  </a:lnTo>
                  <a:close/>
                  <a:moveTo>
                    <a:pt x="12330" y="9928"/>
                  </a:moveTo>
                  <a:lnTo>
                    <a:pt x="4302" y="2567"/>
                  </a:lnTo>
                  <a:lnTo>
                    <a:pt x="4088" y="2923"/>
                  </a:lnTo>
                  <a:lnTo>
                    <a:pt x="12024" y="10403"/>
                  </a:lnTo>
                  <a:close/>
                  <a:moveTo>
                    <a:pt x="13966" y="9308"/>
                  </a:moveTo>
                  <a:lnTo>
                    <a:pt x="13838" y="8899"/>
                  </a:lnTo>
                  <a:cubicBezTo>
                    <a:pt x="13399" y="9086"/>
                    <a:pt x="13033" y="9273"/>
                    <a:pt x="12685" y="9519"/>
                  </a:cubicBezTo>
                  <a:lnTo>
                    <a:pt x="12813" y="9928"/>
                  </a:lnTo>
                  <a:cubicBezTo>
                    <a:pt x="13179" y="9741"/>
                    <a:pt x="13545" y="9554"/>
                    <a:pt x="13966" y="9308"/>
                  </a:cubicBezTo>
                  <a:close/>
                  <a:moveTo>
                    <a:pt x="14291" y="12184"/>
                  </a:moveTo>
                  <a:lnTo>
                    <a:pt x="14505" y="10680"/>
                  </a:lnTo>
                  <a:lnTo>
                    <a:pt x="14138" y="10601"/>
                  </a:lnTo>
                  <a:lnTo>
                    <a:pt x="13923" y="12105"/>
                  </a:lnTo>
                  <a:close/>
                  <a:moveTo>
                    <a:pt x="16969" y="7969"/>
                  </a:moveTo>
                  <a:lnTo>
                    <a:pt x="16841" y="7554"/>
                  </a:lnTo>
                  <a:cubicBezTo>
                    <a:pt x="16475" y="7743"/>
                    <a:pt x="16109" y="7838"/>
                    <a:pt x="15688" y="8088"/>
                  </a:cubicBezTo>
                  <a:lnTo>
                    <a:pt x="15816" y="8503"/>
                  </a:lnTo>
                  <a:cubicBezTo>
                    <a:pt x="16182" y="8313"/>
                    <a:pt x="16548" y="8218"/>
                    <a:pt x="16969" y="7969"/>
                  </a:cubicBezTo>
                  <a:close/>
                  <a:moveTo>
                    <a:pt x="17355" y="7277"/>
                  </a:moveTo>
                  <a:lnTo>
                    <a:pt x="16405" y="6327"/>
                  </a:lnTo>
                  <a:lnTo>
                    <a:pt x="16191" y="6722"/>
                  </a:lnTo>
                  <a:lnTo>
                    <a:pt x="17110" y="7672"/>
                  </a:lnTo>
                  <a:close/>
                  <a:moveTo>
                    <a:pt x="13709" y="16260"/>
                  </a:moveTo>
                  <a:lnTo>
                    <a:pt x="13923" y="14756"/>
                  </a:lnTo>
                  <a:lnTo>
                    <a:pt x="13556" y="14638"/>
                  </a:lnTo>
                  <a:lnTo>
                    <a:pt x="13341" y="16141"/>
                  </a:lnTo>
                  <a:close/>
                  <a:moveTo>
                    <a:pt x="19299" y="20309"/>
                  </a:moveTo>
                  <a:cubicBezTo>
                    <a:pt x="19010" y="20775"/>
                    <a:pt x="18687" y="21218"/>
                    <a:pt x="18259" y="21532"/>
                  </a:cubicBezTo>
                  <a:lnTo>
                    <a:pt x="17381" y="20824"/>
                  </a:lnTo>
                  <a:cubicBezTo>
                    <a:pt x="17669" y="18926"/>
                    <a:pt x="18214" y="15326"/>
                    <a:pt x="19248" y="8500"/>
                  </a:cubicBezTo>
                  <a:cubicBezTo>
                    <a:pt x="19248" y="8500"/>
                    <a:pt x="19236" y="8497"/>
                    <a:pt x="18811" y="8405"/>
                  </a:cubicBezTo>
                  <a:lnTo>
                    <a:pt x="17030" y="20541"/>
                  </a:lnTo>
                  <a:lnTo>
                    <a:pt x="9078" y="14127"/>
                  </a:lnTo>
                  <a:cubicBezTo>
                    <a:pt x="9136" y="13741"/>
                    <a:pt x="9195" y="13344"/>
                    <a:pt x="9257" y="12936"/>
                  </a:cubicBezTo>
                  <a:cubicBezTo>
                    <a:pt x="9257" y="12936"/>
                    <a:pt x="9245" y="12933"/>
                    <a:pt x="8819" y="12842"/>
                  </a:cubicBezTo>
                  <a:cubicBezTo>
                    <a:pt x="8819" y="12842"/>
                    <a:pt x="8816" y="12861"/>
                    <a:pt x="8677" y="13804"/>
                  </a:cubicBezTo>
                  <a:lnTo>
                    <a:pt x="7706" y="13021"/>
                  </a:lnTo>
                  <a:cubicBezTo>
                    <a:pt x="7853" y="12924"/>
                    <a:pt x="7998" y="12816"/>
                    <a:pt x="8154" y="12719"/>
                  </a:cubicBezTo>
                  <a:lnTo>
                    <a:pt x="8089" y="12473"/>
                  </a:lnTo>
                  <a:lnTo>
                    <a:pt x="8145" y="12368"/>
                  </a:lnTo>
                  <a:lnTo>
                    <a:pt x="8015" y="12286"/>
                  </a:lnTo>
                  <a:cubicBezTo>
                    <a:pt x="8015" y="12286"/>
                    <a:pt x="7995" y="12272"/>
                    <a:pt x="7055" y="11630"/>
                  </a:cubicBezTo>
                  <a:lnTo>
                    <a:pt x="6907" y="12098"/>
                  </a:lnTo>
                  <a:cubicBezTo>
                    <a:pt x="6907" y="12099"/>
                    <a:pt x="6921" y="12108"/>
                    <a:pt x="7572" y="12567"/>
                  </a:cubicBezTo>
                  <a:lnTo>
                    <a:pt x="7358" y="12740"/>
                  </a:lnTo>
                  <a:lnTo>
                    <a:pt x="2415" y="8753"/>
                  </a:lnTo>
                  <a:lnTo>
                    <a:pt x="2556" y="8424"/>
                  </a:lnTo>
                  <a:lnTo>
                    <a:pt x="1514" y="7672"/>
                  </a:lnTo>
                  <a:lnTo>
                    <a:pt x="1419" y="7950"/>
                  </a:lnTo>
                  <a:lnTo>
                    <a:pt x="0" y="6806"/>
                  </a:lnTo>
                  <a:cubicBezTo>
                    <a:pt x="3174" y="2761"/>
                    <a:pt x="6751" y="-68"/>
                    <a:pt x="10375" y="2"/>
                  </a:cubicBezTo>
                  <a:cubicBezTo>
                    <a:pt x="13315" y="58"/>
                    <a:pt x="16285" y="2022"/>
                    <a:pt x="19102" y="6801"/>
                  </a:cubicBezTo>
                  <a:cubicBezTo>
                    <a:pt x="18956" y="6801"/>
                    <a:pt x="18883" y="6801"/>
                    <a:pt x="18738" y="6895"/>
                  </a:cubicBezTo>
                  <a:cubicBezTo>
                    <a:pt x="18738" y="6896"/>
                    <a:pt x="18739" y="6900"/>
                    <a:pt x="18756" y="6954"/>
                  </a:cubicBezTo>
                  <a:lnTo>
                    <a:pt x="18883" y="7367"/>
                  </a:lnTo>
                  <a:cubicBezTo>
                    <a:pt x="19029" y="7273"/>
                    <a:pt x="19175" y="7273"/>
                    <a:pt x="19394" y="7178"/>
                  </a:cubicBezTo>
                  <a:cubicBezTo>
                    <a:pt x="19540" y="7556"/>
                    <a:pt x="19759" y="7933"/>
                    <a:pt x="19904" y="8217"/>
                  </a:cubicBezTo>
                  <a:cubicBezTo>
                    <a:pt x="21600" y="13455"/>
                    <a:pt x="21121" y="17366"/>
                    <a:pt x="19299" y="20309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82" name="Shape 682"/>
            <p:cNvSpPr/>
            <p:nvPr/>
          </p:nvSpPr>
          <p:spPr>
            <a:xfrm rot="2707324">
              <a:off x="8202689" y="3029248"/>
              <a:ext cx="750890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83" name="Shape 683"/>
            <p:cNvSpPr/>
            <p:nvPr/>
          </p:nvSpPr>
          <p:spPr>
            <a:xfrm rot="20449547">
              <a:off x="8794825" y="1619548"/>
              <a:ext cx="996952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2428" y="18978"/>
                  </a:moveTo>
                  <a:cubicBezTo>
                    <a:pt x="2139" y="19256"/>
                    <a:pt x="1908" y="19465"/>
                    <a:pt x="1678" y="19674"/>
                  </a:cubicBezTo>
                  <a:lnTo>
                    <a:pt x="1908" y="20023"/>
                  </a:lnTo>
                  <a:cubicBezTo>
                    <a:pt x="2139" y="19744"/>
                    <a:pt x="2370" y="19535"/>
                    <a:pt x="2601" y="19256"/>
                  </a:cubicBezTo>
                  <a:close/>
                  <a:moveTo>
                    <a:pt x="4409" y="17120"/>
                  </a:moveTo>
                  <a:cubicBezTo>
                    <a:pt x="4174" y="17394"/>
                    <a:pt x="3940" y="17599"/>
                    <a:pt x="3676" y="17839"/>
                  </a:cubicBezTo>
                  <a:lnTo>
                    <a:pt x="3881" y="18078"/>
                  </a:lnTo>
                  <a:cubicBezTo>
                    <a:pt x="4116" y="17873"/>
                    <a:pt x="4350" y="17668"/>
                    <a:pt x="4614" y="17360"/>
                  </a:cubicBezTo>
                  <a:close/>
                  <a:moveTo>
                    <a:pt x="10892" y="17672"/>
                  </a:moveTo>
                  <a:lnTo>
                    <a:pt x="10527" y="17672"/>
                  </a:lnTo>
                  <a:lnTo>
                    <a:pt x="10430" y="18775"/>
                  </a:lnTo>
                  <a:lnTo>
                    <a:pt x="10697" y="18833"/>
                  </a:lnTo>
                  <a:close/>
                  <a:moveTo>
                    <a:pt x="3063" y="14218"/>
                  </a:moveTo>
                  <a:lnTo>
                    <a:pt x="2966" y="14566"/>
                  </a:lnTo>
                  <a:lnTo>
                    <a:pt x="3890" y="14972"/>
                  </a:lnTo>
                  <a:lnTo>
                    <a:pt x="3987" y="14624"/>
                  </a:lnTo>
                  <a:close/>
                  <a:moveTo>
                    <a:pt x="6489" y="15314"/>
                  </a:moveTo>
                  <a:cubicBezTo>
                    <a:pt x="6374" y="15382"/>
                    <a:pt x="6317" y="15451"/>
                    <a:pt x="6259" y="15520"/>
                  </a:cubicBezTo>
                  <a:cubicBezTo>
                    <a:pt x="6259" y="15520"/>
                    <a:pt x="6248" y="15515"/>
                    <a:pt x="5455" y="15176"/>
                  </a:cubicBezTo>
                  <a:cubicBezTo>
                    <a:pt x="5455" y="15176"/>
                    <a:pt x="5453" y="15184"/>
                    <a:pt x="5397" y="15589"/>
                  </a:cubicBezTo>
                  <a:cubicBezTo>
                    <a:pt x="5397" y="15589"/>
                    <a:pt x="5406" y="15593"/>
                    <a:pt x="5914" y="15796"/>
                  </a:cubicBezTo>
                  <a:cubicBezTo>
                    <a:pt x="5857" y="15865"/>
                    <a:pt x="5799" y="15934"/>
                    <a:pt x="5713" y="16037"/>
                  </a:cubicBezTo>
                  <a:lnTo>
                    <a:pt x="5914" y="16279"/>
                  </a:lnTo>
                  <a:cubicBezTo>
                    <a:pt x="6144" y="16072"/>
                    <a:pt x="6374" y="15865"/>
                    <a:pt x="6640" y="15615"/>
                  </a:cubicBezTo>
                  <a:close/>
                  <a:moveTo>
                    <a:pt x="8576" y="13666"/>
                  </a:moveTo>
                  <a:cubicBezTo>
                    <a:pt x="8283" y="13874"/>
                    <a:pt x="8049" y="14082"/>
                    <a:pt x="7777" y="14324"/>
                  </a:cubicBezTo>
                  <a:lnTo>
                    <a:pt x="7931" y="14566"/>
                  </a:lnTo>
                  <a:cubicBezTo>
                    <a:pt x="8224" y="14359"/>
                    <a:pt x="8459" y="14151"/>
                    <a:pt x="8730" y="13909"/>
                  </a:cubicBezTo>
                  <a:close/>
                  <a:moveTo>
                    <a:pt x="11281" y="14769"/>
                  </a:moveTo>
                  <a:lnTo>
                    <a:pt x="10989" y="14682"/>
                  </a:lnTo>
                  <a:lnTo>
                    <a:pt x="10819" y="15785"/>
                  </a:lnTo>
                  <a:lnTo>
                    <a:pt x="11110" y="15872"/>
                  </a:lnTo>
                  <a:close/>
                  <a:moveTo>
                    <a:pt x="11694" y="12070"/>
                  </a:moveTo>
                  <a:lnTo>
                    <a:pt x="11402" y="11983"/>
                  </a:lnTo>
                  <a:lnTo>
                    <a:pt x="11281" y="12825"/>
                  </a:lnTo>
                  <a:lnTo>
                    <a:pt x="11572" y="12883"/>
                  </a:lnTo>
                  <a:close/>
                  <a:moveTo>
                    <a:pt x="12855" y="10474"/>
                  </a:moveTo>
                  <a:cubicBezTo>
                    <a:pt x="12562" y="10612"/>
                    <a:pt x="12327" y="10820"/>
                    <a:pt x="12034" y="11027"/>
                  </a:cubicBezTo>
                  <a:lnTo>
                    <a:pt x="12210" y="11373"/>
                  </a:lnTo>
                  <a:cubicBezTo>
                    <a:pt x="12445" y="11166"/>
                    <a:pt x="12738" y="10958"/>
                    <a:pt x="13009" y="10777"/>
                  </a:cubicBezTo>
                  <a:close/>
                  <a:moveTo>
                    <a:pt x="14339" y="8529"/>
                  </a:moveTo>
                  <a:lnTo>
                    <a:pt x="14222" y="8873"/>
                  </a:lnTo>
                  <a:cubicBezTo>
                    <a:pt x="14222" y="8873"/>
                    <a:pt x="14231" y="8878"/>
                    <a:pt x="14750" y="9217"/>
                  </a:cubicBezTo>
                  <a:cubicBezTo>
                    <a:pt x="14574" y="9354"/>
                    <a:pt x="14398" y="9423"/>
                    <a:pt x="14244" y="9595"/>
                  </a:cubicBezTo>
                  <a:lnTo>
                    <a:pt x="14398" y="9835"/>
                  </a:lnTo>
                  <a:cubicBezTo>
                    <a:pt x="14691" y="9698"/>
                    <a:pt x="14926" y="9491"/>
                    <a:pt x="15212" y="9328"/>
                  </a:cubicBezTo>
                  <a:lnTo>
                    <a:pt x="15160" y="9148"/>
                  </a:lnTo>
                  <a:lnTo>
                    <a:pt x="15204" y="9070"/>
                  </a:lnTo>
                  <a:lnTo>
                    <a:pt x="15102" y="9010"/>
                  </a:lnTo>
                  <a:cubicBezTo>
                    <a:pt x="15102" y="9010"/>
                    <a:pt x="15091" y="9003"/>
                    <a:pt x="14339" y="8529"/>
                  </a:cubicBezTo>
                  <a:close/>
                  <a:moveTo>
                    <a:pt x="12156" y="7078"/>
                  </a:moveTo>
                  <a:lnTo>
                    <a:pt x="12034" y="7426"/>
                  </a:lnTo>
                  <a:lnTo>
                    <a:pt x="12836" y="7978"/>
                  </a:lnTo>
                  <a:lnTo>
                    <a:pt x="13031" y="7629"/>
                  </a:lnTo>
                  <a:close/>
                  <a:moveTo>
                    <a:pt x="9943" y="5627"/>
                  </a:moveTo>
                  <a:lnTo>
                    <a:pt x="9846" y="5888"/>
                  </a:lnTo>
                  <a:lnTo>
                    <a:pt x="10648" y="6439"/>
                  </a:lnTo>
                  <a:lnTo>
                    <a:pt x="10770" y="6178"/>
                  </a:lnTo>
                  <a:close/>
                  <a:moveTo>
                    <a:pt x="17363" y="7687"/>
                  </a:moveTo>
                  <a:cubicBezTo>
                    <a:pt x="17069" y="7828"/>
                    <a:pt x="16776" y="8038"/>
                    <a:pt x="16505" y="8222"/>
                  </a:cubicBezTo>
                  <a:lnTo>
                    <a:pt x="16659" y="8529"/>
                  </a:lnTo>
                  <a:cubicBezTo>
                    <a:pt x="16894" y="8389"/>
                    <a:pt x="17187" y="8178"/>
                    <a:pt x="17465" y="7994"/>
                  </a:cubicBezTo>
                  <a:close/>
                  <a:moveTo>
                    <a:pt x="19722" y="6526"/>
                  </a:moveTo>
                  <a:cubicBezTo>
                    <a:pt x="19374" y="6664"/>
                    <a:pt x="19083" y="6801"/>
                    <a:pt x="18807" y="6981"/>
                  </a:cubicBezTo>
                  <a:lnTo>
                    <a:pt x="18909" y="7281"/>
                  </a:lnTo>
                  <a:cubicBezTo>
                    <a:pt x="19199" y="7144"/>
                    <a:pt x="19490" y="7007"/>
                    <a:pt x="19824" y="6827"/>
                  </a:cubicBezTo>
                  <a:close/>
                  <a:moveTo>
                    <a:pt x="12156" y="1883"/>
                  </a:moveTo>
                  <a:lnTo>
                    <a:pt x="11986" y="2144"/>
                  </a:lnTo>
                  <a:lnTo>
                    <a:pt x="18282" y="7629"/>
                  </a:lnTo>
                  <a:lnTo>
                    <a:pt x="18525" y="7281"/>
                  </a:lnTo>
                  <a:close/>
                  <a:moveTo>
                    <a:pt x="19717" y="2782"/>
                  </a:moveTo>
                  <a:lnTo>
                    <a:pt x="19546" y="3131"/>
                  </a:lnTo>
                  <a:lnTo>
                    <a:pt x="20300" y="3827"/>
                  </a:lnTo>
                  <a:lnTo>
                    <a:pt x="20470" y="3479"/>
                  </a:lnTo>
                  <a:close/>
                  <a:moveTo>
                    <a:pt x="17772" y="983"/>
                  </a:moveTo>
                  <a:lnTo>
                    <a:pt x="17577" y="1244"/>
                  </a:lnTo>
                  <a:lnTo>
                    <a:pt x="18331" y="1941"/>
                  </a:lnTo>
                  <a:lnTo>
                    <a:pt x="18525" y="1679"/>
                  </a:lnTo>
                  <a:close/>
                  <a:moveTo>
                    <a:pt x="18726" y="305"/>
                  </a:moveTo>
                  <a:cubicBezTo>
                    <a:pt x="19692" y="628"/>
                    <a:pt x="20656" y="1220"/>
                    <a:pt x="21600" y="2138"/>
                  </a:cubicBezTo>
                  <a:lnTo>
                    <a:pt x="16517" y="19589"/>
                  </a:lnTo>
                  <a:cubicBezTo>
                    <a:pt x="15810" y="19802"/>
                    <a:pt x="15084" y="19986"/>
                    <a:pt x="14351" y="20148"/>
                  </a:cubicBezTo>
                  <a:cubicBezTo>
                    <a:pt x="14351" y="20147"/>
                    <a:pt x="14360" y="20094"/>
                    <a:pt x="16087" y="9487"/>
                  </a:cubicBezTo>
                  <a:cubicBezTo>
                    <a:pt x="16087" y="9487"/>
                    <a:pt x="16080" y="9486"/>
                    <a:pt x="15740" y="9418"/>
                  </a:cubicBezTo>
                  <a:cubicBezTo>
                    <a:pt x="15740" y="9418"/>
                    <a:pt x="15730" y="9478"/>
                    <a:pt x="14004" y="20286"/>
                  </a:cubicBezTo>
                  <a:cubicBezTo>
                    <a:pt x="12789" y="20494"/>
                    <a:pt x="11631" y="20701"/>
                    <a:pt x="10416" y="20840"/>
                  </a:cubicBezTo>
                  <a:cubicBezTo>
                    <a:pt x="10416" y="20840"/>
                    <a:pt x="10416" y="20838"/>
                    <a:pt x="10416" y="20814"/>
                  </a:cubicBezTo>
                  <a:lnTo>
                    <a:pt x="10416" y="20632"/>
                  </a:lnTo>
                  <a:cubicBezTo>
                    <a:pt x="10416" y="20632"/>
                    <a:pt x="10414" y="20632"/>
                    <a:pt x="10380" y="20632"/>
                  </a:cubicBezTo>
                  <a:lnTo>
                    <a:pt x="10127" y="20632"/>
                  </a:lnTo>
                  <a:cubicBezTo>
                    <a:pt x="10127" y="20632"/>
                    <a:pt x="10126" y="20634"/>
                    <a:pt x="10119" y="20667"/>
                  </a:cubicBezTo>
                  <a:lnTo>
                    <a:pt x="10069" y="20909"/>
                  </a:lnTo>
                  <a:cubicBezTo>
                    <a:pt x="8854" y="21047"/>
                    <a:pt x="7638" y="21186"/>
                    <a:pt x="6481" y="21255"/>
                  </a:cubicBezTo>
                  <a:cubicBezTo>
                    <a:pt x="6481" y="21255"/>
                    <a:pt x="6487" y="21219"/>
                    <a:pt x="7523" y="15025"/>
                  </a:cubicBezTo>
                  <a:cubicBezTo>
                    <a:pt x="7523" y="15025"/>
                    <a:pt x="7521" y="15024"/>
                    <a:pt x="7486" y="15016"/>
                  </a:cubicBezTo>
                  <a:lnTo>
                    <a:pt x="7233" y="14956"/>
                  </a:lnTo>
                  <a:cubicBezTo>
                    <a:pt x="7233" y="14956"/>
                    <a:pt x="7227" y="14991"/>
                    <a:pt x="6134" y="21255"/>
                  </a:cubicBezTo>
                  <a:cubicBezTo>
                    <a:pt x="3877" y="21463"/>
                    <a:pt x="1794" y="21463"/>
                    <a:pt x="347" y="21532"/>
                  </a:cubicBezTo>
                  <a:lnTo>
                    <a:pt x="694" y="21186"/>
                  </a:lnTo>
                  <a:cubicBezTo>
                    <a:pt x="694" y="21186"/>
                    <a:pt x="693" y="21184"/>
                    <a:pt x="665" y="21151"/>
                  </a:cubicBezTo>
                  <a:lnTo>
                    <a:pt x="463" y="20909"/>
                  </a:lnTo>
                  <a:cubicBezTo>
                    <a:pt x="289" y="21117"/>
                    <a:pt x="116" y="21255"/>
                    <a:pt x="0" y="21394"/>
                  </a:cubicBezTo>
                  <a:cubicBezTo>
                    <a:pt x="347" y="20286"/>
                    <a:pt x="810" y="18971"/>
                    <a:pt x="1389" y="17517"/>
                  </a:cubicBezTo>
                  <a:cubicBezTo>
                    <a:pt x="1389" y="17517"/>
                    <a:pt x="1413" y="17529"/>
                    <a:pt x="3703" y="18694"/>
                  </a:cubicBezTo>
                  <a:cubicBezTo>
                    <a:pt x="3703" y="18694"/>
                    <a:pt x="3704" y="18692"/>
                    <a:pt x="3718" y="18651"/>
                  </a:cubicBezTo>
                  <a:lnTo>
                    <a:pt x="3819" y="18348"/>
                  </a:lnTo>
                  <a:cubicBezTo>
                    <a:pt x="3819" y="18348"/>
                    <a:pt x="3795" y="18335"/>
                    <a:pt x="1505" y="17171"/>
                  </a:cubicBezTo>
                  <a:cubicBezTo>
                    <a:pt x="2604" y="14540"/>
                    <a:pt x="4166" y="11495"/>
                    <a:pt x="6018" y="8656"/>
                  </a:cubicBezTo>
                  <a:cubicBezTo>
                    <a:pt x="6018" y="8656"/>
                    <a:pt x="6043" y="8676"/>
                    <a:pt x="10474" y="12118"/>
                  </a:cubicBezTo>
                  <a:cubicBezTo>
                    <a:pt x="10242" y="12325"/>
                    <a:pt x="10069" y="12464"/>
                    <a:pt x="9895" y="12602"/>
                  </a:cubicBezTo>
                  <a:cubicBezTo>
                    <a:pt x="9895" y="12602"/>
                    <a:pt x="9896" y="12604"/>
                    <a:pt x="9917" y="12637"/>
                  </a:cubicBezTo>
                  <a:lnTo>
                    <a:pt x="10069" y="12879"/>
                  </a:lnTo>
                  <a:cubicBezTo>
                    <a:pt x="10300" y="12671"/>
                    <a:pt x="10590" y="12533"/>
                    <a:pt x="10821" y="12325"/>
                  </a:cubicBezTo>
                  <a:cubicBezTo>
                    <a:pt x="10821" y="12325"/>
                    <a:pt x="10820" y="12324"/>
                    <a:pt x="10814" y="12308"/>
                  </a:cubicBezTo>
                  <a:lnTo>
                    <a:pt x="10763" y="12187"/>
                  </a:lnTo>
                  <a:cubicBezTo>
                    <a:pt x="10763" y="12187"/>
                    <a:pt x="10764" y="12185"/>
                    <a:pt x="10778" y="12161"/>
                  </a:cubicBezTo>
                  <a:lnTo>
                    <a:pt x="10879" y="11979"/>
                  </a:lnTo>
                  <a:cubicBezTo>
                    <a:pt x="10879" y="11979"/>
                    <a:pt x="10850" y="11957"/>
                    <a:pt x="6192" y="8379"/>
                  </a:cubicBezTo>
                  <a:cubicBezTo>
                    <a:pt x="9266" y="3750"/>
                    <a:pt x="13086" y="-68"/>
                    <a:pt x="16974" y="1"/>
                  </a:cubicBezTo>
                  <a:cubicBezTo>
                    <a:pt x="17557" y="11"/>
                    <a:pt x="18142" y="109"/>
                    <a:pt x="18726" y="305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84" name="Shape 684"/>
            <p:cNvSpPr/>
            <p:nvPr/>
          </p:nvSpPr>
          <p:spPr>
            <a:xfrm rot="3063783" flipH="1">
              <a:off x="8027269" y="551953"/>
              <a:ext cx="1098552" cy="585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85" name="Shape 685"/>
            <p:cNvSpPr/>
            <p:nvPr/>
          </p:nvSpPr>
          <p:spPr>
            <a:xfrm rot="15200418">
              <a:off x="8524157" y="5314455"/>
              <a:ext cx="1457326" cy="795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529" extrusionOk="0">
                  <a:moveTo>
                    <a:pt x="2094" y="15311"/>
                  </a:moveTo>
                  <a:lnTo>
                    <a:pt x="1259" y="14886"/>
                  </a:lnTo>
                  <a:lnTo>
                    <a:pt x="1171" y="15251"/>
                  </a:lnTo>
                  <a:lnTo>
                    <a:pt x="2006" y="15676"/>
                  </a:lnTo>
                  <a:close/>
                  <a:moveTo>
                    <a:pt x="4492" y="16349"/>
                  </a:moveTo>
                  <a:lnTo>
                    <a:pt x="4356" y="16033"/>
                  </a:lnTo>
                  <a:cubicBezTo>
                    <a:pt x="4252" y="16105"/>
                    <a:pt x="4200" y="16177"/>
                    <a:pt x="4148" y="16250"/>
                  </a:cubicBezTo>
                  <a:cubicBezTo>
                    <a:pt x="4148" y="16250"/>
                    <a:pt x="4138" y="16245"/>
                    <a:pt x="3421" y="15889"/>
                  </a:cubicBezTo>
                  <a:cubicBezTo>
                    <a:pt x="3421" y="15889"/>
                    <a:pt x="3420" y="15898"/>
                    <a:pt x="3369" y="16322"/>
                  </a:cubicBezTo>
                  <a:cubicBezTo>
                    <a:pt x="3369" y="16322"/>
                    <a:pt x="3376" y="16325"/>
                    <a:pt x="3836" y="16538"/>
                  </a:cubicBezTo>
                  <a:cubicBezTo>
                    <a:pt x="3785" y="16610"/>
                    <a:pt x="3733" y="16683"/>
                    <a:pt x="3655" y="16791"/>
                  </a:cubicBezTo>
                  <a:lnTo>
                    <a:pt x="3836" y="17043"/>
                  </a:lnTo>
                  <a:cubicBezTo>
                    <a:pt x="4044" y="16827"/>
                    <a:pt x="4252" y="16610"/>
                    <a:pt x="4492" y="16349"/>
                  </a:cubicBezTo>
                  <a:close/>
                  <a:moveTo>
                    <a:pt x="6382" y="14562"/>
                  </a:moveTo>
                  <a:lnTo>
                    <a:pt x="6243" y="14309"/>
                  </a:lnTo>
                  <a:cubicBezTo>
                    <a:pt x="5978" y="14526"/>
                    <a:pt x="5766" y="14743"/>
                    <a:pt x="5521" y="14997"/>
                  </a:cubicBezTo>
                  <a:lnTo>
                    <a:pt x="5660" y="15251"/>
                  </a:lnTo>
                  <a:cubicBezTo>
                    <a:pt x="5925" y="15033"/>
                    <a:pt x="6137" y="14816"/>
                    <a:pt x="6382" y="14562"/>
                  </a:cubicBezTo>
                  <a:close/>
                  <a:moveTo>
                    <a:pt x="8226" y="6469"/>
                  </a:moveTo>
                  <a:lnTo>
                    <a:pt x="7479" y="5891"/>
                  </a:lnTo>
                  <a:lnTo>
                    <a:pt x="7391" y="6165"/>
                  </a:lnTo>
                  <a:lnTo>
                    <a:pt x="8116" y="6742"/>
                  </a:lnTo>
                  <a:close/>
                  <a:moveTo>
                    <a:pt x="8952" y="13488"/>
                  </a:moveTo>
                  <a:lnTo>
                    <a:pt x="9062" y="12637"/>
                  </a:lnTo>
                  <a:lnTo>
                    <a:pt x="8798" y="12546"/>
                  </a:lnTo>
                  <a:lnTo>
                    <a:pt x="8688" y="13427"/>
                  </a:lnTo>
                  <a:close/>
                  <a:moveTo>
                    <a:pt x="10270" y="7988"/>
                  </a:moveTo>
                  <a:lnTo>
                    <a:pt x="9479" y="7411"/>
                  </a:lnTo>
                  <a:lnTo>
                    <a:pt x="9369" y="7775"/>
                  </a:lnTo>
                  <a:lnTo>
                    <a:pt x="10095" y="8353"/>
                  </a:lnTo>
                  <a:close/>
                  <a:moveTo>
                    <a:pt x="8534" y="16618"/>
                  </a:moveTo>
                  <a:lnTo>
                    <a:pt x="8688" y="15463"/>
                  </a:lnTo>
                  <a:lnTo>
                    <a:pt x="8424" y="15372"/>
                  </a:lnTo>
                  <a:lnTo>
                    <a:pt x="8270" y="16527"/>
                  </a:lnTo>
                  <a:close/>
                  <a:moveTo>
                    <a:pt x="8160" y="19718"/>
                  </a:moveTo>
                  <a:lnTo>
                    <a:pt x="8336" y="18502"/>
                  </a:lnTo>
                  <a:lnTo>
                    <a:pt x="8007" y="18502"/>
                  </a:lnTo>
                  <a:lnTo>
                    <a:pt x="7919" y="19657"/>
                  </a:lnTo>
                  <a:close/>
                  <a:moveTo>
                    <a:pt x="10251" y="11283"/>
                  </a:moveTo>
                  <a:lnTo>
                    <a:pt x="10111" y="10966"/>
                  </a:lnTo>
                  <a:cubicBezTo>
                    <a:pt x="9846" y="11111"/>
                    <a:pt x="9634" y="11328"/>
                    <a:pt x="9369" y="11546"/>
                  </a:cubicBezTo>
                  <a:lnTo>
                    <a:pt x="9528" y="11908"/>
                  </a:lnTo>
                  <a:cubicBezTo>
                    <a:pt x="9740" y="11691"/>
                    <a:pt x="10005" y="11473"/>
                    <a:pt x="10251" y="11283"/>
                  </a:cubicBezTo>
                  <a:close/>
                  <a:moveTo>
                    <a:pt x="12242" y="9767"/>
                  </a:moveTo>
                  <a:lnTo>
                    <a:pt x="12196" y="9578"/>
                  </a:lnTo>
                  <a:lnTo>
                    <a:pt x="12235" y="9497"/>
                  </a:lnTo>
                  <a:lnTo>
                    <a:pt x="12143" y="9434"/>
                  </a:lnTo>
                  <a:cubicBezTo>
                    <a:pt x="12142" y="9434"/>
                    <a:pt x="12133" y="9427"/>
                    <a:pt x="11453" y="8930"/>
                  </a:cubicBezTo>
                  <a:lnTo>
                    <a:pt x="11347" y="9290"/>
                  </a:lnTo>
                  <a:cubicBezTo>
                    <a:pt x="11348" y="9290"/>
                    <a:pt x="11355" y="9295"/>
                    <a:pt x="11825" y="9650"/>
                  </a:cubicBezTo>
                  <a:cubicBezTo>
                    <a:pt x="11665" y="9794"/>
                    <a:pt x="11506" y="9866"/>
                    <a:pt x="11367" y="10046"/>
                  </a:cubicBezTo>
                  <a:lnTo>
                    <a:pt x="11506" y="10297"/>
                  </a:lnTo>
                  <a:cubicBezTo>
                    <a:pt x="11772" y="10153"/>
                    <a:pt x="11984" y="9938"/>
                    <a:pt x="12242" y="9767"/>
                  </a:cubicBezTo>
                  <a:close/>
                  <a:moveTo>
                    <a:pt x="15238" y="1758"/>
                  </a:moveTo>
                  <a:lnTo>
                    <a:pt x="14556" y="1029"/>
                  </a:lnTo>
                  <a:lnTo>
                    <a:pt x="14381" y="1303"/>
                  </a:lnTo>
                  <a:lnTo>
                    <a:pt x="15062" y="2032"/>
                  </a:lnTo>
                  <a:close/>
                  <a:moveTo>
                    <a:pt x="14279" y="8370"/>
                  </a:moveTo>
                  <a:lnTo>
                    <a:pt x="14187" y="8049"/>
                  </a:lnTo>
                  <a:cubicBezTo>
                    <a:pt x="13922" y="8196"/>
                    <a:pt x="13657" y="8416"/>
                    <a:pt x="13411" y="8609"/>
                  </a:cubicBezTo>
                  <a:lnTo>
                    <a:pt x="13551" y="8930"/>
                  </a:lnTo>
                  <a:cubicBezTo>
                    <a:pt x="13763" y="8783"/>
                    <a:pt x="14028" y="8563"/>
                    <a:pt x="14279" y="8370"/>
                  </a:cubicBezTo>
                  <a:close/>
                  <a:moveTo>
                    <a:pt x="15238" y="7623"/>
                  </a:moveTo>
                  <a:lnTo>
                    <a:pt x="9479" y="1971"/>
                  </a:lnTo>
                  <a:lnTo>
                    <a:pt x="9325" y="2245"/>
                  </a:lnTo>
                  <a:lnTo>
                    <a:pt x="15018" y="7988"/>
                  </a:lnTo>
                  <a:close/>
                  <a:moveTo>
                    <a:pt x="16996" y="3642"/>
                  </a:moveTo>
                  <a:lnTo>
                    <a:pt x="16315" y="2913"/>
                  </a:lnTo>
                  <a:lnTo>
                    <a:pt x="16161" y="3278"/>
                  </a:lnTo>
                  <a:lnTo>
                    <a:pt x="16842" y="4007"/>
                  </a:lnTo>
                  <a:close/>
                  <a:moveTo>
                    <a:pt x="16412" y="7147"/>
                  </a:moveTo>
                  <a:lnTo>
                    <a:pt x="16320" y="6833"/>
                  </a:lnTo>
                  <a:cubicBezTo>
                    <a:pt x="16005" y="6977"/>
                    <a:pt x="15742" y="7120"/>
                    <a:pt x="15493" y="7309"/>
                  </a:cubicBezTo>
                  <a:lnTo>
                    <a:pt x="15585" y="7623"/>
                  </a:lnTo>
                  <a:cubicBezTo>
                    <a:pt x="15847" y="7480"/>
                    <a:pt x="16110" y="7336"/>
                    <a:pt x="16412" y="7147"/>
                  </a:cubicBezTo>
                  <a:close/>
                  <a:moveTo>
                    <a:pt x="16644" y="9355"/>
                  </a:moveTo>
                  <a:lnTo>
                    <a:pt x="16798" y="8201"/>
                  </a:lnTo>
                  <a:lnTo>
                    <a:pt x="16535" y="8140"/>
                  </a:lnTo>
                  <a:lnTo>
                    <a:pt x="16381" y="9295"/>
                  </a:lnTo>
                  <a:close/>
                  <a:moveTo>
                    <a:pt x="16227" y="12485"/>
                  </a:moveTo>
                  <a:lnTo>
                    <a:pt x="16381" y="11331"/>
                  </a:lnTo>
                  <a:lnTo>
                    <a:pt x="16117" y="11239"/>
                  </a:lnTo>
                  <a:lnTo>
                    <a:pt x="15963" y="12394"/>
                  </a:lnTo>
                  <a:close/>
                  <a:moveTo>
                    <a:pt x="15853" y="15585"/>
                  </a:moveTo>
                  <a:lnTo>
                    <a:pt x="16007" y="14430"/>
                  </a:lnTo>
                  <a:lnTo>
                    <a:pt x="15699" y="14369"/>
                  </a:lnTo>
                  <a:lnTo>
                    <a:pt x="15546" y="15524"/>
                  </a:lnTo>
                  <a:close/>
                  <a:moveTo>
                    <a:pt x="15436" y="18715"/>
                  </a:moveTo>
                  <a:lnTo>
                    <a:pt x="15589" y="17560"/>
                  </a:lnTo>
                  <a:lnTo>
                    <a:pt x="15326" y="17469"/>
                  </a:lnTo>
                  <a:lnTo>
                    <a:pt x="15172" y="18654"/>
                  </a:lnTo>
                  <a:close/>
                  <a:moveTo>
                    <a:pt x="18566" y="6119"/>
                  </a:moveTo>
                  <a:lnTo>
                    <a:pt x="18474" y="5800"/>
                  </a:lnTo>
                  <a:cubicBezTo>
                    <a:pt x="18211" y="5946"/>
                    <a:pt x="17949" y="6019"/>
                    <a:pt x="17647" y="6210"/>
                  </a:cubicBezTo>
                  <a:lnTo>
                    <a:pt x="17739" y="6529"/>
                  </a:lnTo>
                  <a:cubicBezTo>
                    <a:pt x="18001" y="6383"/>
                    <a:pt x="18264" y="6311"/>
                    <a:pt x="18566" y="6119"/>
                  </a:cubicBezTo>
                  <a:close/>
                  <a:moveTo>
                    <a:pt x="18842" y="5587"/>
                  </a:moveTo>
                  <a:lnTo>
                    <a:pt x="18161" y="4858"/>
                  </a:lnTo>
                  <a:lnTo>
                    <a:pt x="18007" y="5162"/>
                  </a:lnTo>
                  <a:lnTo>
                    <a:pt x="18667" y="5891"/>
                  </a:lnTo>
                  <a:close/>
                  <a:moveTo>
                    <a:pt x="21201" y="13077"/>
                  </a:moveTo>
                  <a:cubicBezTo>
                    <a:pt x="20802" y="14934"/>
                    <a:pt x="19887" y="16420"/>
                    <a:pt x="18631" y="17615"/>
                  </a:cubicBezTo>
                  <a:cubicBezTo>
                    <a:pt x="18631" y="17615"/>
                    <a:pt x="18640" y="17553"/>
                    <a:pt x="20201" y="6527"/>
                  </a:cubicBezTo>
                  <a:cubicBezTo>
                    <a:pt x="20200" y="6527"/>
                    <a:pt x="20194" y="6525"/>
                    <a:pt x="19887" y="6454"/>
                  </a:cubicBezTo>
                  <a:lnTo>
                    <a:pt x="18317" y="17905"/>
                  </a:lnTo>
                  <a:cubicBezTo>
                    <a:pt x="16486" y="19427"/>
                    <a:pt x="14027" y="20442"/>
                    <a:pt x="11464" y="21094"/>
                  </a:cubicBezTo>
                  <a:cubicBezTo>
                    <a:pt x="11464" y="21094"/>
                    <a:pt x="11472" y="21038"/>
                    <a:pt x="13033" y="9933"/>
                  </a:cubicBezTo>
                  <a:cubicBezTo>
                    <a:pt x="13033" y="9933"/>
                    <a:pt x="13027" y="9931"/>
                    <a:pt x="12719" y="9860"/>
                  </a:cubicBezTo>
                  <a:cubicBezTo>
                    <a:pt x="12719" y="9861"/>
                    <a:pt x="12711" y="9923"/>
                    <a:pt x="11150" y="21239"/>
                  </a:cubicBezTo>
                  <a:lnTo>
                    <a:pt x="9528" y="21529"/>
                  </a:lnTo>
                  <a:lnTo>
                    <a:pt x="4740" y="19548"/>
                  </a:lnTo>
                  <a:cubicBezTo>
                    <a:pt x="4873" y="18625"/>
                    <a:pt x="5051" y="17389"/>
                    <a:pt x="5291" y="15731"/>
                  </a:cubicBezTo>
                  <a:cubicBezTo>
                    <a:pt x="5290" y="15731"/>
                    <a:pt x="5289" y="15730"/>
                    <a:pt x="5258" y="15722"/>
                  </a:cubicBezTo>
                  <a:lnTo>
                    <a:pt x="5029" y="15659"/>
                  </a:lnTo>
                  <a:cubicBezTo>
                    <a:pt x="5029" y="15659"/>
                    <a:pt x="5023" y="15695"/>
                    <a:pt x="4460" y="19432"/>
                  </a:cubicBezTo>
                  <a:lnTo>
                    <a:pt x="2347" y="18558"/>
                  </a:lnTo>
                  <a:cubicBezTo>
                    <a:pt x="2449" y="18447"/>
                    <a:pt x="2552" y="18323"/>
                    <a:pt x="2661" y="18175"/>
                  </a:cubicBezTo>
                  <a:lnTo>
                    <a:pt x="2476" y="17925"/>
                  </a:lnTo>
                  <a:lnTo>
                    <a:pt x="2032" y="18428"/>
                  </a:lnTo>
                  <a:lnTo>
                    <a:pt x="0" y="17587"/>
                  </a:lnTo>
                  <a:cubicBezTo>
                    <a:pt x="978" y="14921"/>
                    <a:pt x="2336" y="11894"/>
                    <a:pt x="3930" y="9063"/>
                  </a:cubicBezTo>
                  <a:cubicBezTo>
                    <a:pt x="3931" y="9063"/>
                    <a:pt x="3962" y="9092"/>
                    <a:pt x="7959" y="12687"/>
                  </a:cubicBezTo>
                  <a:cubicBezTo>
                    <a:pt x="7749" y="12904"/>
                    <a:pt x="7592" y="13049"/>
                    <a:pt x="7435" y="13194"/>
                  </a:cubicBezTo>
                  <a:cubicBezTo>
                    <a:pt x="7436" y="13194"/>
                    <a:pt x="7437" y="13196"/>
                    <a:pt x="7455" y="13231"/>
                  </a:cubicBezTo>
                  <a:lnTo>
                    <a:pt x="7592" y="13484"/>
                  </a:lnTo>
                  <a:cubicBezTo>
                    <a:pt x="7802" y="13267"/>
                    <a:pt x="8063" y="13122"/>
                    <a:pt x="8273" y="12904"/>
                  </a:cubicBezTo>
                  <a:cubicBezTo>
                    <a:pt x="8273" y="12904"/>
                    <a:pt x="8272" y="12903"/>
                    <a:pt x="8266" y="12886"/>
                  </a:cubicBezTo>
                  <a:lnTo>
                    <a:pt x="8220" y="12759"/>
                  </a:lnTo>
                  <a:cubicBezTo>
                    <a:pt x="8220" y="12759"/>
                    <a:pt x="8221" y="12758"/>
                    <a:pt x="8233" y="12732"/>
                  </a:cubicBezTo>
                  <a:lnTo>
                    <a:pt x="8325" y="12542"/>
                  </a:lnTo>
                  <a:cubicBezTo>
                    <a:pt x="8325" y="12542"/>
                    <a:pt x="8301" y="12521"/>
                    <a:pt x="4087" y="8773"/>
                  </a:cubicBezTo>
                  <a:cubicBezTo>
                    <a:pt x="6867" y="3926"/>
                    <a:pt x="10320" y="-71"/>
                    <a:pt x="13835" y="1"/>
                  </a:cubicBezTo>
                  <a:cubicBezTo>
                    <a:pt x="15944" y="44"/>
                    <a:pt x="18075" y="1553"/>
                    <a:pt x="20096" y="5222"/>
                  </a:cubicBezTo>
                  <a:cubicBezTo>
                    <a:pt x="19991" y="5222"/>
                    <a:pt x="19939" y="5222"/>
                    <a:pt x="19834" y="5294"/>
                  </a:cubicBezTo>
                  <a:cubicBezTo>
                    <a:pt x="19834" y="5295"/>
                    <a:pt x="19835" y="5296"/>
                    <a:pt x="19847" y="5340"/>
                  </a:cubicBezTo>
                  <a:lnTo>
                    <a:pt x="19939" y="5657"/>
                  </a:lnTo>
                  <a:cubicBezTo>
                    <a:pt x="20044" y="5584"/>
                    <a:pt x="20148" y="5584"/>
                    <a:pt x="20305" y="5512"/>
                  </a:cubicBezTo>
                  <a:cubicBezTo>
                    <a:pt x="20410" y="5802"/>
                    <a:pt x="20567" y="6092"/>
                    <a:pt x="20671" y="6309"/>
                  </a:cubicBezTo>
                  <a:cubicBezTo>
                    <a:pt x="21482" y="8991"/>
                    <a:pt x="21600" y="11219"/>
                    <a:pt x="21201" y="13077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86" name="Shape 686"/>
            <p:cNvSpPr/>
            <p:nvPr/>
          </p:nvSpPr>
          <p:spPr>
            <a:xfrm rot="9239460">
              <a:off x="8705925" y="547986"/>
              <a:ext cx="1147764" cy="1104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5" h="21532" extrusionOk="0">
                  <a:moveTo>
                    <a:pt x="14915" y="1949"/>
                  </a:moveTo>
                  <a:lnTo>
                    <a:pt x="15078" y="1687"/>
                  </a:lnTo>
                  <a:lnTo>
                    <a:pt x="14448" y="987"/>
                  </a:lnTo>
                  <a:lnTo>
                    <a:pt x="14285" y="1250"/>
                  </a:lnTo>
                  <a:close/>
                  <a:moveTo>
                    <a:pt x="16561" y="3844"/>
                  </a:moveTo>
                  <a:lnTo>
                    <a:pt x="16703" y="3494"/>
                  </a:lnTo>
                  <a:lnTo>
                    <a:pt x="16073" y="2795"/>
                  </a:lnTo>
                  <a:lnTo>
                    <a:pt x="15931" y="3144"/>
                  </a:lnTo>
                  <a:close/>
                  <a:moveTo>
                    <a:pt x="18247" y="5651"/>
                  </a:moveTo>
                  <a:lnTo>
                    <a:pt x="18410" y="5360"/>
                  </a:lnTo>
                  <a:lnTo>
                    <a:pt x="17780" y="4660"/>
                  </a:lnTo>
                  <a:lnTo>
                    <a:pt x="17638" y="4952"/>
                  </a:lnTo>
                  <a:close/>
                  <a:moveTo>
                    <a:pt x="17389" y="6263"/>
                  </a:moveTo>
                  <a:cubicBezTo>
                    <a:pt x="17632" y="6123"/>
                    <a:pt x="17875" y="6053"/>
                    <a:pt x="18154" y="5870"/>
                  </a:cubicBezTo>
                  <a:lnTo>
                    <a:pt x="18069" y="5564"/>
                  </a:lnTo>
                  <a:cubicBezTo>
                    <a:pt x="17826" y="5704"/>
                    <a:pt x="17584" y="5774"/>
                    <a:pt x="17305" y="5957"/>
                  </a:cubicBezTo>
                  <a:close/>
                  <a:moveTo>
                    <a:pt x="15398" y="7313"/>
                  </a:moveTo>
                  <a:cubicBezTo>
                    <a:pt x="15641" y="7175"/>
                    <a:pt x="15884" y="7037"/>
                    <a:pt x="16163" y="6856"/>
                  </a:cubicBezTo>
                  <a:lnTo>
                    <a:pt x="16078" y="6555"/>
                  </a:lnTo>
                  <a:cubicBezTo>
                    <a:pt x="15787" y="6693"/>
                    <a:pt x="15544" y="6830"/>
                    <a:pt x="15313" y="7011"/>
                  </a:cubicBezTo>
                  <a:close/>
                  <a:moveTo>
                    <a:pt x="14874" y="7663"/>
                  </a:moveTo>
                  <a:lnTo>
                    <a:pt x="15078" y="7313"/>
                  </a:lnTo>
                  <a:lnTo>
                    <a:pt x="9754" y="1891"/>
                  </a:lnTo>
                  <a:lnTo>
                    <a:pt x="9612" y="2153"/>
                  </a:lnTo>
                  <a:close/>
                  <a:moveTo>
                    <a:pt x="16134" y="8916"/>
                  </a:moveTo>
                  <a:lnTo>
                    <a:pt x="16378" y="8974"/>
                  </a:lnTo>
                  <a:lnTo>
                    <a:pt x="16520" y="7867"/>
                  </a:lnTo>
                  <a:lnTo>
                    <a:pt x="16276" y="7808"/>
                  </a:lnTo>
                  <a:close/>
                  <a:moveTo>
                    <a:pt x="13518" y="8566"/>
                  </a:moveTo>
                  <a:cubicBezTo>
                    <a:pt x="13714" y="8425"/>
                    <a:pt x="13959" y="8214"/>
                    <a:pt x="14192" y="8029"/>
                  </a:cubicBezTo>
                  <a:lnTo>
                    <a:pt x="14106" y="7721"/>
                  </a:lnTo>
                  <a:cubicBezTo>
                    <a:pt x="13861" y="7862"/>
                    <a:pt x="13616" y="8073"/>
                    <a:pt x="13389" y="8258"/>
                  </a:cubicBezTo>
                  <a:close/>
                  <a:moveTo>
                    <a:pt x="8494" y="6467"/>
                  </a:moveTo>
                  <a:lnTo>
                    <a:pt x="8596" y="6205"/>
                  </a:lnTo>
                  <a:lnTo>
                    <a:pt x="7905" y="5651"/>
                  </a:lnTo>
                  <a:lnTo>
                    <a:pt x="7824" y="5914"/>
                  </a:lnTo>
                  <a:close/>
                  <a:moveTo>
                    <a:pt x="10323" y="8012"/>
                  </a:moveTo>
                  <a:lnTo>
                    <a:pt x="10486" y="7663"/>
                  </a:lnTo>
                  <a:lnTo>
                    <a:pt x="9754" y="7109"/>
                  </a:lnTo>
                  <a:lnTo>
                    <a:pt x="9653" y="7458"/>
                  </a:lnTo>
                  <a:close/>
                  <a:moveTo>
                    <a:pt x="15748" y="11889"/>
                  </a:moveTo>
                  <a:lnTo>
                    <a:pt x="15992" y="11977"/>
                  </a:lnTo>
                  <a:lnTo>
                    <a:pt x="16134" y="10869"/>
                  </a:lnTo>
                  <a:lnTo>
                    <a:pt x="15890" y="10782"/>
                  </a:lnTo>
                  <a:close/>
                  <a:moveTo>
                    <a:pt x="11628" y="9878"/>
                  </a:moveTo>
                  <a:cubicBezTo>
                    <a:pt x="11873" y="9740"/>
                    <a:pt x="12069" y="9533"/>
                    <a:pt x="12308" y="9369"/>
                  </a:cubicBezTo>
                  <a:lnTo>
                    <a:pt x="12265" y="9188"/>
                  </a:lnTo>
                  <a:lnTo>
                    <a:pt x="12302" y="9110"/>
                  </a:lnTo>
                  <a:lnTo>
                    <a:pt x="12216" y="9049"/>
                  </a:lnTo>
                  <a:cubicBezTo>
                    <a:pt x="12216" y="9049"/>
                    <a:pt x="12206" y="9042"/>
                    <a:pt x="11579" y="8566"/>
                  </a:cubicBezTo>
                  <a:lnTo>
                    <a:pt x="11481" y="8911"/>
                  </a:lnTo>
                  <a:cubicBezTo>
                    <a:pt x="11481" y="8911"/>
                    <a:pt x="11489" y="8917"/>
                    <a:pt x="11922" y="9257"/>
                  </a:cubicBezTo>
                  <a:cubicBezTo>
                    <a:pt x="11775" y="9395"/>
                    <a:pt x="11628" y="9464"/>
                    <a:pt x="11500" y="9636"/>
                  </a:cubicBezTo>
                  <a:close/>
                  <a:moveTo>
                    <a:pt x="15362" y="14892"/>
                  </a:moveTo>
                  <a:lnTo>
                    <a:pt x="15647" y="14950"/>
                  </a:lnTo>
                  <a:lnTo>
                    <a:pt x="15789" y="13842"/>
                  </a:lnTo>
                  <a:lnTo>
                    <a:pt x="15504" y="13784"/>
                  </a:lnTo>
                  <a:close/>
                  <a:moveTo>
                    <a:pt x="9800" y="11423"/>
                  </a:moveTo>
                  <a:cubicBezTo>
                    <a:pt x="9996" y="11214"/>
                    <a:pt x="10241" y="11006"/>
                    <a:pt x="10467" y="10823"/>
                  </a:cubicBezTo>
                  <a:lnTo>
                    <a:pt x="10339" y="10519"/>
                  </a:lnTo>
                  <a:cubicBezTo>
                    <a:pt x="10094" y="10658"/>
                    <a:pt x="9898" y="10867"/>
                    <a:pt x="9653" y="11075"/>
                  </a:cubicBezTo>
                  <a:close/>
                  <a:moveTo>
                    <a:pt x="9023" y="12880"/>
                  </a:moveTo>
                  <a:lnTo>
                    <a:pt x="9266" y="12939"/>
                  </a:lnTo>
                  <a:lnTo>
                    <a:pt x="9368" y="12122"/>
                  </a:lnTo>
                  <a:lnTo>
                    <a:pt x="9124" y="12035"/>
                  </a:lnTo>
                  <a:close/>
                  <a:moveTo>
                    <a:pt x="15017" y="17894"/>
                  </a:moveTo>
                  <a:lnTo>
                    <a:pt x="15261" y="17952"/>
                  </a:lnTo>
                  <a:lnTo>
                    <a:pt x="15403" y="16845"/>
                  </a:lnTo>
                  <a:lnTo>
                    <a:pt x="15159" y="16757"/>
                  </a:lnTo>
                  <a:close/>
                  <a:moveTo>
                    <a:pt x="8637" y="15854"/>
                  </a:moveTo>
                  <a:lnTo>
                    <a:pt x="8880" y="15941"/>
                  </a:lnTo>
                  <a:lnTo>
                    <a:pt x="9023" y="14833"/>
                  </a:lnTo>
                  <a:lnTo>
                    <a:pt x="8779" y="14746"/>
                  </a:lnTo>
                  <a:close/>
                  <a:moveTo>
                    <a:pt x="6223" y="14629"/>
                  </a:moveTo>
                  <a:cubicBezTo>
                    <a:pt x="6468" y="14421"/>
                    <a:pt x="6664" y="14212"/>
                    <a:pt x="6891" y="13969"/>
                  </a:cubicBezTo>
                  <a:lnTo>
                    <a:pt x="6762" y="13726"/>
                  </a:lnTo>
                  <a:cubicBezTo>
                    <a:pt x="6517" y="13934"/>
                    <a:pt x="6321" y="14143"/>
                    <a:pt x="6095" y="14386"/>
                  </a:cubicBezTo>
                  <a:close/>
                  <a:moveTo>
                    <a:pt x="8311" y="18856"/>
                  </a:moveTo>
                  <a:lnTo>
                    <a:pt x="8535" y="18914"/>
                  </a:lnTo>
                  <a:lnTo>
                    <a:pt x="8698" y="17748"/>
                  </a:lnTo>
                  <a:lnTo>
                    <a:pt x="8393" y="17748"/>
                  </a:lnTo>
                  <a:close/>
                  <a:moveTo>
                    <a:pt x="4538" y="16349"/>
                  </a:moveTo>
                  <a:cubicBezTo>
                    <a:pt x="4730" y="16141"/>
                    <a:pt x="4922" y="15934"/>
                    <a:pt x="5144" y="15683"/>
                  </a:cubicBezTo>
                  <a:lnTo>
                    <a:pt x="5018" y="15380"/>
                  </a:lnTo>
                  <a:cubicBezTo>
                    <a:pt x="4922" y="15449"/>
                    <a:pt x="4874" y="15518"/>
                    <a:pt x="4826" y="15588"/>
                  </a:cubicBezTo>
                  <a:cubicBezTo>
                    <a:pt x="4826" y="15588"/>
                    <a:pt x="4817" y="15583"/>
                    <a:pt x="4153" y="15241"/>
                  </a:cubicBezTo>
                  <a:cubicBezTo>
                    <a:pt x="4153" y="15242"/>
                    <a:pt x="4152" y="15250"/>
                    <a:pt x="4105" y="15657"/>
                  </a:cubicBezTo>
                  <a:cubicBezTo>
                    <a:pt x="4106" y="15657"/>
                    <a:pt x="4112" y="15660"/>
                    <a:pt x="4538" y="15864"/>
                  </a:cubicBezTo>
                  <a:cubicBezTo>
                    <a:pt x="4490" y="15934"/>
                    <a:pt x="4442" y="16003"/>
                    <a:pt x="4370" y="16107"/>
                  </a:cubicBezTo>
                  <a:close/>
                  <a:moveTo>
                    <a:pt x="2074" y="14629"/>
                  </a:moveTo>
                  <a:lnTo>
                    <a:pt x="2846" y="15037"/>
                  </a:lnTo>
                  <a:lnTo>
                    <a:pt x="2927" y="14688"/>
                  </a:lnTo>
                  <a:lnTo>
                    <a:pt x="2155" y="14279"/>
                  </a:lnTo>
                  <a:close/>
                  <a:moveTo>
                    <a:pt x="2838" y="18156"/>
                  </a:moveTo>
                  <a:cubicBezTo>
                    <a:pt x="3035" y="17950"/>
                    <a:pt x="3231" y="17744"/>
                    <a:pt x="3451" y="17435"/>
                  </a:cubicBezTo>
                  <a:lnTo>
                    <a:pt x="3280" y="17194"/>
                  </a:lnTo>
                  <a:cubicBezTo>
                    <a:pt x="3084" y="17469"/>
                    <a:pt x="2888" y="17675"/>
                    <a:pt x="2667" y="17916"/>
                  </a:cubicBezTo>
                  <a:close/>
                  <a:moveTo>
                    <a:pt x="1190" y="20109"/>
                  </a:moveTo>
                  <a:cubicBezTo>
                    <a:pt x="1383" y="19830"/>
                    <a:pt x="1576" y="19620"/>
                    <a:pt x="1769" y="19340"/>
                  </a:cubicBezTo>
                  <a:lnTo>
                    <a:pt x="1624" y="19060"/>
                  </a:lnTo>
                  <a:cubicBezTo>
                    <a:pt x="1383" y="19340"/>
                    <a:pt x="1190" y="19550"/>
                    <a:pt x="997" y="19760"/>
                  </a:cubicBezTo>
                  <a:close/>
                  <a:moveTo>
                    <a:pt x="2137" y="21532"/>
                  </a:moveTo>
                  <a:lnTo>
                    <a:pt x="0" y="20036"/>
                  </a:lnTo>
                  <a:cubicBezTo>
                    <a:pt x="215" y="19279"/>
                    <a:pt x="468" y="18460"/>
                    <a:pt x="755" y="17593"/>
                  </a:cubicBezTo>
                  <a:cubicBezTo>
                    <a:pt x="756" y="17593"/>
                    <a:pt x="776" y="17605"/>
                    <a:pt x="2690" y="18775"/>
                  </a:cubicBezTo>
                  <a:cubicBezTo>
                    <a:pt x="2690" y="18775"/>
                    <a:pt x="2691" y="18772"/>
                    <a:pt x="2702" y="18731"/>
                  </a:cubicBezTo>
                  <a:lnTo>
                    <a:pt x="2787" y="18427"/>
                  </a:lnTo>
                  <a:cubicBezTo>
                    <a:pt x="2786" y="18427"/>
                    <a:pt x="2767" y="18415"/>
                    <a:pt x="852" y="17245"/>
                  </a:cubicBezTo>
                  <a:cubicBezTo>
                    <a:pt x="1771" y="14603"/>
                    <a:pt x="3077" y="11544"/>
                    <a:pt x="4624" y="8694"/>
                  </a:cubicBezTo>
                  <a:cubicBezTo>
                    <a:pt x="4625" y="8694"/>
                    <a:pt x="4651" y="8719"/>
                    <a:pt x="8348" y="12170"/>
                  </a:cubicBezTo>
                  <a:cubicBezTo>
                    <a:pt x="8155" y="12379"/>
                    <a:pt x="8010" y="12518"/>
                    <a:pt x="7865" y="12657"/>
                  </a:cubicBezTo>
                  <a:cubicBezTo>
                    <a:pt x="7865" y="12657"/>
                    <a:pt x="7866" y="12659"/>
                    <a:pt x="7883" y="12692"/>
                  </a:cubicBezTo>
                  <a:lnTo>
                    <a:pt x="8010" y="12935"/>
                  </a:lnTo>
                  <a:cubicBezTo>
                    <a:pt x="8203" y="12726"/>
                    <a:pt x="8445" y="12587"/>
                    <a:pt x="8639" y="12379"/>
                  </a:cubicBezTo>
                  <a:cubicBezTo>
                    <a:pt x="8639" y="12379"/>
                    <a:pt x="8638" y="12377"/>
                    <a:pt x="8633" y="12361"/>
                  </a:cubicBezTo>
                  <a:lnTo>
                    <a:pt x="8590" y="12240"/>
                  </a:lnTo>
                  <a:cubicBezTo>
                    <a:pt x="8590" y="12240"/>
                    <a:pt x="8591" y="12238"/>
                    <a:pt x="8602" y="12214"/>
                  </a:cubicBezTo>
                  <a:lnTo>
                    <a:pt x="8687" y="12031"/>
                  </a:lnTo>
                  <a:cubicBezTo>
                    <a:pt x="8687" y="12031"/>
                    <a:pt x="8667" y="12013"/>
                    <a:pt x="4770" y="8416"/>
                  </a:cubicBezTo>
                  <a:cubicBezTo>
                    <a:pt x="7339" y="3767"/>
                    <a:pt x="10532" y="-68"/>
                    <a:pt x="13781" y="1"/>
                  </a:cubicBezTo>
                  <a:cubicBezTo>
                    <a:pt x="15731" y="43"/>
                    <a:pt x="17701" y="1490"/>
                    <a:pt x="19569" y="5009"/>
                  </a:cubicBezTo>
                  <a:cubicBezTo>
                    <a:pt x="19472" y="5009"/>
                    <a:pt x="19424" y="5009"/>
                    <a:pt x="19327" y="5079"/>
                  </a:cubicBezTo>
                  <a:cubicBezTo>
                    <a:pt x="19327" y="5079"/>
                    <a:pt x="19327" y="5081"/>
                    <a:pt x="19339" y="5122"/>
                  </a:cubicBezTo>
                  <a:lnTo>
                    <a:pt x="19424" y="5426"/>
                  </a:lnTo>
                  <a:cubicBezTo>
                    <a:pt x="19520" y="5357"/>
                    <a:pt x="19617" y="5357"/>
                    <a:pt x="19762" y="5287"/>
                  </a:cubicBezTo>
                  <a:cubicBezTo>
                    <a:pt x="19859" y="5565"/>
                    <a:pt x="20004" y="5844"/>
                    <a:pt x="20101" y="6052"/>
                  </a:cubicBezTo>
                  <a:cubicBezTo>
                    <a:pt x="21600" y="11197"/>
                    <a:pt x="20536" y="14603"/>
                    <a:pt x="18215" y="16898"/>
                  </a:cubicBezTo>
                  <a:cubicBezTo>
                    <a:pt x="18215" y="16897"/>
                    <a:pt x="18222" y="16846"/>
                    <a:pt x="19665" y="6261"/>
                  </a:cubicBezTo>
                  <a:cubicBezTo>
                    <a:pt x="19665" y="6261"/>
                    <a:pt x="19660" y="6259"/>
                    <a:pt x="19375" y="6191"/>
                  </a:cubicBezTo>
                  <a:lnTo>
                    <a:pt x="17924" y="17176"/>
                  </a:lnTo>
                  <a:cubicBezTo>
                    <a:pt x="16232" y="18636"/>
                    <a:pt x="13959" y="19609"/>
                    <a:pt x="11589" y="20235"/>
                  </a:cubicBezTo>
                  <a:cubicBezTo>
                    <a:pt x="11589" y="20234"/>
                    <a:pt x="11597" y="20173"/>
                    <a:pt x="13040" y="9528"/>
                  </a:cubicBezTo>
                  <a:cubicBezTo>
                    <a:pt x="13040" y="9528"/>
                    <a:pt x="13033" y="9527"/>
                    <a:pt x="12749" y="9459"/>
                  </a:cubicBezTo>
                  <a:cubicBezTo>
                    <a:pt x="12749" y="9459"/>
                    <a:pt x="12742" y="9514"/>
                    <a:pt x="11299" y="20374"/>
                  </a:cubicBezTo>
                  <a:cubicBezTo>
                    <a:pt x="10283" y="20582"/>
                    <a:pt x="9316" y="20791"/>
                    <a:pt x="8300" y="20930"/>
                  </a:cubicBezTo>
                  <a:cubicBezTo>
                    <a:pt x="8300" y="20930"/>
                    <a:pt x="8300" y="20928"/>
                    <a:pt x="8300" y="20904"/>
                  </a:cubicBezTo>
                  <a:lnTo>
                    <a:pt x="8300" y="20721"/>
                  </a:lnTo>
                  <a:cubicBezTo>
                    <a:pt x="8300" y="20721"/>
                    <a:pt x="8298" y="20721"/>
                    <a:pt x="8270" y="20721"/>
                  </a:cubicBezTo>
                  <a:lnTo>
                    <a:pt x="8058" y="20721"/>
                  </a:lnTo>
                  <a:cubicBezTo>
                    <a:pt x="8058" y="20721"/>
                    <a:pt x="8058" y="20723"/>
                    <a:pt x="8052" y="20756"/>
                  </a:cubicBezTo>
                  <a:lnTo>
                    <a:pt x="8010" y="20999"/>
                  </a:lnTo>
                  <a:cubicBezTo>
                    <a:pt x="6994" y="21139"/>
                    <a:pt x="5979" y="21278"/>
                    <a:pt x="5011" y="21347"/>
                  </a:cubicBezTo>
                  <a:cubicBezTo>
                    <a:pt x="5011" y="21347"/>
                    <a:pt x="5016" y="21317"/>
                    <a:pt x="5882" y="15090"/>
                  </a:cubicBezTo>
                  <a:cubicBezTo>
                    <a:pt x="5882" y="15090"/>
                    <a:pt x="5880" y="15090"/>
                    <a:pt x="5852" y="15081"/>
                  </a:cubicBezTo>
                  <a:lnTo>
                    <a:pt x="5640" y="15021"/>
                  </a:lnTo>
                  <a:cubicBezTo>
                    <a:pt x="5640" y="15021"/>
                    <a:pt x="5632" y="15073"/>
                    <a:pt x="4721" y="21347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87" name="Shape 687"/>
            <p:cNvSpPr/>
            <p:nvPr/>
          </p:nvSpPr>
          <p:spPr>
            <a:xfrm rot="9147145">
              <a:off x="8885314" y="3148311"/>
              <a:ext cx="561976" cy="53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88" name="Shape 688"/>
            <p:cNvSpPr/>
            <p:nvPr/>
          </p:nvSpPr>
          <p:spPr>
            <a:xfrm rot="10082065">
              <a:off x="462037" y="4591348"/>
              <a:ext cx="346077" cy="530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91" y="6355"/>
                  </a:moveTo>
                  <a:lnTo>
                    <a:pt x="14960" y="6091"/>
                  </a:lnTo>
                  <a:lnTo>
                    <a:pt x="13812" y="5534"/>
                  </a:lnTo>
                  <a:lnTo>
                    <a:pt x="13677" y="5798"/>
                  </a:lnTo>
                  <a:close/>
                  <a:moveTo>
                    <a:pt x="17831" y="7909"/>
                  </a:moveTo>
                  <a:lnTo>
                    <a:pt x="18101" y="7557"/>
                  </a:lnTo>
                  <a:lnTo>
                    <a:pt x="16885" y="7000"/>
                  </a:lnTo>
                  <a:lnTo>
                    <a:pt x="16716" y="7351"/>
                  </a:lnTo>
                  <a:close/>
                  <a:moveTo>
                    <a:pt x="16960" y="11339"/>
                  </a:moveTo>
                  <a:cubicBezTo>
                    <a:pt x="17286" y="11129"/>
                    <a:pt x="17693" y="10919"/>
                    <a:pt x="18070" y="10736"/>
                  </a:cubicBezTo>
                  <a:lnTo>
                    <a:pt x="17856" y="10430"/>
                  </a:lnTo>
                  <a:cubicBezTo>
                    <a:pt x="17449" y="10570"/>
                    <a:pt x="17123" y="10779"/>
                    <a:pt x="16716" y="10989"/>
                  </a:cubicBezTo>
                  <a:close/>
                  <a:moveTo>
                    <a:pt x="15669" y="12805"/>
                  </a:moveTo>
                  <a:lnTo>
                    <a:pt x="16074" y="12863"/>
                  </a:lnTo>
                  <a:lnTo>
                    <a:pt x="16243" y="12042"/>
                  </a:lnTo>
                  <a:lnTo>
                    <a:pt x="15838" y="11954"/>
                  </a:lnTo>
                  <a:close/>
                  <a:moveTo>
                    <a:pt x="11017" y="14564"/>
                  </a:moveTo>
                  <a:cubicBezTo>
                    <a:pt x="11424" y="14354"/>
                    <a:pt x="11750" y="14144"/>
                    <a:pt x="12127" y="13900"/>
                  </a:cubicBezTo>
                  <a:lnTo>
                    <a:pt x="11913" y="13655"/>
                  </a:lnTo>
                  <a:cubicBezTo>
                    <a:pt x="11506" y="13865"/>
                    <a:pt x="11180" y="14074"/>
                    <a:pt x="10803" y="14319"/>
                  </a:cubicBezTo>
                  <a:close/>
                  <a:moveTo>
                    <a:pt x="15433" y="15883"/>
                  </a:moveTo>
                  <a:lnTo>
                    <a:pt x="15669" y="14769"/>
                  </a:lnTo>
                  <a:lnTo>
                    <a:pt x="15264" y="14681"/>
                  </a:lnTo>
                  <a:lnTo>
                    <a:pt x="15028" y="15795"/>
                  </a:lnTo>
                  <a:close/>
                  <a:moveTo>
                    <a:pt x="5403" y="14974"/>
                  </a:moveTo>
                  <a:lnTo>
                    <a:pt x="5538" y="14622"/>
                  </a:lnTo>
                  <a:lnTo>
                    <a:pt x="4255" y="14212"/>
                  </a:lnTo>
                  <a:lnTo>
                    <a:pt x="4120" y="14564"/>
                  </a:lnTo>
                  <a:close/>
                  <a:moveTo>
                    <a:pt x="8215" y="16293"/>
                  </a:moveTo>
                  <a:cubicBezTo>
                    <a:pt x="8535" y="16085"/>
                    <a:pt x="8854" y="15876"/>
                    <a:pt x="9223" y="15623"/>
                  </a:cubicBezTo>
                  <a:lnTo>
                    <a:pt x="9013" y="15319"/>
                  </a:lnTo>
                  <a:cubicBezTo>
                    <a:pt x="8854" y="15388"/>
                    <a:pt x="8774" y="15458"/>
                    <a:pt x="8694" y="15528"/>
                  </a:cubicBezTo>
                  <a:cubicBezTo>
                    <a:pt x="8694" y="15527"/>
                    <a:pt x="8676" y="15522"/>
                    <a:pt x="7577" y="15179"/>
                  </a:cubicBezTo>
                  <a:cubicBezTo>
                    <a:pt x="7577" y="15180"/>
                    <a:pt x="7575" y="15188"/>
                    <a:pt x="7497" y="15597"/>
                  </a:cubicBezTo>
                  <a:cubicBezTo>
                    <a:pt x="7497" y="15597"/>
                    <a:pt x="7512" y="15602"/>
                    <a:pt x="8215" y="15806"/>
                  </a:cubicBezTo>
                  <a:cubicBezTo>
                    <a:pt x="8135" y="15876"/>
                    <a:pt x="8056" y="15945"/>
                    <a:pt x="7936" y="16050"/>
                  </a:cubicBezTo>
                  <a:close/>
                  <a:moveTo>
                    <a:pt x="14487" y="18815"/>
                  </a:moveTo>
                  <a:lnTo>
                    <a:pt x="14859" y="18873"/>
                  </a:lnTo>
                  <a:lnTo>
                    <a:pt x="15129" y="17701"/>
                  </a:lnTo>
                  <a:lnTo>
                    <a:pt x="14622" y="17701"/>
                  </a:lnTo>
                  <a:close/>
                  <a:moveTo>
                    <a:pt x="5391" y="18111"/>
                  </a:moveTo>
                  <a:cubicBezTo>
                    <a:pt x="5717" y="17904"/>
                    <a:pt x="6043" y="17697"/>
                    <a:pt x="6409" y="17386"/>
                  </a:cubicBezTo>
                  <a:lnTo>
                    <a:pt x="6124" y="17144"/>
                  </a:lnTo>
                  <a:cubicBezTo>
                    <a:pt x="5799" y="17420"/>
                    <a:pt x="5473" y="17627"/>
                    <a:pt x="5106" y="17869"/>
                  </a:cubicBezTo>
                  <a:close/>
                  <a:moveTo>
                    <a:pt x="2651" y="20075"/>
                  </a:moveTo>
                  <a:cubicBezTo>
                    <a:pt x="2972" y="19794"/>
                    <a:pt x="3293" y="19583"/>
                    <a:pt x="3613" y="19301"/>
                  </a:cubicBezTo>
                  <a:lnTo>
                    <a:pt x="3373" y="19020"/>
                  </a:lnTo>
                  <a:cubicBezTo>
                    <a:pt x="2972" y="19301"/>
                    <a:pt x="2651" y="19513"/>
                    <a:pt x="2330" y="19724"/>
                  </a:cubicBezTo>
                  <a:close/>
                  <a:moveTo>
                    <a:pt x="482" y="21600"/>
                  </a:moveTo>
                  <a:lnTo>
                    <a:pt x="965" y="21250"/>
                  </a:lnTo>
                  <a:cubicBezTo>
                    <a:pt x="964" y="21250"/>
                    <a:pt x="962" y="21248"/>
                    <a:pt x="924" y="21215"/>
                  </a:cubicBezTo>
                  <a:lnTo>
                    <a:pt x="643" y="20971"/>
                  </a:lnTo>
                  <a:cubicBezTo>
                    <a:pt x="402" y="21180"/>
                    <a:pt x="161" y="21320"/>
                    <a:pt x="0" y="21460"/>
                  </a:cubicBezTo>
                  <a:cubicBezTo>
                    <a:pt x="482" y="20341"/>
                    <a:pt x="1125" y="19013"/>
                    <a:pt x="1929" y="17544"/>
                  </a:cubicBezTo>
                  <a:cubicBezTo>
                    <a:pt x="1929" y="17545"/>
                    <a:pt x="1964" y="17557"/>
                    <a:pt x="5144" y="18733"/>
                  </a:cubicBezTo>
                  <a:cubicBezTo>
                    <a:pt x="5144" y="18733"/>
                    <a:pt x="5145" y="18731"/>
                    <a:pt x="5164" y="18689"/>
                  </a:cubicBezTo>
                  <a:lnTo>
                    <a:pt x="5305" y="18384"/>
                  </a:lnTo>
                  <a:cubicBezTo>
                    <a:pt x="5305" y="18383"/>
                    <a:pt x="5270" y="18371"/>
                    <a:pt x="2090" y="17195"/>
                  </a:cubicBezTo>
                  <a:cubicBezTo>
                    <a:pt x="3617" y="14538"/>
                    <a:pt x="5787" y="11461"/>
                    <a:pt x="8359" y="8594"/>
                  </a:cubicBezTo>
                  <a:cubicBezTo>
                    <a:pt x="8360" y="8594"/>
                    <a:pt x="8406" y="8620"/>
                    <a:pt x="14549" y="12090"/>
                  </a:cubicBezTo>
                  <a:cubicBezTo>
                    <a:pt x="14227" y="12300"/>
                    <a:pt x="13986" y="12440"/>
                    <a:pt x="13745" y="12580"/>
                  </a:cubicBezTo>
                  <a:cubicBezTo>
                    <a:pt x="13745" y="12580"/>
                    <a:pt x="13747" y="12582"/>
                    <a:pt x="13775" y="12615"/>
                  </a:cubicBezTo>
                  <a:lnTo>
                    <a:pt x="13986" y="12860"/>
                  </a:lnTo>
                  <a:cubicBezTo>
                    <a:pt x="14308" y="12650"/>
                    <a:pt x="14709" y="12510"/>
                    <a:pt x="15031" y="12300"/>
                  </a:cubicBezTo>
                  <a:cubicBezTo>
                    <a:pt x="15031" y="12300"/>
                    <a:pt x="15030" y="12299"/>
                    <a:pt x="15021" y="12283"/>
                  </a:cubicBezTo>
                  <a:lnTo>
                    <a:pt x="14951" y="12160"/>
                  </a:lnTo>
                  <a:cubicBezTo>
                    <a:pt x="14951" y="12160"/>
                    <a:pt x="14952" y="12158"/>
                    <a:pt x="14971" y="12134"/>
                  </a:cubicBezTo>
                  <a:lnTo>
                    <a:pt x="15111" y="11951"/>
                  </a:lnTo>
                  <a:cubicBezTo>
                    <a:pt x="15111" y="11950"/>
                    <a:pt x="15060" y="11922"/>
                    <a:pt x="8601" y="8314"/>
                  </a:cubicBezTo>
                  <a:cubicBezTo>
                    <a:pt x="12348" y="4211"/>
                    <a:pt x="16893" y="739"/>
                    <a:pt x="21600" y="0"/>
                  </a:cubicBezTo>
                  <a:lnTo>
                    <a:pt x="20612" y="4049"/>
                  </a:lnTo>
                  <a:lnTo>
                    <a:pt x="16885" y="1752"/>
                  </a:lnTo>
                  <a:lnTo>
                    <a:pt x="16649" y="2016"/>
                  </a:lnTo>
                  <a:lnTo>
                    <a:pt x="20511" y="4462"/>
                  </a:lnTo>
                  <a:lnTo>
                    <a:pt x="16555" y="20667"/>
                  </a:lnTo>
                  <a:cubicBezTo>
                    <a:pt x="15868" y="20771"/>
                    <a:pt x="15175" y="20842"/>
                    <a:pt x="14468" y="20901"/>
                  </a:cubicBezTo>
                  <a:cubicBezTo>
                    <a:pt x="14468" y="20901"/>
                    <a:pt x="14468" y="20899"/>
                    <a:pt x="14468" y="20875"/>
                  </a:cubicBezTo>
                  <a:lnTo>
                    <a:pt x="14468" y="20691"/>
                  </a:lnTo>
                  <a:cubicBezTo>
                    <a:pt x="14468" y="20691"/>
                    <a:pt x="14466" y="20691"/>
                    <a:pt x="14418" y="20691"/>
                  </a:cubicBezTo>
                  <a:lnTo>
                    <a:pt x="14066" y="20691"/>
                  </a:lnTo>
                  <a:cubicBezTo>
                    <a:pt x="14066" y="20691"/>
                    <a:pt x="14066" y="20693"/>
                    <a:pt x="14056" y="20726"/>
                  </a:cubicBezTo>
                  <a:lnTo>
                    <a:pt x="13986" y="20971"/>
                  </a:lnTo>
                  <a:cubicBezTo>
                    <a:pt x="12298" y="21111"/>
                    <a:pt x="10610" y="21250"/>
                    <a:pt x="9003" y="21320"/>
                  </a:cubicBezTo>
                  <a:cubicBezTo>
                    <a:pt x="9003" y="21320"/>
                    <a:pt x="9014" y="21271"/>
                    <a:pt x="10449" y="15027"/>
                  </a:cubicBezTo>
                  <a:cubicBezTo>
                    <a:pt x="10449" y="15027"/>
                    <a:pt x="10447" y="15027"/>
                    <a:pt x="10399" y="15018"/>
                  </a:cubicBezTo>
                  <a:lnTo>
                    <a:pt x="10047" y="14957"/>
                  </a:lnTo>
                  <a:cubicBezTo>
                    <a:pt x="10047" y="14958"/>
                    <a:pt x="10035" y="15009"/>
                    <a:pt x="8520" y="21320"/>
                  </a:cubicBezTo>
                  <a:cubicBezTo>
                    <a:pt x="5385" y="21530"/>
                    <a:pt x="2492" y="21530"/>
                    <a:pt x="482" y="2160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89" name="Shape 689"/>
            <p:cNvSpPr/>
            <p:nvPr/>
          </p:nvSpPr>
          <p:spPr>
            <a:xfrm rot="9000000">
              <a:off x="1506613" y="1092497"/>
              <a:ext cx="563563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90" name="Shape 690"/>
            <p:cNvSpPr/>
            <p:nvPr/>
          </p:nvSpPr>
          <p:spPr>
            <a:xfrm rot="7414567">
              <a:off x="7252569" y="2422030"/>
              <a:ext cx="750889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91" name="Shape 691"/>
            <p:cNvSpPr/>
            <p:nvPr/>
          </p:nvSpPr>
          <p:spPr>
            <a:xfrm rot="900000">
              <a:off x="511251" y="2778423"/>
              <a:ext cx="471489" cy="528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4" h="21592" extrusionOk="0">
                  <a:moveTo>
                    <a:pt x="14106" y="16949"/>
                  </a:moveTo>
                  <a:lnTo>
                    <a:pt x="13941" y="18099"/>
                  </a:lnTo>
                  <a:lnTo>
                    <a:pt x="14224" y="18158"/>
                  </a:lnTo>
                  <a:lnTo>
                    <a:pt x="14390" y="17038"/>
                  </a:lnTo>
                  <a:close/>
                  <a:moveTo>
                    <a:pt x="6234" y="17952"/>
                  </a:moveTo>
                  <a:lnTo>
                    <a:pt x="6140" y="19072"/>
                  </a:lnTo>
                  <a:lnTo>
                    <a:pt x="6400" y="19131"/>
                  </a:lnTo>
                  <a:lnTo>
                    <a:pt x="6589" y="17952"/>
                  </a:lnTo>
                  <a:close/>
                  <a:moveTo>
                    <a:pt x="14508" y="13942"/>
                  </a:moveTo>
                  <a:lnTo>
                    <a:pt x="14343" y="15062"/>
                  </a:lnTo>
                  <a:lnTo>
                    <a:pt x="14674" y="15121"/>
                  </a:lnTo>
                  <a:lnTo>
                    <a:pt x="14839" y="14001"/>
                  </a:lnTo>
                  <a:close/>
                  <a:moveTo>
                    <a:pt x="6683" y="14915"/>
                  </a:moveTo>
                  <a:lnTo>
                    <a:pt x="6518" y="16035"/>
                  </a:lnTo>
                  <a:lnTo>
                    <a:pt x="6802" y="16124"/>
                  </a:lnTo>
                  <a:lnTo>
                    <a:pt x="6967" y="15003"/>
                  </a:lnTo>
                  <a:close/>
                  <a:moveTo>
                    <a:pt x="14957" y="10905"/>
                  </a:moveTo>
                  <a:lnTo>
                    <a:pt x="14792" y="12025"/>
                  </a:lnTo>
                  <a:lnTo>
                    <a:pt x="15075" y="12114"/>
                  </a:lnTo>
                  <a:lnTo>
                    <a:pt x="15241" y="10993"/>
                  </a:lnTo>
                  <a:close/>
                  <a:moveTo>
                    <a:pt x="1302" y="15416"/>
                  </a:moveTo>
                  <a:cubicBezTo>
                    <a:pt x="1302" y="15416"/>
                    <a:pt x="1301" y="15425"/>
                    <a:pt x="1246" y="15836"/>
                  </a:cubicBezTo>
                  <a:cubicBezTo>
                    <a:pt x="1246" y="15836"/>
                    <a:pt x="1254" y="15839"/>
                    <a:pt x="1749" y="16046"/>
                  </a:cubicBezTo>
                  <a:cubicBezTo>
                    <a:pt x="1693" y="16116"/>
                    <a:pt x="1637" y="16186"/>
                    <a:pt x="1554" y="16291"/>
                  </a:cubicBezTo>
                  <a:lnTo>
                    <a:pt x="1749" y="16537"/>
                  </a:lnTo>
                  <a:cubicBezTo>
                    <a:pt x="1973" y="16326"/>
                    <a:pt x="2196" y="16116"/>
                    <a:pt x="2455" y="15863"/>
                  </a:cubicBezTo>
                  <a:lnTo>
                    <a:pt x="2308" y="15556"/>
                  </a:lnTo>
                  <a:cubicBezTo>
                    <a:pt x="2196" y="15626"/>
                    <a:pt x="2140" y="15696"/>
                    <a:pt x="2084" y="15766"/>
                  </a:cubicBezTo>
                  <a:cubicBezTo>
                    <a:pt x="2084" y="15766"/>
                    <a:pt x="2072" y="15761"/>
                    <a:pt x="1302" y="15416"/>
                  </a:cubicBezTo>
                  <a:close/>
                  <a:moveTo>
                    <a:pt x="4338" y="13883"/>
                  </a:moveTo>
                  <a:cubicBezTo>
                    <a:pt x="4052" y="14094"/>
                    <a:pt x="3824" y="14305"/>
                    <a:pt x="3561" y="14551"/>
                  </a:cubicBezTo>
                  <a:lnTo>
                    <a:pt x="3710" y="14797"/>
                  </a:lnTo>
                  <a:cubicBezTo>
                    <a:pt x="3995" y="14586"/>
                    <a:pt x="4224" y="14375"/>
                    <a:pt x="4487" y="14129"/>
                  </a:cubicBezTo>
                  <a:close/>
                  <a:moveTo>
                    <a:pt x="7085" y="12173"/>
                  </a:moveTo>
                  <a:lnTo>
                    <a:pt x="6967" y="13028"/>
                  </a:lnTo>
                  <a:lnTo>
                    <a:pt x="7251" y="13087"/>
                  </a:lnTo>
                  <a:lnTo>
                    <a:pt x="7369" y="12261"/>
                  </a:lnTo>
                  <a:close/>
                  <a:moveTo>
                    <a:pt x="8498" y="10640"/>
                  </a:moveTo>
                  <a:cubicBezTo>
                    <a:pt x="8213" y="10780"/>
                    <a:pt x="7985" y="10991"/>
                    <a:pt x="7700" y="11202"/>
                  </a:cubicBezTo>
                  <a:lnTo>
                    <a:pt x="7871" y="11554"/>
                  </a:lnTo>
                  <a:cubicBezTo>
                    <a:pt x="8099" y="11343"/>
                    <a:pt x="8384" y="11132"/>
                    <a:pt x="8648" y="10947"/>
                  </a:cubicBezTo>
                  <a:close/>
                  <a:moveTo>
                    <a:pt x="15406" y="7898"/>
                  </a:moveTo>
                  <a:lnTo>
                    <a:pt x="15241" y="9018"/>
                  </a:lnTo>
                  <a:lnTo>
                    <a:pt x="15525" y="9077"/>
                  </a:lnTo>
                  <a:lnTo>
                    <a:pt x="15690" y="7957"/>
                  </a:lnTo>
                  <a:close/>
                  <a:moveTo>
                    <a:pt x="12881" y="7809"/>
                  </a:moveTo>
                  <a:cubicBezTo>
                    <a:pt x="12596" y="7952"/>
                    <a:pt x="12311" y="8165"/>
                    <a:pt x="12047" y="8352"/>
                  </a:cubicBezTo>
                  <a:lnTo>
                    <a:pt x="12197" y="8664"/>
                  </a:lnTo>
                  <a:cubicBezTo>
                    <a:pt x="12425" y="8522"/>
                    <a:pt x="12710" y="8308"/>
                    <a:pt x="12981" y="8121"/>
                  </a:cubicBezTo>
                  <a:close/>
                  <a:moveTo>
                    <a:pt x="9942" y="8664"/>
                  </a:moveTo>
                  <a:lnTo>
                    <a:pt x="9827" y="9013"/>
                  </a:lnTo>
                  <a:cubicBezTo>
                    <a:pt x="9828" y="9013"/>
                    <a:pt x="9836" y="9019"/>
                    <a:pt x="10341" y="9362"/>
                  </a:cubicBezTo>
                  <a:cubicBezTo>
                    <a:pt x="10170" y="9502"/>
                    <a:pt x="9999" y="9572"/>
                    <a:pt x="9849" y="9747"/>
                  </a:cubicBezTo>
                  <a:lnTo>
                    <a:pt x="9999" y="9991"/>
                  </a:lnTo>
                  <a:cubicBezTo>
                    <a:pt x="10284" y="9851"/>
                    <a:pt x="10512" y="9642"/>
                    <a:pt x="10790" y="9476"/>
                  </a:cubicBezTo>
                  <a:lnTo>
                    <a:pt x="10740" y="9293"/>
                  </a:lnTo>
                  <a:lnTo>
                    <a:pt x="10782" y="9214"/>
                  </a:lnTo>
                  <a:lnTo>
                    <a:pt x="10683" y="9153"/>
                  </a:lnTo>
                  <a:cubicBezTo>
                    <a:pt x="10682" y="9153"/>
                    <a:pt x="10671" y="9145"/>
                    <a:pt x="9942" y="8664"/>
                  </a:cubicBezTo>
                  <a:close/>
                  <a:moveTo>
                    <a:pt x="15175" y="6630"/>
                  </a:moveTo>
                  <a:cubicBezTo>
                    <a:pt x="14836" y="6769"/>
                    <a:pt x="14554" y="6908"/>
                    <a:pt x="14286" y="7091"/>
                  </a:cubicBezTo>
                  <a:lnTo>
                    <a:pt x="14385" y="7396"/>
                  </a:lnTo>
                  <a:cubicBezTo>
                    <a:pt x="14667" y="7257"/>
                    <a:pt x="14949" y="7118"/>
                    <a:pt x="15274" y="6935"/>
                  </a:cubicBezTo>
                  <a:close/>
                  <a:moveTo>
                    <a:pt x="17492" y="5627"/>
                  </a:moveTo>
                  <a:cubicBezTo>
                    <a:pt x="17210" y="5769"/>
                    <a:pt x="16927" y="5839"/>
                    <a:pt x="16603" y="6025"/>
                  </a:cubicBezTo>
                  <a:lnTo>
                    <a:pt x="16701" y="6335"/>
                  </a:lnTo>
                  <a:cubicBezTo>
                    <a:pt x="16984" y="6193"/>
                    <a:pt x="17266" y="6123"/>
                    <a:pt x="17591" y="5937"/>
                  </a:cubicBezTo>
                  <a:close/>
                  <a:moveTo>
                    <a:pt x="17156" y="4713"/>
                  </a:moveTo>
                  <a:lnTo>
                    <a:pt x="16990" y="5008"/>
                  </a:lnTo>
                  <a:lnTo>
                    <a:pt x="17699" y="5716"/>
                  </a:lnTo>
                  <a:lnTo>
                    <a:pt x="17889" y="5421"/>
                  </a:lnTo>
                  <a:close/>
                  <a:moveTo>
                    <a:pt x="7818" y="7190"/>
                  </a:moveTo>
                  <a:lnTo>
                    <a:pt x="7700" y="7544"/>
                  </a:lnTo>
                  <a:lnTo>
                    <a:pt x="8480" y="8104"/>
                  </a:lnTo>
                  <a:lnTo>
                    <a:pt x="8669" y="7750"/>
                  </a:lnTo>
                  <a:close/>
                  <a:moveTo>
                    <a:pt x="15170" y="2826"/>
                  </a:moveTo>
                  <a:lnTo>
                    <a:pt x="15005" y="3180"/>
                  </a:lnTo>
                  <a:lnTo>
                    <a:pt x="15737" y="3888"/>
                  </a:lnTo>
                  <a:lnTo>
                    <a:pt x="15903" y="3534"/>
                  </a:lnTo>
                  <a:close/>
                  <a:moveTo>
                    <a:pt x="5667" y="5716"/>
                  </a:moveTo>
                  <a:lnTo>
                    <a:pt x="5572" y="5981"/>
                  </a:lnTo>
                  <a:lnTo>
                    <a:pt x="6352" y="6541"/>
                  </a:lnTo>
                  <a:lnTo>
                    <a:pt x="6471" y="6276"/>
                  </a:lnTo>
                  <a:close/>
                  <a:moveTo>
                    <a:pt x="13279" y="998"/>
                  </a:moveTo>
                  <a:lnTo>
                    <a:pt x="13090" y="1264"/>
                  </a:lnTo>
                  <a:lnTo>
                    <a:pt x="13823" y="1971"/>
                  </a:lnTo>
                  <a:lnTo>
                    <a:pt x="14012" y="1706"/>
                  </a:lnTo>
                  <a:close/>
                  <a:moveTo>
                    <a:pt x="7818" y="1912"/>
                  </a:moveTo>
                  <a:lnTo>
                    <a:pt x="7653" y="2178"/>
                  </a:lnTo>
                  <a:lnTo>
                    <a:pt x="13775" y="7750"/>
                  </a:lnTo>
                  <a:lnTo>
                    <a:pt x="14012" y="7396"/>
                  </a:lnTo>
                  <a:close/>
                  <a:moveTo>
                    <a:pt x="11090" y="153"/>
                  </a:moveTo>
                  <a:cubicBezTo>
                    <a:pt x="11559" y="45"/>
                    <a:pt x="12031" y="-8"/>
                    <a:pt x="12503" y="1"/>
                  </a:cubicBezTo>
                  <a:cubicBezTo>
                    <a:pt x="14771" y="43"/>
                    <a:pt x="17063" y="1506"/>
                    <a:pt x="19237" y="5066"/>
                  </a:cubicBezTo>
                  <a:cubicBezTo>
                    <a:pt x="19124" y="5066"/>
                    <a:pt x="19068" y="5066"/>
                    <a:pt x="18955" y="5137"/>
                  </a:cubicBezTo>
                  <a:cubicBezTo>
                    <a:pt x="18955" y="5137"/>
                    <a:pt x="18956" y="5139"/>
                    <a:pt x="18969" y="5181"/>
                  </a:cubicBezTo>
                  <a:lnTo>
                    <a:pt x="19068" y="5488"/>
                  </a:lnTo>
                  <a:cubicBezTo>
                    <a:pt x="19181" y="5418"/>
                    <a:pt x="19293" y="5418"/>
                    <a:pt x="19462" y="5348"/>
                  </a:cubicBezTo>
                  <a:cubicBezTo>
                    <a:pt x="19574" y="5629"/>
                    <a:pt x="19743" y="5910"/>
                    <a:pt x="19856" y="6121"/>
                  </a:cubicBezTo>
                  <a:cubicBezTo>
                    <a:pt x="21600" y="11325"/>
                    <a:pt x="20362" y="14771"/>
                    <a:pt x="17661" y="17091"/>
                  </a:cubicBezTo>
                  <a:cubicBezTo>
                    <a:pt x="17661" y="17091"/>
                    <a:pt x="17672" y="17023"/>
                    <a:pt x="19349" y="6332"/>
                  </a:cubicBezTo>
                  <a:cubicBezTo>
                    <a:pt x="19349" y="6332"/>
                    <a:pt x="19342" y="6331"/>
                    <a:pt x="19012" y="6262"/>
                  </a:cubicBezTo>
                  <a:lnTo>
                    <a:pt x="17324" y="17373"/>
                  </a:lnTo>
                  <a:cubicBezTo>
                    <a:pt x="15354" y="18849"/>
                    <a:pt x="12710" y="19834"/>
                    <a:pt x="9953" y="20467"/>
                  </a:cubicBezTo>
                  <a:cubicBezTo>
                    <a:pt x="9953" y="20467"/>
                    <a:pt x="9963" y="20403"/>
                    <a:pt x="11641" y="9637"/>
                  </a:cubicBezTo>
                  <a:cubicBezTo>
                    <a:pt x="11641" y="9637"/>
                    <a:pt x="11634" y="9636"/>
                    <a:pt x="11303" y="9567"/>
                  </a:cubicBezTo>
                  <a:cubicBezTo>
                    <a:pt x="11303" y="9567"/>
                    <a:pt x="11293" y="9635"/>
                    <a:pt x="9615" y="20608"/>
                  </a:cubicBezTo>
                  <a:cubicBezTo>
                    <a:pt x="8433" y="20818"/>
                    <a:pt x="7308" y="21029"/>
                    <a:pt x="6126" y="21170"/>
                  </a:cubicBezTo>
                  <a:cubicBezTo>
                    <a:pt x="6126" y="21170"/>
                    <a:pt x="6126" y="21168"/>
                    <a:pt x="6126" y="21144"/>
                  </a:cubicBezTo>
                  <a:lnTo>
                    <a:pt x="6126" y="20959"/>
                  </a:lnTo>
                  <a:cubicBezTo>
                    <a:pt x="6126" y="20959"/>
                    <a:pt x="6124" y="20959"/>
                    <a:pt x="6091" y="20959"/>
                  </a:cubicBezTo>
                  <a:lnTo>
                    <a:pt x="5845" y="20959"/>
                  </a:lnTo>
                  <a:cubicBezTo>
                    <a:pt x="5845" y="20959"/>
                    <a:pt x="5845" y="20961"/>
                    <a:pt x="5838" y="20994"/>
                  </a:cubicBezTo>
                  <a:lnTo>
                    <a:pt x="5789" y="21240"/>
                  </a:lnTo>
                  <a:cubicBezTo>
                    <a:pt x="4607" y="21381"/>
                    <a:pt x="3426" y="21522"/>
                    <a:pt x="2300" y="21592"/>
                  </a:cubicBezTo>
                  <a:cubicBezTo>
                    <a:pt x="2300" y="21592"/>
                    <a:pt x="2308" y="21542"/>
                    <a:pt x="3313" y="15263"/>
                  </a:cubicBezTo>
                  <a:cubicBezTo>
                    <a:pt x="3313" y="15263"/>
                    <a:pt x="3311" y="15263"/>
                    <a:pt x="3278" y="15254"/>
                  </a:cubicBezTo>
                  <a:lnTo>
                    <a:pt x="3032" y="15193"/>
                  </a:lnTo>
                  <a:cubicBezTo>
                    <a:pt x="3032" y="15193"/>
                    <a:pt x="3024" y="15241"/>
                    <a:pt x="1997" y="21388"/>
                  </a:cubicBezTo>
                  <a:lnTo>
                    <a:pt x="0" y="12094"/>
                  </a:lnTo>
                  <a:cubicBezTo>
                    <a:pt x="550" y="10968"/>
                    <a:pt x="1180" y="9866"/>
                    <a:pt x="1850" y="8793"/>
                  </a:cubicBezTo>
                  <a:cubicBezTo>
                    <a:pt x="1850" y="8794"/>
                    <a:pt x="1883" y="8820"/>
                    <a:pt x="6183" y="12310"/>
                  </a:cubicBezTo>
                  <a:cubicBezTo>
                    <a:pt x="5958" y="12521"/>
                    <a:pt x="5789" y="12661"/>
                    <a:pt x="5620" y="12802"/>
                  </a:cubicBezTo>
                  <a:cubicBezTo>
                    <a:pt x="5620" y="12802"/>
                    <a:pt x="5621" y="12804"/>
                    <a:pt x="5641" y="12837"/>
                  </a:cubicBezTo>
                  <a:lnTo>
                    <a:pt x="5789" y="13083"/>
                  </a:lnTo>
                  <a:cubicBezTo>
                    <a:pt x="6014" y="12872"/>
                    <a:pt x="6295" y="12731"/>
                    <a:pt x="6520" y="12521"/>
                  </a:cubicBezTo>
                  <a:cubicBezTo>
                    <a:pt x="6520" y="12520"/>
                    <a:pt x="6520" y="12519"/>
                    <a:pt x="6513" y="12503"/>
                  </a:cubicBezTo>
                  <a:lnTo>
                    <a:pt x="6464" y="12380"/>
                  </a:lnTo>
                  <a:cubicBezTo>
                    <a:pt x="6464" y="12380"/>
                    <a:pt x="6465" y="12378"/>
                    <a:pt x="6478" y="12354"/>
                  </a:cubicBezTo>
                  <a:lnTo>
                    <a:pt x="6577" y="12169"/>
                  </a:lnTo>
                  <a:cubicBezTo>
                    <a:pt x="6576" y="12169"/>
                    <a:pt x="6540" y="12140"/>
                    <a:pt x="2019" y="8512"/>
                  </a:cubicBezTo>
                  <a:cubicBezTo>
                    <a:pt x="4634" y="4397"/>
                    <a:pt x="7805" y="913"/>
                    <a:pt x="11090" y="153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92" name="Shape 692"/>
            <p:cNvSpPr/>
            <p:nvPr/>
          </p:nvSpPr>
          <p:spPr>
            <a:xfrm rot="19995333" flipH="1">
              <a:off x="439813" y="1571924"/>
              <a:ext cx="527052" cy="533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4" extrusionOk="0">
                  <a:moveTo>
                    <a:pt x="16944" y="16725"/>
                  </a:moveTo>
                  <a:lnTo>
                    <a:pt x="17210" y="16813"/>
                  </a:lnTo>
                  <a:lnTo>
                    <a:pt x="17055" y="17918"/>
                  </a:lnTo>
                  <a:lnTo>
                    <a:pt x="16789" y="17860"/>
                  </a:lnTo>
                  <a:close/>
                  <a:moveTo>
                    <a:pt x="20813" y="13221"/>
                  </a:moveTo>
                  <a:cubicBezTo>
                    <a:pt x="20275" y="16835"/>
                    <a:pt x="20271" y="16865"/>
                    <a:pt x="20271" y="16866"/>
                  </a:cubicBezTo>
                  <a:cubicBezTo>
                    <a:pt x="20787" y="16398"/>
                    <a:pt x="21246" y="15883"/>
                    <a:pt x="21600" y="15274"/>
                  </a:cubicBezTo>
                  <a:close/>
                  <a:moveTo>
                    <a:pt x="17320" y="13758"/>
                  </a:moveTo>
                  <a:lnTo>
                    <a:pt x="17630" y="13816"/>
                  </a:lnTo>
                  <a:lnTo>
                    <a:pt x="17475" y="14921"/>
                  </a:lnTo>
                  <a:lnTo>
                    <a:pt x="17166" y="14863"/>
                  </a:lnTo>
                  <a:close/>
                  <a:moveTo>
                    <a:pt x="9578" y="17714"/>
                  </a:moveTo>
                  <a:lnTo>
                    <a:pt x="9910" y="17714"/>
                  </a:lnTo>
                  <a:lnTo>
                    <a:pt x="9733" y="18878"/>
                  </a:lnTo>
                  <a:lnTo>
                    <a:pt x="9490" y="18820"/>
                  </a:lnTo>
                  <a:close/>
                  <a:moveTo>
                    <a:pt x="17741" y="10761"/>
                  </a:moveTo>
                  <a:lnTo>
                    <a:pt x="18006" y="10848"/>
                  </a:lnTo>
                  <a:lnTo>
                    <a:pt x="17851" y="11954"/>
                  </a:lnTo>
                  <a:lnTo>
                    <a:pt x="17586" y="11867"/>
                  </a:lnTo>
                  <a:close/>
                  <a:moveTo>
                    <a:pt x="9998" y="14718"/>
                  </a:moveTo>
                  <a:lnTo>
                    <a:pt x="10264" y="14805"/>
                  </a:lnTo>
                  <a:lnTo>
                    <a:pt x="10109" y="15911"/>
                  </a:lnTo>
                  <a:lnTo>
                    <a:pt x="9844" y="15823"/>
                  </a:lnTo>
                  <a:close/>
                  <a:moveTo>
                    <a:pt x="2209" y="19024"/>
                  </a:moveTo>
                  <a:lnTo>
                    <a:pt x="2367" y="19303"/>
                  </a:lnTo>
                  <a:cubicBezTo>
                    <a:pt x="2157" y="19582"/>
                    <a:pt x="1947" y="19792"/>
                    <a:pt x="1736" y="20071"/>
                  </a:cubicBezTo>
                  <a:lnTo>
                    <a:pt x="1526" y="19722"/>
                  </a:lnTo>
                  <a:cubicBezTo>
                    <a:pt x="1736" y="19512"/>
                    <a:pt x="1947" y="19303"/>
                    <a:pt x="2209" y="19024"/>
                  </a:cubicBezTo>
                  <a:close/>
                  <a:moveTo>
                    <a:pt x="18161" y="7793"/>
                  </a:moveTo>
                  <a:lnTo>
                    <a:pt x="18426" y="7852"/>
                  </a:lnTo>
                  <a:lnTo>
                    <a:pt x="18271" y="8957"/>
                  </a:lnTo>
                  <a:lnTo>
                    <a:pt x="18006" y="8899"/>
                  </a:lnTo>
                  <a:close/>
                  <a:moveTo>
                    <a:pt x="4012" y="17162"/>
                  </a:moveTo>
                  <a:lnTo>
                    <a:pt x="4198" y="17402"/>
                  </a:lnTo>
                  <a:cubicBezTo>
                    <a:pt x="3958" y="17710"/>
                    <a:pt x="3745" y="17916"/>
                    <a:pt x="3531" y="18122"/>
                  </a:cubicBezTo>
                  <a:lnTo>
                    <a:pt x="3345" y="17882"/>
                  </a:lnTo>
                  <a:cubicBezTo>
                    <a:pt x="3585" y="17642"/>
                    <a:pt x="3798" y="17436"/>
                    <a:pt x="4012" y="17162"/>
                  </a:cubicBezTo>
                  <a:close/>
                  <a:moveTo>
                    <a:pt x="10374" y="12012"/>
                  </a:moveTo>
                  <a:lnTo>
                    <a:pt x="10640" y="12099"/>
                  </a:lnTo>
                  <a:lnTo>
                    <a:pt x="10529" y="12914"/>
                  </a:lnTo>
                  <a:lnTo>
                    <a:pt x="10264" y="12856"/>
                  </a:lnTo>
                  <a:close/>
                  <a:moveTo>
                    <a:pt x="7803" y="13700"/>
                  </a:moveTo>
                  <a:lnTo>
                    <a:pt x="7943" y="13942"/>
                  </a:lnTo>
                  <a:cubicBezTo>
                    <a:pt x="7697" y="14185"/>
                    <a:pt x="7483" y="14393"/>
                    <a:pt x="7216" y="14601"/>
                  </a:cubicBezTo>
                  <a:lnTo>
                    <a:pt x="7076" y="14359"/>
                  </a:lnTo>
                  <a:cubicBezTo>
                    <a:pt x="7323" y="14116"/>
                    <a:pt x="7537" y="13908"/>
                    <a:pt x="7803" y="13700"/>
                  </a:cubicBezTo>
                  <a:close/>
                  <a:moveTo>
                    <a:pt x="4963" y="15212"/>
                  </a:moveTo>
                  <a:cubicBezTo>
                    <a:pt x="5686" y="15553"/>
                    <a:pt x="5695" y="15558"/>
                    <a:pt x="5695" y="15558"/>
                  </a:cubicBezTo>
                  <a:cubicBezTo>
                    <a:pt x="5747" y="15489"/>
                    <a:pt x="5800" y="15420"/>
                    <a:pt x="5904" y="15351"/>
                  </a:cubicBezTo>
                  <a:lnTo>
                    <a:pt x="6041" y="15653"/>
                  </a:lnTo>
                  <a:cubicBezTo>
                    <a:pt x="5800" y="15903"/>
                    <a:pt x="5590" y="16111"/>
                    <a:pt x="5381" y="16318"/>
                  </a:cubicBezTo>
                  <a:lnTo>
                    <a:pt x="5198" y="16076"/>
                  </a:lnTo>
                  <a:cubicBezTo>
                    <a:pt x="5277" y="15972"/>
                    <a:pt x="5329" y="15903"/>
                    <a:pt x="5381" y="15834"/>
                  </a:cubicBezTo>
                  <a:cubicBezTo>
                    <a:pt x="4918" y="15630"/>
                    <a:pt x="4911" y="15627"/>
                    <a:pt x="4911" y="15627"/>
                  </a:cubicBezTo>
                  <a:cubicBezTo>
                    <a:pt x="4962" y="15221"/>
                    <a:pt x="4963" y="15213"/>
                    <a:pt x="4963" y="15212"/>
                  </a:cubicBezTo>
                  <a:close/>
                  <a:moveTo>
                    <a:pt x="17112" y="6998"/>
                  </a:moveTo>
                  <a:cubicBezTo>
                    <a:pt x="17363" y="6817"/>
                    <a:pt x="17628" y="6680"/>
                    <a:pt x="17945" y="6542"/>
                  </a:cubicBezTo>
                  <a:lnTo>
                    <a:pt x="18037" y="6843"/>
                  </a:lnTo>
                  <a:cubicBezTo>
                    <a:pt x="17733" y="7024"/>
                    <a:pt x="17469" y="7161"/>
                    <a:pt x="17205" y="7299"/>
                  </a:cubicBezTo>
                  <a:close/>
                  <a:moveTo>
                    <a:pt x="11697" y="10499"/>
                  </a:moveTo>
                  <a:lnTo>
                    <a:pt x="11837" y="10803"/>
                  </a:lnTo>
                  <a:cubicBezTo>
                    <a:pt x="11590" y="10985"/>
                    <a:pt x="11323" y="11193"/>
                    <a:pt x="11110" y="11401"/>
                  </a:cubicBezTo>
                  <a:lnTo>
                    <a:pt x="10950" y="11054"/>
                  </a:lnTo>
                  <a:cubicBezTo>
                    <a:pt x="11216" y="10846"/>
                    <a:pt x="11430" y="10638"/>
                    <a:pt x="11697" y="10499"/>
                  </a:cubicBezTo>
                  <a:close/>
                  <a:moveTo>
                    <a:pt x="15798" y="7706"/>
                  </a:moveTo>
                  <a:lnTo>
                    <a:pt x="15891" y="8014"/>
                  </a:lnTo>
                  <a:cubicBezTo>
                    <a:pt x="15638" y="8198"/>
                    <a:pt x="15371" y="8409"/>
                    <a:pt x="15158" y="8550"/>
                  </a:cubicBezTo>
                  <a:lnTo>
                    <a:pt x="15018" y="8242"/>
                  </a:lnTo>
                  <a:cubicBezTo>
                    <a:pt x="15264" y="8058"/>
                    <a:pt x="15531" y="7847"/>
                    <a:pt x="15798" y="7706"/>
                  </a:cubicBezTo>
                  <a:close/>
                  <a:moveTo>
                    <a:pt x="13047" y="8550"/>
                  </a:moveTo>
                  <a:cubicBezTo>
                    <a:pt x="13732" y="9026"/>
                    <a:pt x="13741" y="9032"/>
                    <a:pt x="13741" y="9032"/>
                  </a:cubicBezTo>
                  <a:lnTo>
                    <a:pt x="13834" y="9093"/>
                  </a:lnTo>
                  <a:lnTo>
                    <a:pt x="13794" y="9170"/>
                  </a:lnTo>
                  <a:lnTo>
                    <a:pt x="13841" y="9351"/>
                  </a:lnTo>
                  <a:cubicBezTo>
                    <a:pt x="13581" y="9515"/>
                    <a:pt x="13367" y="9721"/>
                    <a:pt x="13101" y="9859"/>
                  </a:cubicBezTo>
                  <a:lnTo>
                    <a:pt x="12961" y="9618"/>
                  </a:lnTo>
                  <a:cubicBezTo>
                    <a:pt x="13101" y="9446"/>
                    <a:pt x="13261" y="9377"/>
                    <a:pt x="13421" y="9239"/>
                  </a:cubicBezTo>
                  <a:cubicBezTo>
                    <a:pt x="12948" y="8900"/>
                    <a:pt x="12941" y="8894"/>
                    <a:pt x="12940" y="8894"/>
                  </a:cubicBezTo>
                  <a:close/>
                  <a:moveTo>
                    <a:pt x="2787" y="14252"/>
                  </a:moveTo>
                  <a:lnTo>
                    <a:pt x="3628" y="14660"/>
                  </a:lnTo>
                  <a:lnTo>
                    <a:pt x="3539" y="15009"/>
                  </a:lnTo>
                  <a:lnTo>
                    <a:pt x="2699" y="14601"/>
                  </a:lnTo>
                  <a:close/>
                  <a:moveTo>
                    <a:pt x="11060" y="7095"/>
                  </a:moveTo>
                  <a:lnTo>
                    <a:pt x="11857" y="7648"/>
                  </a:lnTo>
                  <a:lnTo>
                    <a:pt x="11680" y="7997"/>
                  </a:lnTo>
                  <a:lnTo>
                    <a:pt x="10950" y="7444"/>
                  </a:lnTo>
                  <a:close/>
                  <a:moveTo>
                    <a:pt x="9047" y="5640"/>
                  </a:moveTo>
                  <a:lnTo>
                    <a:pt x="9799" y="6193"/>
                  </a:lnTo>
                  <a:lnTo>
                    <a:pt x="9689" y="6455"/>
                  </a:lnTo>
                  <a:lnTo>
                    <a:pt x="8959" y="5902"/>
                  </a:lnTo>
                  <a:close/>
                  <a:moveTo>
                    <a:pt x="11060" y="1887"/>
                  </a:moveTo>
                  <a:lnTo>
                    <a:pt x="16856" y="7299"/>
                  </a:lnTo>
                  <a:lnTo>
                    <a:pt x="16635" y="7648"/>
                  </a:lnTo>
                  <a:lnTo>
                    <a:pt x="10905" y="2149"/>
                  </a:lnTo>
                  <a:close/>
                  <a:moveTo>
                    <a:pt x="12812" y="632"/>
                  </a:moveTo>
                  <a:cubicBezTo>
                    <a:pt x="10211" y="1897"/>
                    <a:pt x="7732" y="4920"/>
                    <a:pt x="5634" y="8400"/>
                  </a:cubicBezTo>
                  <a:cubicBezTo>
                    <a:pt x="9871" y="11985"/>
                    <a:pt x="9898" y="12008"/>
                    <a:pt x="9899" y="12008"/>
                  </a:cubicBezTo>
                  <a:lnTo>
                    <a:pt x="9806" y="12190"/>
                  </a:lnTo>
                  <a:cubicBezTo>
                    <a:pt x="9794" y="12215"/>
                    <a:pt x="9793" y="12216"/>
                    <a:pt x="9793" y="12216"/>
                  </a:cubicBezTo>
                  <a:lnTo>
                    <a:pt x="9839" y="12338"/>
                  </a:lnTo>
                  <a:cubicBezTo>
                    <a:pt x="9845" y="12354"/>
                    <a:pt x="9846" y="12355"/>
                    <a:pt x="9846" y="12355"/>
                  </a:cubicBezTo>
                  <a:cubicBezTo>
                    <a:pt x="9635" y="12563"/>
                    <a:pt x="9372" y="12702"/>
                    <a:pt x="9161" y="12910"/>
                  </a:cubicBezTo>
                  <a:lnTo>
                    <a:pt x="9023" y="12667"/>
                  </a:lnTo>
                  <a:cubicBezTo>
                    <a:pt x="9004" y="12634"/>
                    <a:pt x="9003" y="12633"/>
                    <a:pt x="9003" y="12633"/>
                  </a:cubicBezTo>
                  <a:cubicBezTo>
                    <a:pt x="9161" y="12494"/>
                    <a:pt x="9319" y="12355"/>
                    <a:pt x="9530" y="12147"/>
                  </a:cubicBezTo>
                  <a:cubicBezTo>
                    <a:pt x="5500" y="8698"/>
                    <a:pt x="5476" y="8678"/>
                    <a:pt x="5476" y="8677"/>
                  </a:cubicBezTo>
                  <a:cubicBezTo>
                    <a:pt x="3791" y="11522"/>
                    <a:pt x="2369" y="14576"/>
                    <a:pt x="1369" y="17212"/>
                  </a:cubicBezTo>
                  <a:cubicBezTo>
                    <a:pt x="3457" y="18382"/>
                    <a:pt x="3475" y="18392"/>
                    <a:pt x="3475" y="18392"/>
                  </a:cubicBezTo>
                  <a:lnTo>
                    <a:pt x="3383" y="18696"/>
                  </a:lnTo>
                  <a:cubicBezTo>
                    <a:pt x="3370" y="18737"/>
                    <a:pt x="3370" y="18739"/>
                    <a:pt x="3370" y="18739"/>
                  </a:cubicBezTo>
                  <a:cubicBezTo>
                    <a:pt x="1281" y="17569"/>
                    <a:pt x="1264" y="17559"/>
                    <a:pt x="1264" y="17559"/>
                  </a:cubicBezTo>
                  <a:cubicBezTo>
                    <a:pt x="737" y="19017"/>
                    <a:pt x="316" y="20335"/>
                    <a:pt x="0" y="21445"/>
                  </a:cubicBezTo>
                  <a:cubicBezTo>
                    <a:pt x="105" y="21306"/>
                    <a:pt x="263" y="21168"/>
                    <a:pt x="421" y="20960"/>
                  </a:cubicBezTo>
                  <a:lnTo>
                    <a:pt x="605" y="21202"/>
                  </a:lnTo>
                  <a:cubicBezTo>
                    <a:pt x="631" y="21236"/>
                    <a:pt x="632" y="21237"/>
                    <a:pt x="632" y="21237"/>
                  </a:cubicBezTo>
                  <a:lnTo>
                    <a:pt x="316" y="21584"/>
                  </a:lnTo>
                  <a:cubicBezTo>
                    <a:pt x="1632" y="21515"/>
                    <a:pt x="3528" y="21515"/>
                    <a:pt x="5581" y="21306"/>
                  </a:cubicBezTo>
                  <a:cubicBezTo>
                    <a:pt x="6575" y="15031"/>
                    <a:pt x="6581" y="14992"/>
                    <a:pt x="6581" y="14992"/>
                  </a:cubicBezTo>
                  <a:lnTo>
                    <a:pt x="6812" y="15053"/>
                  </a:lnTo>
                  <a:cubicBezTo>
                    <a:pt x="6843" y="15061"/>
                    <a:pt x="6845" y="15061"/>
                    <a:pt x="6845" y="15061"/>
                  </a:cubicBezTo>
                  <a:cubicBezTo>
                    <a:pt x="5903" y="21267"/>
                    <a:pt x="5897" y="21306"/>
                    <a:pt x="5897" y="21306"/>
                  </a:cubicBezTo>
                  <a:cubicBezTo>
                    <a:pt x="6950" y="21237"/>
                    <a:pt x="8056" y="21098"/>
                    <a:pt x="9161" y="20960"/>
                  </a:cubicBezTo>
                  <a:lnTo>
                    <a:pt x="9207" y="20717"/>
                  </a:lnTo>
                  <a:cubicBezTo>
                    <a:pt x="9214" y="20684"/>
                    <a:pt x="9214" y="20682"/>
                    <a:pt x="9214" y="20682"/>
                  </a:cubicBezTo>
                  <a:lnTo>
                    <a:pt x="9444" y="20682"/>
                  </a:lnTo>
                  <a:cubicBezTo>
                    <a:pt x="9475" y="20682"/>
                    <a:pt x="9477" y="20682"/>
                    <a:pt x="9477" y="20682"/>
                  </a:cubicBezTo>
                  <a:lnTo>
                    <a:pt x="9477" y="20864"/>
                  </a:lnTo>
                  <a:cubicBezTo>
                    <a:pt x="9477" y="20889"/>
                    <a:pt x="9477" y="20890"/>
                    <a:pt x="9477" y="20890"/>
                  </a:cubicBezTo>
                  <a:cubicBezTo>
                    <a:pt x="10583" y="20751"/>
                    <a:pt x="11636" y="20543"/>
                    <a:pt x="12742" y="20335"/>
                  </a:cubicBezTo>
                  <a:cubicBezTo>
                    <a:pt x="14312" y="9502"/>
                    <a:pt x="14321" y="9441"/>
                    <a:pt x="14321" y="9441"/>
                  </a:cubicBezTo>
                  <a:cubicBezTo>
                    <a:pt x="14631" y="9509"/>
                    <a:pt x="14637" y="9510"/>
                    <a:pt x="14637" y="9510"/>
                  </a:cubicBezTo>
                  <a:cubicBezTo>
                    <a:pt x="13067" y="20131"/>
                    <a:pt x="13058" y="20196"/>
                    <a:pt x="13058" y="20196"/>
                  </a:cubicBezTo>
                  <a:cubicBezTo>
                    <a:pt x="15638" y="19572"/>
                    <a:pt x="18112" y="18600"/>
                    <a:pt x="19955" y="17143"/>
                  </a:cubicBezTo>
                  <a:lnTo>
                    <a:pt x="20600" y="12665"/>
                  </a:lnTo>
                  <a:lnTo>
                    <a:pt x="16375" y="1636"/>
                  </a:lnTo>
                  <a:lnTo>
                    <a:pt x="15993" y="1247"/>
                  </a:lnTo>
                  <a:lnTo>
                    <a:pt x="16142" y="1028"/>
                  </a:lnTo>
                  <a:lnTo>
                    <a:pt x="15772" y="64"/>
                  </a:lnTo>
                  <a:lnTo>
                    <a:pt x="15444" y="1"/>
                  </a:lnTo>
                  <a:cubicBezTo>
                    <a:pt x="14560" y="-16"/>
                    <a:pt x="13679" y="210"/>
                    <a:pt x="12812" y="632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93" name="Shape 693"/>
            <p:cNvSpPr/>
            <p:nvPr/>
          </p:nvSpPr>
          <p:spPr>
            <a:xfrm rot="13042058">
              <a:off x="3862463" y="833736"/>
              <a:ext cx="565151" cy="53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94" name="Shape 694"/>
            <p:cNvSpPr/>
            <p:nvPr/>
          </p:nvSpPr>
          <p:spPr>
            <a:xfrm rot="19360752">
              <a:off x="4727650" y="351136"/>
              <a:ext cx="563565" cy="53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extrusionOk="0">
                  <a:moveTo>
                    <a:pt x="2021" y="19022"/>
                  </a:moveTo>
                  <a:cubicBezTo>
                    <a:pt x="1781" y="19303"/>
                    <a:pt x="1589" y="19514"/>
                    <a:pt x="1396" y="19725"/>
                  </a:cubicBezTo>
                  <a:lnTo>
                    <a:pt x="1589" y="20077"/>
                  </a:lnTo>
                  <a:cubicBezTo>
                    <a:pt x="1781" y="19796"/>
                    <a:pt x="1973" y="19585"/>
                    <a:pt x="2166" y="19303"/>
                  </a:cubicBezTo>
                  <a:close/>
                  <a:moveTo>
                    <a:pt x="3670" y="17147"/>
                  </a:moveTo>
                  <a:cubicBezTo>
                    <a:pt x="3475" y="17424"/>
                    <a:pt x="3280" y="17631"/>
                    <a:pt x="3060" y="17872"/>
                  </a:cubicBezTo>
                  <a:lnTo>
                    <a:pt x="3231" y="18114"/>
                  </a:lnTo>
                  <a:cubicBezTo>
                    <a:pt x="3426" y="17907"/>
                    <a:pt x="3622" y="17700"/>
                    <a:pt x="3841" y="17389"/>
                  </a:cubicBezTo>
                  <a:close/>
                  <a:moveTo>
                    <a:pt x="3319" y="14628"/>
                  </a:moveTo>
                  <a:lnTo>
                    <a:pt x="2550" y="14218"/>
                  </a:lnTo>
                  <a:lnTo>
                    <a:pt x="2469" y="14570"/>
                  </a:lnTo>
                  <a:lnTo>
                    <a:pt x="3238" y="14980"/>
                  </a:lnTo>
                  <a:close/>
                  <a:moveTo>
                    <a:pt x="5402" y="15324"/>
                  </a:moveTo>
                  <a:cubicBezTo>
                    <a:pt x="5306" y="15394"/>
                    <a:pt x="5258" y="15463"/>
                    <a:pt x="5211" y="15533"/>
                  </a:cubicBezTo>
                  <a:cubicBezTo>
                    <a:pt x="5210" y="15533"/>
                    <a:pt x="5199" y="15527"/>
                    <a:pt x="4541" y="15185"/>
                  </a:cubicBezTo>
                  <a:cubicBezTo>
                    <a:pt x="4541" y="15185"/>
                    <a:pt x="4539" y="15196"/>
                    <a:pt x="4493" y="15602"/>
                  </a:cubicBezTo>
                  <a:cubicBezTo>
                    <a:pt x="4493" y="15602"/>
                    <a:pt x="4502" y="15607"/>
                    <a:pt x="4924" y="15811"/>
                  </a:cubicBezTo>
                  <a:cubicBezTo>
                    <a:pt x="4876" y="15881"/>
                    <a:pt x="4828" y="15950"/>
                    <a:pt x="4756" y="16054"/>
                  </a:cubicBezTo>
                  <a:lnTo>
                    <a:pt x="4923" y="16298"/>
                  </a:lnTo>
                  <a:cubicBezTo>
                    <a:pt x="5115" y="16089"/>
                    <a:pt x="5306" y="15881"/>
                    <a:pt x="5527" y="15628"/>
                  </a:cubicBezTo>
                  <a:close/>
                  <a:moveTo>
                    <a:pt x="9067" y="17704"/>
                  </a:moveTo>
                  <a:lnTo>
                    <a:pt x="8763" y="17704"/>
                  </a:lnTo>
                  <a:lnTo>
                    <a:pt x="8682" y="18817"/>
                  </a:lnTo>
                  <a:lnTo>
                    <a:pt x="8905" y="18876"/>
                  </a:lnTo>
                  <a:close/>
                  <a:moveTo>
                    <a:pt x="7139" y="13662"/>
                  </a:moveTo>
                  <a:cubicBezTo>
                    <a:pt x="6895" y="13871"/>
                    <a:pt x="6700" y="14081"/>
                    <a:pt x="6474" y="14325"/>
                  </a:cubicBezTo>
                  <a:lnTo>
                    <a:pt x="6603" y="14570"/>
                  </a:lnTo>
                  <a:cubicBezTo>
                    <a:pt x="6847" y="14360"/>
                    <a:pt x="7042" y="14151"/>
                    <a:pt x="7268" y="13906"/>
                  </a:cubicBezTo>
                  <a:close/>
                  <a:moveTo>
                    <a:pt x="9391" y="14775"/>
                  </a:moveTo>
                  <a:lnTo>
                    <a:pt x="9148" y="14687"/>
                  </a:lnTo>
                  <a:lnTo>
                    <a:pt x="9006" y="15800"/>
                  </a:lnTo>
                  <a:lnTo>
                    <a:pt x="9249" y="15888"/>
                  </a:lnTo>
                  <a:close/>
                  <a:moveTo>
                    <a:pt x="9735" y="12050"/>
                  </a:moveTo>
                  <a:lnTo>
                    <a:pt x="9492" y="11963"/>
                  </a:lnTo>
                  <a:lnTo>
                    <a:pt x="9391" y="12812"/>
                  </a:lnTo>
                  <a:lnTo>
                    <a:pt x="9634" y="12871"/>
                  </a:lnTo>
                  <a:close/>
                  <a:moveTo>
                    <a:pt x="15746" y="16796"/>
                  </a:moveTo>
                  <a:lnTo>
                    <a:pt x="15503" y="16708"/>
                  </a:lnTo>
                  <a:lnTo>
                    <a:pt x="15361" y="17850"/>
                  </a:lnTo>
                  <a:lnTo>
                    <a:pt x="15604" y="17909"/>
                  </a:lnTo>
                  <a:close/>
                  <a:moveTo>
                    <a:pt x="10701" y="10439"/>
                  </a:moveTo>
                  <a:cubicBezTo>
                    <a:pt x="10457" y="10579"/>
                    <a:pt x="10262" y="10789"/>
                    <a:pt x="10018" y="10998"/>
                  </a:cubicBezTo>
                  <a:lnTo>
                    <a:pt x="10165" y="11348"/>
                  </a:lnTo>
                  <a:cubicBezTo>
                    <a:pt x="10360" y="11138"/>
                    <a:pt x="10604" y="10928"/>
                    <a:pt x="10830" y="10745"/>
                  </a:cubicBezTo>
                  <a:close/>
                  <a:moveTo>
                    <a:pt x="8966" y="6104"/>
                  </a:moveTo>
                  <a:lnTo>
                    <a:pt x="8278" y="5548"/>
                  </a:lnTo>
                  <a:lnTo>
                    <a:pt x="8197" y="5811"/>
                  </a:lnTo>
                  <a:lnTo>
                    <a:pt x="8865" y="6368"/>
                  </a:lnTo>
                  <a:close/>
                  <a:moveTo>
                    <a:pt x="16130" y="13779"/>
                  </a:moveTo>
                  <a:lnTo>
                    <a:pt x="15847" y="13720"/>
                  </a:lnTo>
                  <a:lnTo>
                    <a:pt x="15705" y="14833"/>
                  </a:lnTo>
                  <a:lnTo>
                    <a:pt x="15988" y="14892"/>
                  </a:lnTo>
                  <a:close/>
                  <a:moveTo>
                    <a:pt x="10848" y="7569"/>
                  </a:moveTo>
                  <a:lnTo>
                    <a:pt x="10119" y="7012"/>
                  </a:lnTo>
                  <a:lnTo>
                    <a:pt x="10018" y="7364"/>
                  </a:lnTo>
                  <a:lnTo>
                    <a:pt x="10686" y="7920"/>
                  </a:lnTo>
                  <a:close/>
                  <a:moveTo>
                    <a:pt x="12657" y="9023"/>
                  </a:moveTo>
                  <a:lnTo>
                    <a:pt x="12572" y="8962"/>
                  </a:lnTo>
                  <a:cubicBezTo>
                    <a:pt x="12572" y="8962"/>
                    <a:pt x="12561" y="8954"/>
                    <a:pt x="11937" y="8477"/>
                  </a:cubicBezTo>
                  <a:lnTo>
                    <a:pt x="11840" y="8824"/>
                  </a:lnTo>
                  <a:cubicBezTo>
                    <a:pt x="11840" y="8824"/>
                    <a:pt x="11848" y="8831"/>
                    <a:pt x="12279" y="9171"/>
                  </a:cubicBezTo>
                  <a:cubicBezTo>
                    <a:pt x="12132" y="9309"/>
                    <a:pt x="11986" y="9379"/>
                    <a:pt x="11858" y="9552"/>
                  </a:cubicBezTo>
                  <a:lnTo>
                    <a:pt x="11986" y="9795"/>
                  </a:lnTo>
                  <a:cubicBezTo>
                    <a:pt x="12230" y="9656"/>
                    <a:pt x="12425" y="9448"/>
                    <a:pt x="12663" y="9283"/>
                  </a:cubicBezTo>
                  <a:lnTo>
                    <a:pt x="12621" y="9101"/>
                  </a:lnTo>
                  <a:close/>
                  <a:moveTo>
                    <a:pt x="16474" y="10791"/>
                  </a:moveTo>
                  <a:lnTo>
                    <a:pt x="16231" y="10703"/>
                  </a:lnTo>
                  <a:lnTo>
                    <a:pt x="16090" y="11816"/>
                  </a:lnTo>
                  <a:lnTo>
                    <a:pt x="16333" y="11904"/>
                  </a:lnTo>
                  <a:close/>
                  <a:moveTo>
                    <a:pt x="14454" y="7627"/>
                  </a:moveTo>
                  <a:cubicBezTo>
                    <a:pt x="14210" y="7769"/>
                    <a:pt x="13966" y="7981"/>
                    <a:pt x="13740" y="8167"/>
                  </a:cubicBezTo>
                  <a:lnTo>
                    <a:pt x="13868" y="8477"/>
                  </a:lnTo>
                  <a:cubicBezTo>
                    <a:pt x="14063" y="8335"/>
                    <a:pt x="14307" y="8123"/>
                    <a:pt x="14539" y="7937"/>
                  </a:cubicBezTo>
                  <a:close/>
                  <a:moveTo>
                    <a:pt x="15422" y="7217"/>
                  </a:moveTo>
                  <a:lnTo>
                    <a:pt x="10119" y="1769"/>
                  </a:lnTo>
                  <a:lnTo>
                    <a:pt x="9978" y="2032"/>
                  </a:lnTo>
                  <a:lnTo>
                    <a:pt x="15219" y="7569"/>
                  </a:lnTo>
                  <a:close/>
                  <a:moveTo>
                    <a:pt x="16859" y="7774"/>
                  </a:moveTo>
                  <a:lnTo>
                    <a:pt x="16616" y="7715"/>
                  </a:lnTo>
                  <a:lnTo>
                    <a:pt x="16474" y="8828"/>
                  </a:lnTo>
                  <a:lnTo>
                    <a:pt x="16717" y="8887"/>
                  </a:lnTo>
                  <a:close/>
                  <a:moveTo>
                    <a:pt x="16418" y="6456"/>
                  </a:moveTo>
                  <a:cubicBezTo>
                    <a:pt x="16128" y="6594"/>
                    <a:pt x="15886" y="6733"/>
                    <a:pt x="15657" y="6914"/>
                  </a:cubicBezTo>
                  <a:lnTo>
                    <a:pt x="15741" y="7217"/>
                  </a:lnTo>
                  <a:cubicBezTo>
                    <a:pt x="15983" y="7079"/>
                    <a:pt x="16225" y="6940"/>
                    <a:pt x="16503" y="6758"/>
                  </a:cubicBezTo>
                  <a:close/>
                  <a:moveTo>
                    <a:pt x="18401" y="5460"/>
                  </a:moveTo>
                  <a:cubicBezTo>
                    <a:pt x="18160" y="5600"/>
                    <a:pt x="17918" y="5671"/>
                    <a:pt x="17640" y="5855"/>
                  </a:cubicBezTo>
                  <a:lnTo>
                    <a:pt x="17725" y="6163"/>
                  </a:lnTo>
                  <a:cubicBezTo>
                    <a:pt x="17966" y="6022"/>
                    <a:pt x="18208" y="5952"/>
                    <a:pt x="18486" y="5767"/>
                  </a:cubicBezTo>
                  <a:close/>
                  <a:moveTo>
                    <a:pt x="19891" y="6902"/>
                  </a:moveTo>
                  <a:lnTo>
                    <a:pt x="20894" y="8008"/>
                  </a:lnTo>
                  <a:cubicBezTo>
                    <a:pt x="21600" y="12049"/>
                    <a:pt x="20538" y="14864"/>
                    <a:pt x="18546" y="16849"/>
                  </a:cubicBezTo>
                  <a:cubicBezTo>
                    <a:pt x="18546" y="16849"/>
                    <a:pt x="18557" y="16767"/>
                    <a:pt x="19891" y="6902"/>
                  </a:cubicBezTo>
                  <a:close/>
                  <a:moveTo>
                    <a:pt x="13637" y="0"/>
                  </a:moveTo>
                  <a:lnTo>
                    <a:pt x="14642" y="1109"/>
                  </a:lnTo>
                  <a:lnTo>
                    <a:pt x="14632" y="1124"/>
                  </a:lnTo>
                  <a:lnTo>
                    <a:pt x="15260" y="1827"/>
                  </a:lnTo>
                  <a:lnTo>
                    <a:pt x="15273" y="1806"/>
                  </a:lnTo>
                  <a:lnTo>
                    <a:pt x="16305" y="2945"/>
                  </a:lnTo>
                  <a:lnTo>
                    <a:pt x="16272" y="3028"/>
                  </a:lnTo>
                  <a:lnTo>
                    <a:pt x="16899" y="3731"/>
                  </a:lnTo>
                  <a:lnTo>
                    <a:pt x="16936" y="3641"/>
                  </a:lnTo>
                  <a:lnTo>
                    <a:pt x="17991" y="4805"/>
                  </a:lnTo>
                  <a:lnTo>
                    <a:pt x="17972" y="4845"/>
                  </a:lnTo>
                  <a:lnTo>
                    <a:pt x="18579" y="5548"/>
                  </a:lnTo>
                  <a:lnTo>
                    <a:pt x="18611" y="5489"/>
                  </a:lnTo>
                  <a:lnTo>
                    <a:pt x="19633" y="6617"/>
                  </a:lnTo>
                  <a:lnTo>
                    <a:pt x="18257" y="17129"/>
                  </a:lnTo>
                  <a:cubicBezTo>
                    <a:pt x="16571" y="18596"/>
                    <a:pt x="14307" y="19574"/>
                    <a:pt x="11947" y="20203"/>
                  </a:cubicBezTo>
                  <a:cubicBezTo>
                    <a:pt x="11947" y="20202"/>
                    <a:pt x="11957" y="20126"/>
                    <a:pt x="13392" y="9444"/>
                  </a:cubicBezTo>
                  <a:cubicBezTo>
                    <a:pt x="13392" y="9444"/>
                    <a:pt x="13383" y="9442"/>
                    <a:pt x="13103" y="9374"/>
                  </a:cubicBezTo>
                  <a:cubicBezTo>
                    <a:pt x="13103" y="9374"/>
                    <a:pt x="13095" y="9434"/>
                    <a:pt x="11658" y="20342"/>
                  </a:cubicBezTo>
                  <a:cubicBezTo>
                    <a:pt x="10646" y="20552"/>
                    <a:pt x="9683" y="20762"/>
                    <a:pt x="8671" y="20901"/>
                  </a:cubicBezTo>
                  <a:cubicBezTo>
                    <a:pt x="8671" y="20901"/>
                    <a:pt x="8671" y="20899"/>
                    <a:pt x="8671" y="20875"/>
                  </a:cubicBezTo>
                  <a:lnTo>
                    <a:pt x="8671" y="20692"/>
                  </a:lnTo>
                  <a:cubicBezTo>
                    <a:pt x="8671" y="20692"/>
                    <a:pt x="8669" y="20692"/>
                    <a:pt x="8641" y="20692"/>
                  </a:cubicBezTo>
                  <a:lnTo>
                    <a:pt x="8430" y="20692"/>
                  </a:lnTo>
                  <a:cubicBezTo>
                    <a:pt x="8430" y="20692"/>
                    <a:pt x="8430" y="20694"/>
                    <a:pt x="8424" y="20727"/>
                  </a:cubicBezTo>
                  <a:lnTo>
                    <a:pt x="8382" y="20971"/>
                  </a:lnTo>
                  <a:cubicBezTo>
                    <a:pt x="7370" y="21111"/>
                    <a:pt x="6359" y="21251"/>
                    <a:pt x="5395" y="21321"/>
                  </a:cubicBezTo>
                  <a:cubicBezTo>
                    <a:pt x="5395" y="21320"/>
                    <a:pt x="5404" y="21260"/>
                    <a:pt x="6262" y="15033"/>
                  </a:cubicBezTo>
                  <a:cubicBezTo>
                    <a:pt x="6262" y="15033"/>
                    <a:pt x="6261" y="15032"/>
                    <a:pt x="6232" y="15024"/>
                  </a:cubicBezTo>
                  <a:lnTo>
                    <a:pt x="6022" y="14963"/>
                  </a:lnTo>
                  <a:cubicBezTo>
                    <a:pt x="6021" y="14963"/>
                    <a:pt x="6014" y="15016"/>
                    <a:pt x="5106" y="21321"/>
                  </a:cubicBezTo>
                  <a:cubicBezTo>
                    <a:pt x="3228" y="21530"/>
                    <a:pt x="1493" y="21530"/>
                    <a:pt x="289" y="21600"/>
                  </a:cubicBezTo>
                  <a:lnTo>
                    <a:pt x="578" y="21251"/>
                  </a:lnTo>
                  <a:cubicBezTo>
                    <a:pt x="578" y="21251"/>
                    <a:pt x="577" y="21249"/>
                    <a:pt x="554" y="21216"/>
                  </a:cubicBezTo>
                  <a:lnTo>
                    <a:pt x="385" y="20971"/>
                  </a:lnTo>
                  <a:cubicBezTo>
                    <a:pt x="241" y="21181"/>
                    <a:pt x="96" y="21321"/>
                    <a:pt x="0" y="21460"/>
                  </a:cubicBezTo>
                  <a:cubicBezTo>
                    <a:pt x="289" y="20342"/>
                    <a:pt x="674" y="19015"/>
                    <a:pt x="1156" y="17548"/>
                  </a:cubicBezTo>
                  <a:cubicBezTo>
                    <a:pt x="1156" y="17548"/>
                    <a:pt x="1175" y="17559"/>
                    <a:pt x="3083" y="18736"/>
                  </a:cubicBezTo>
                  <a:cubicBezTo>
                    <a:pt x="3083" y="18735"/>
                    <a:pt x="3084" y="18733"/>
                    <a:pt x="3095" y="18692"/>
                  </a:cubicBezTo>
                  <a:lnTo>
                    <a:pt x="3179" y="18386"/>
                  </a:lnTo>
                  <a:cubicBezTo>
                    <a:pt x="3179" y="18386"/>
                    <a:pt x="3159" y="18374"/>
                    <a:pt x="1252" y="17199"/>
                  </a:cubicBezTo>
                  <a:cubicBezTo>
                    <a:pt x="2168" y="14544"/>
                    <a:pt x="3468" y="11470"/>
                    <a:pt x="5010" y="8605"/>
                  </a:cubicBezTo>
                  <a:cubicBezTo>
                    <a:pt x="5010" y="8605"/>
                    <a:pt x="5034" y="8628"/>
                    <a:pt x="8719" y="12099"/>
                  </a:cubicBezTo>
                  <a:cubicBezTo>
                    <a:pt x="8527" y="12308"/>
                    <a:pt x="8382" y="12448"/>
                    <a:pt x="8237" y="12588"/>
                  </a:cubicBezTo>
                  <a:cubicBezTo>
                    <a:pt x="8238" y="12588"/>
                    <a:pt x="8238" y="12589"/>
                    <a:pt x="8256" y="12622"/>
                  </a:cubicBezTo>
                  <a:lnTo>
                    <a:pt x="8382" y="12867"/>
                  </a:lnTo>
                  <a:cubicBezTo>
                    <a:pt x="8575" y="12657"/>
                    <a:pt x="8816" y="12518"/>
                    <a:pt x="9008" y="12308"/>
                  </a:cubicBezTo>
                  <a:cubicBezTo>
                    <a:pt x="9008" y="12308"/>
                    <a:pt x="9008" y="12307"/>
                    <a:pt x="9002" y="12291"/>
                  </a:cubicBezTo>
                  <a:lnTo>
                    <a:pt x="8960" y="12168"/>
                  </a:lnTo>
                  <a:cubicBezTo>
                    <a:pt x="8960" y="12168"/>
                    <a:pt x="8961" y="12166"/>
                    <a:pt x="8972" y="12142"/>
                  </a:cubicBezTo>
                  <a:lnTo>
                    <a:pt x="9056" y="11959"/>
                  </a:lnTo>
                  <a:cubicBezTo>
                    <a:pt x="9056" y="11958"/>
                    <a:pt x="9022" y="11927"/>
                    <a:pt x="5154" y="8326"/>
                  </a:cubicBezTo>
                  <a:cubicBezTo>
                    <a:pt x="7582" y="3894"/>
                    <a:pt x="10568" y="199"/>
                    <a:pt x="13637" y="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95" name="Shape 695"/>
            <p:cNvSpPr/>
            <p:nvPr/>
          </p:nvSpPr>
          <p:spPr>
            <a:xfrm rot="8300299">
              <a:off x="3767214" y="262235"/>
              <a:ext cx="423863" cy="482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1" h="21526" extrusionOk="0">
                  <a:moveTo>
                    <a:pt x="16482" y="5469"/>
                  </a:moveTo>
                  <a:lnTo>
                    <a:pt x="17270" y="6242"/>
                  </a:lnTo>
                  <a:lnTo>
                    <a:pt x="17480" y="5920"/>
                  </a:lnTo>
                  <a:lnTo>
                    <a:pt x="16666" y="5147"/>
                  </a:lnTo>
                  <a:close/>
                  <a:moveTo>
                    <a:pt x="14278" y="3473"/>
                  </a:moveTo>
                  <a:lnTo>
                    <a:pt x="15091" y="4246"/>
                  </a:lnTo>
                  <a:lnTo>
                    <a:pt x="15275" y="3860"/>
                  </a:lnTo>
                  <a:lnTo>
                    <a:pt x="14462" y="3087"/>
                  </a:lnTo>
                  <a:close/>
                  <a:moveTo>
                    <a:pt x="12152" y="1380"/>
                  </a:moveTo>
                  <a:lnTo>
                    <a:pt x="12966" y="2153"/>
                  </a:lnTo>
                  <a:lnTo>
                    <a:pt x="13176" y="1863"/>
                  </a:lnTo>
                  <a:lnTo>
                    <a:pt x="12362" y="1091"/>
                  </a:lnTo>
                  <a:close/>
                  <a:moveTo>
                    <a:pt x="16162" y="6918"/>
                  </a:moveTo>
                  <a:cubicBezTo>
                    <a:pt x="16475" y="6764"/>
                    <a:pt x="16789" y="6686"/>
                    <a:pt x="17149" y="6484"/>
                  </a:cubicBezTo>
                  <a:lnTo>
                    <a:pt x="17039" y="6145"/>
                  </a:lnTo>
                  <a:cubicBezTo>
                    <a:pt x="16726" y="6300"/>
                    <a:pt x="16412" y="6377"/>
                    <a:pt x="16052" y="6580"/>
                  </a:cubicBezTo>
                  <a:close/>
                  <a:moveTo>
                    <a:pt x="13590" y="8077"/>
                  </a:moveTo>
                  <a:cubicBezTo>
                    <a:pt x="13903" y="7925"/>
                    <a:pt x="14217" y="7773"/>
                    <a:pt x="14577" y="7573"/>
                  </a:cubicBezTo>
                  <a:lnTo>
                    <a:pt x="14467" y="7240"/>
                  </a:lnTo>
                  <a:cubicBezTo>
                    <a:pt x="14091" y="7392"/>
                    <a:pt x="13778" y="7545"/>
                    <a:pt x="13480" y="7744"/>
                  </a:cubicBezTo>
                  <a:close/>
                  <a:moveTo>
                    <a:pt x="14540" y="9848"/>
                  </a:moveTo>
                  <a:lnTo>
                    <a:pt x="14855" y="9912"/>
                  </a:lnTo>
                  <a:lnTo>
                    <a:pt x="15039" y="8689"/>
                  </a:lnTo>
                  <a:lnTo>
                    <a:pt x="14724" y="8625"/>
                  </a:lnTo>
                  <a:close/>
                  <a:moveTo>
                    <a:pt x="6116" y="2378"/>
                  </a:moveTo>
                  <a:lnTo>
                    <a:pt x="12913" y="8464"/>
                  </a:lnTo>
                  <a:lnTo>
                    <a:pt x="13176" y="8077"/>
                  </a:lnTo>
                  <a:lnTo>
                    <a:pt x="6300" y="2089"/>
                  </a:lnTo>
                  <a:close/>
                  <a:moveTo>
                    <a:pt x="11161" y="9462"/>
                  </a:moveTo>
                  <a:cubicBezTo>
                    <a:pt x="11414" y="9306"/>
                    <a:pt x="11731" y="9073"/>
                    <a:pt x="12031" y="8868"/>
                  </a:cubicBezTo>
                  <a:lnTo>
                    <a:pt x="11921" y="8528"/>
                  </a:lnTo>
                  <a:cubicBezTo>
                    <a:pt x="11604" y="8684"/>
                    <a:pt x="11288" y="8917"/>
                    <a:pt x="10995" y="9121"/>
                  </a:cubicBezTo>
                  <a:close/>
                  <a:moveTo>
                    <a:pt x="14042" y="13132"/>
                  </a:moveTo>
                  <a:lnTo>
                    <a:pt x="14357" y="13229"/>
                  </a:lnTo>
                  <a:lnTo>
                    <a:pt x="14540" y="12005"/>
                  </a:lnTo>
                  <a:lnTo>
                    <a:pt x="14225" y="11909"/>
                  </a:lnTo>
                  <a:close/>
                  <a:moveTo>
                    <a:pt x="8720" y="10911"/>
                  </a:moveTo>
                  <a:cubicBezTo>
                    <a:pt x="9037" y="10758"/>
                    <a:pt x="9290" y="10529"/>
                    <a:pt x="9599" y="10348"/>
                  </a:cubicBezTo>
                  <a:lnTo>
                    <a:pt x="9543" y="10148"/>
                  </a:lnTo>
                  <a:lnTo>
                    <a:pt x="9591" y="10062"/>
                  </a:lnTo>
                  <a:lnTo>
                    <a:pt x="9480" y="9996"/>
                  </a:lnTo>
                  <a:cubicBezTo>
                    <a:pt x="9480" y="9995"/>
                    <a:pt x="9467" y="9987"/>
                    <a:pt x="8657" y="9462"/>
                  </a:cubicBezTo>
                  <a:lnTo>
                    <a:pt x="8530" y="9843"/>
                  </a:lnTo>
                  <a:cubicBezTo>
                    <a:pt x="8531" y="9843"/>
                    <a:pt x="8541" y="9850"/>
                    <a:pt x="9100" y="10224"/>
                  </a:cubicBezTo>
                  <a:cubicBezTo>
                    <a:pt x="8910" y="10377"/>
                    <a:pt x="8720" y="10453"/>
                    <a:pt x="8554" y="10644"/>
                  </a:cubicBezTo>
                  <a:close/>
                  <a:moveTo>
                    <a:pt x="6168" y="8238"/>
                  </a:moveTo>
                  <a:lnTo>
                    <a:pt x="7034" y="8850"/>
                  </a:lnTo>
                  <a:lnTo>
                    <a:pt x="7244" y="8464"/>
                  </a:lnTo>
                  <a:lnTo>
                    <a:pt x="6300" y="7852"/>
                  </a:lnTo>
                  <a:close/>
                  <a:moveTo>
                    <a:pt x="13543" y="16448"/>
                  </a:moveTo>
                  <a:lnTo>
                    <a:pt x="13910" y="16513"/>
                  </a:lnTo>
                  <a:lnTo>
                    <a:pt x="14094" y="15289"/>
                  </a:lnTo>
                  <a:lnTo>
                    <a:pt x="13727" y="15225"/>
                  </a:lnTo>
                  <a:close/>
                  <a:moveTo>
                    <a:pt x="3806" y="6532"/>
                  </a:moveTo>
                  <a:lnTo>
                    <a:pt x="4672" y="7144"/>
                  </a:lnTo>
                  <a:lnTo>
                    <a:pt x="4804" y="6854"/>
                  </a:lnTo>
                  <a:lnTo>
                    <a:pt x="3911" y="6242"/>
                  </a:lnTo>
                  <a:close/>
                  <a:moveTo>
                    <a:pt x="13097" y="19765"/>
                  </a:moveTo>
                  <a:lnTo>
                    <a:pt x="13412" y="19829"/>
                  </a:lnTo>
                  <a:lnTo>
                    <a:pt x="13596" y="18606"/>
                  </a:lnTo>
                  <a:lnTo>
                    <a:pt x="13281" y="18509"/>
                  </a:lnTo>
                  <a:close/>
                  <a:moveTo>
                    <a:pt x="6358" y="12617"/>
                  </a:moveTo>
                  <a:cubicBezTo>
                    <a:pt x="6611" y="12387"/>
                    <a:pt x="6928" y="12156"/>
                    <a:pt x="7221" y="11955"/>
                  </a:cubicBezTo>
                  <a:lnTo>
                    <a:pt x="7055" y="11619"/>
                  </a:lnTo>
                  <a:cubicBezTo>
                    <a:pt x="6738" y="11772"/>
                    <a:pt x="6485" y="12003"/>
                    <a:pt x="6168" y="12233"/>
                  </a:cubicBezTo>
                  <a:close/>
                  <a:moveTo>
                    <a:pt x="5355" y="14227"/>
                  </a:moveTo>
                  <a:lnTo>
                    <a:pt x="5670" y="14291"/>
                  </a:lnTo>
                  <a:lnTo>
                    <a:pt x="5801" y="13390"/>
                  </a:lnTo>
                  <a:lnTo>
                    <a:pt x="5486" y="13293"/>
                  </a:lnTo>
                  <a:close/>
                  <a:moveTo>
                    <a:pt x="4199" y="13688"/>
                  </a:moveTo>
                  <a:lnTo>
                    <a:pt x="2586" y="11927"/>
                  </a:lnTo>
                  <a:cubicBezTo>
                    <a:pt x="3116" y="12351"/>
                    <a:pt x="3743" y="12851"/>
                    <a:pt x="4484" y="13442"/>
                  </a:cubicBezTo>
                  <a:close/>
                  <a:moveTo>
                    <a:pt x="11379" y="21526"/>
                  </a:moveTo>
                  <a:lnTo>
                    <a:pt x="9180" y="19126"/>
                  </a:lnTo>
                  <a:cubicBezTo>
                    <a:pt x="9457" y="17377"/>
                    <a:pt x="9885" y="14682"/>
                    <a:pt x="10543" y="10524"/>
                  </a:cubicBezTo>
                  <a:cubicBezTo>
                    <a:pt x="10543" y="10524"/>
                    <a:pt x="10535" y="10523"/>
                    <a:pt x="10169" y="10448"/>
                  </a:cubicBezTo>
                  <a:cubicBezTo>
                    <a:pt x="10168" y="10448"/>
                    <a:pt x="10161" y="10498"/>
                    <a:pt x="8872" y="18789"/>
                  </a:cubicBezTo>
                  <a:lnTo>
                    <a:pt x="4461" y="13974"/>
                  </a:lnTo>
                  <a:cubicBezTo>
                    <a:pt x="4599" y="13880"/>
                    <a:pt x="4736" y="13786"/>
                    <a:pt x="4859" y="13673"/>
                  </a:cubicBezTo>
                  <a:cubicBezTo>
                    <a:pt x="4859" y="13673"/>
                    <a:pt x="4858" y="13671"/>
                    <a:pt x="4851" y="13654"/>
                  </a:cubicBezTo>
                  <a:lnTo>
                    <a:pt x="4796" y="13519"/>
                  </a:lnTo>
                  <a:cubicBezTo>
                    <a:pt x="4796" y="13519"/>
                    <a:pt x="4798" y="13517"/>
                    <a:pt x="4812" y="13490"/>
                  </a:cubicBezTo>
                  <a:lnTo>
                    <a:pt x="4921" y="13289"/>
                  </a:lnTo>
                  <a:cubicBezTo>
                    <a:pt x="4921" y="13289"/>
                    <a:pt x="4883" y="13259"/>
                    <a:pt x="994" y="10189"/>
                  </a:cubicBezTo>
                  <a:lnTo>
                    <a:pt x="0" y="9105"/>
                  </a:lnTo>
                  <a:cubicBezTo>
                    <a:pt x="3287" y="4051"/>
                    <a:pt x="7358" y="-74"/>
                    <a:pt x="11501" y="1"/>
                  </a:cubicBezTo>
                  <a:cubicBezTo>
                    <a:pt x="14019" y="47"/>
                    <a:pt x="16564" y="1646"/>
                    <a:pt x="18976" y="5533"/>
                  </a:cubicBezTo>
                  <a:cubicBezTo>
                    <a:pt x="18851" y="5533"/>
                    <a:pt x="18789" y="5533"/>
                    <a:pt x="18664" y="5610"/>
                  </a:cubicBezTo>
                  <a:cubicBezTo>
                    <a:pt x="18664" y="5610"/>
                    <a:pt x="18665" y="5613"/>
                    <a:pt x="18680" y="5658"/>
                  </a:cubicBezTo>
                  <a:lnTo>
                    <a:pt x="18789" y="5994"/>
                  </a:lnTo>
                  <a:cubicBezTo>
                    <a:pt x="18914" y="5917"/>
                    <a:pt x="19039" y="5917"/>
                    <a:pt x="19226" y="5840"/>
                  </a:cubicBezTo>
                  <a:cubicBezTo>
                    <a:pt x="19351" y="6147"/>
                    <a:pt x="19539" y="6455"/>
                    <a:pt x="19664" y="6685"/>
                  </a:cubicBezTo>
                  <a:cubicBezTo>
                    <a:pt x="21600" y="12367"/>
                    <a:pt x="20226" y="16130"/>
                    <a:pt x="17227" y="18664"/>
                  </a:cubicBezTo>
                  <a:cubicBezTo>
                    <a:pt x="17227" y="18664"/>
                    <a:pt x="17239" y="18591"/>
                    <a:pt x="19101" y="6915"/>
                  </a:cubicBezTo>
                  <a:cubicBezTo>
                    <a:pt x="19101" y="6915"/>
                    <a:pt x="19093" y="6914"/>
                    <a:pt x="18727" y="6838"/>
                  </a:cubicBezTo>
                  <a:lnTo>
                    <a:pt x="16853" y="18971"/>
                  </a:lnTo>
                  <a:cubicBezTo>
                    <a:pt x="15328" y="20096"/>
                    <a:pt x="13439" y="20959"/>
                    <a:pt x="11379" y="21526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96" name="Shape 696"/>
            <p:cNvSpPr/>
            <p:nvPr/>
          </p:nvSpPr>
          <p:spPr>
            <a:xfrm rot="8557941" flipH="1">
              <a:off x="2882975" y="162222"/>
              <a:ext cx="531815" cy="53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9604" y="6439"/>
                  </a:moveTo>
                  <a:lnTo>
                    <a:pt x="8881" y="5888"/>
                  </a:lnTo>
                  <a:lnTo>
                    <a:pt x="8968" y="5627"/>
                  </a:lnTo>
                  <a:lnTo>
                    <a:pt x="9714" y="6178"/>
                  </a:lnTo>
                  <a:close/>
                  <a:moveTo>
                    <a:pt x="3508" y="14972"/>
                  </a:moveTo>
                  <a:lnTo>
                    <a:pt x="2675" y="14566"/>
                  </a:lnTo>
                  <a:lnTo>
                    <a:pt x="2763" y="14218"/>
                  </a:lnTo>
                  <a:lnTo>
                    <a:pt x="3596" y="14624"/>
                  </a:lnTo>
                  <a:close/>
                  <a:moveTo>
                    <a:pt x="16533" y="1941"/>
                  </a:moveTo>
                  <a:lnTo>
                    <a:pt x="15854" y="1244"/>
                  </a:lnTo>
                  <a:lnTo>
                    <a:pt x="16029" y="983"/>
                  </a:lnTo>
                  <a:lnTo>
                    <a:pt x="16709" y="1679"/>
                  </a:lnTo>
                  <a:close/>
                  <a:moveTo>
                    <a:pt x="11578" y="7978"/>
                  </a:moveTo>
                  <a:lnTo>
                    <a:pt x="10854" y="7426"/>
                  </a:lnTo>
                  <a:lnTo>
                    <a:pt x="10964" y="7078"/>
                  </a:lnTo>
                  <a:lnTo>
                    <a:pt x="11753" y="7629"/>
                  </a:lnTo>
                  <a:close/>
                  <a:moveTo>
                    <a:pt x="3501" y="18078"/>
                  </a:moveTo>
                  <a:lnTo>
                    <a:pt x="3316" y="17839"/>
                  </a:lnTo>
                  <a:cubicBezTo>
                    <a:pt x="3554" y="17599"/>
                    <a:pt x="3765" y="17394"/>
                    <a:pt x="3977" y="17120"/>
                  </a:cubicBezTo>
                  <a:lnTo>
                    <a:pt x="4162" y="17360"/>
                  </a:lnTo>
                  <a:cubicBezTo>
                    <a:pt x="3924" y="17668"/>
                    <a:pt x="3712" y="17873"/>
                    <a:pt x="3501" y="18078"/>
                  </a:cubicBezTo>
                  <a:close/>
                  <a:moveTo>
                    <a:pt x="5334" y="16279"/>
                  </a:moveTo>
                  <a:lnTo>
                    <a:pt x="5153" y="16037"/>
                  </a:lnTo>
                  <a:cubicBezTo>
                    <a:pt x="5231" y="15934"/>
                    <a:pt x="5283" y="15865"/>
                    <a:pt x="5334" y="15796"/>
                  </a:cubicBezTo>
                  <a:cubicBezTo>
                    <a:pt x="4878" y="15594"/>
                    <a:pt x="4868" y="15589"/>
                    <a:pt x="4868" y="15589"/>
                  </a:cubicBezTo>
                  <a:cubicBezTo>
                    <a:pt x="4919" y="15184"/>
                    <a:pt x="4920" y="15176"/>
                    <a:pt x="4920" y="15176"/>
                  </a:cubicBezTo>
                  <a:lnTo>
                    <a:pt x="5555" y="15477"/>
                  </a:lnTo>
                  <a:cubicBezTo>
                    <a:pt x="5642" y="15519"/>
                    <a:pt x="5645" y="15520"/>
                    <a:pt x="5645" y="15520"/>
                  </a:cubicBezTo>
                  <a:cubicBezTo>
                    <a:pt x="5697" y="15451"/>
                    <a:pt x="5749" y="15382"/>
                    <a:pt x="5853" y="15314"/>
                  </a:cubicBezTo>
                  <a:lnTo>
                    <a:pt x="5989" y="15615"/>
                  </a:lnTo>
                  <a:cubicBezTo>
                    <a:pt x="5749" y="15865"/>
                    <a:pt x="5542" y="16072"/>
                    <a:pt x="5334" y="16279"/>
                  </a:cubicBezTo>
                  <a:close/>
                  <a:moveTo>
                    <a:pt x="1721" y="20023"/>
                  </a:moveTo>
                  <a:lnTo>
                    <a:pt x="1513" y="19674"/>
                  </a:lnTo>
                  <a:cubicBezTo>
                    <a:pt x="1721" y="19465"/>
                    <a:pt x="1930" y="19256"/>
                    <a:pt x="2190" y="18978"/>
                  </a:cubicBezTo>
                  <a:lnTo>
                    <a:pt x="2346" y="19256"/>
                  </a:lnTo>
                  <a:cubicBezTo>
                    <a:pt x="2138" y="19535"/>
                    <a:pt x="1930" y="19744"/>
                    <a:pt x="1721" y="20023"/>
                  </a:cubicBezTo>
                  <a:close/>
                  <a:moveTo>
                    <a:pt x="7874" y="13909"/>
                  </a:moveTo>
                  <a:cubicBezTo>
                    <a:pt x="7630" y="14151"/>
                    <a:pt x="7418" y="14359"/>
                    <a:pt x="7154" y="14566"/>
                  </a:cubicBezTo>
                  <a:lnTo>
                    <a:pt x="7015" y="14324"/>
                  </a:lnTo>
                  <a:cubicBezTo>
                    <a:pt x="7259" y="14082"/>
                    <a:pt x="7471" y="13874"/>
                    <a:pt x="7735" y="13666"/>
                  </a:cubicBezTo>
                  <a:close/>
                  <a:moveTo>
                    <a:pt x="18310" y="3827"/>
                  </a:moveTo>
                  <a:lnTo>
                    <a:pt x="17630" y="3131"/>
                  </a:lnTo>
                  <a:lnTo>
                    <a:pt x="17783" y="2782"/>
                  </a:lnTo>
                  <a:lnTo>
                    <a:pt x="18463" y="3479"/>
                  </a:lnTo>
                  <a:close/>
                  <a:moveTo>
                    <a:pt x="11733" y="10777"/>
                  </a:moveTo>
                  <a:cubicBezTo>
                    <a:pt x="11489" y="10958"/>
                    <a:pt x="11224" y="11166"/>
                    <a:pt x="11013" y="11373"/>
                  </a:cubicBezTo>
                  <a:lnTo>
                    <a:pt x="10854" y="11027"/>
                  </a:lnTo>
                  <a:cubicBezTo>
                    <a:pt x="11119" y="10820"/>
                    <a:pt x="11330" y="10612"/>
                    <a:pt x="11595" y="10474"/>
                  </a:cubicBezTo>
                  <a:close/>
                  <a:moveTo>
                    <a:pt x="13720" y="9328"/>
                  </a:moveTo>
                  <a:cubicBezTo>
                    <a:pt x="13462" y="9491"/>
                    <a:pt x="13251" y="9698"/>
                    <a:pt x="12986" y="9835"/>
                  </a:cubicBezTo>
                  <a:lnTo>
                    <a:pt x="12848" y="9595"/>
                  </a:lnTo>
                  <a:cubicBezTo>
                    <a:pt x="12986" y="9423"/>
                    <a:pt x="13145" y="9354"/>
                    <a:pt x="13304" y="9216"/>
                  </a:cubicBezTo>
                  <a:cubicBezTo>
                    <a:pt x="12839" y="8881"/>
                    <a:pt x="12828" y="8873"/>
                    <a:pt x="12828" y="8873"/>
                  </a:cubicBezTo>
                  <a:lnTo>
                    <a:pt x="12933" y="8529"/>
                  </a:lnTo>
                  <a:cubicBezTo>
                    <a:pt x="13611" y="9003"/>
                    <a:pt x="13621" y="9010"/>
                    <a:pt x="13621" y="9010"/>
                  </a:cubicBezTo>
                  <a:lnTo>
                    <a:pt x="13714" y="9070"/>
                  </a:lnTo>
                  <a:lnTo>
                    <a:pt x="13674" y="9148"/>
                  </a:lnTo>
                  <a:close/>
                  <a:moveTo>
                    <a:pt x="10438" y="12883"/>
                  </a:moveTo>
                  <a:lnTo>
                    <a:pt x="10174" y="12825"/>
                  </a:lnTo>
                  <a:lnTo>
                    <a:pt x="10284" y="11983"/>
                  </a:lnTo>
                  <a:lnTo>
                    <a:pt x="10547" y="12070"/>
                  </a:lnTo>
                  <a:close/>
                  <a:moveTo>
                    <a:pt x="15753" y="7994"/>
                  </a:moveTo>
                  <a:cubicBezTo>
                    <a:pt x="15502" y="8178"/>
                    <a:pt x="15237" y="8389"/>
                    <a:pt x="15026" y="8529"/>
                  </a:cubicBezTo>
                  <a:lnTo>
                    <a:pt x="14887" y="8222"/>
                  </a:lnTo>
                  <a:cubicBezTo>
                    <a:pt x="15131" y="8038"/>
                    <a:pt x="15396" y="7828"/>
                    <a:pt x="15660" y="7687"/>
                  </a:cubicBezTo>
                  <a:close/>
                  <a:moveTo>
                    <a:pt x="16490" y="7629"/>
                  </a:moveTo>
                  <a:lnTo>
                    <a:pt x="10810" y="2144"/>
                  </a:lnTo>
                  <a:lnTo>
                    <a:pt x="10964" y="1883"/>
                  </a:lnTo>
                  <a:lnTo>
                    <a:pt x="16709" y="7281"/>
                  </a:lnTo>
                  <a:close/>
                  <a:moveTo>
                    <a:pt x="17880" y="6827"/>
                  </a:moveTo>
                  <a:cubicBezTo>
                    <a:pt x="17579" y="7007"/>
                    <a:pt x="17317" y="7144"/>
                    <a:pt x="17055" y="7281"/>
                  </a:cubicBezTo>
                  <a:lnTo>
                    <a:pt x="16963" y="6981"/>
                  </a:lnTo>
                  <a:cubicBezTo>
                    <a:pt x="17212" y="6801"/>
                    <a:pt x="17474" y="6664"/>
                    <a:pt x="17788" y="6526"/>
                  </a:cubicBezTo>
                  <a:close/>
                  <a:moveTo>
                    <a:pt x="20130" y="5627"/>
                  </a:moveTo>
                  <a:lnTo>
                    <a:pt x="19472" y="4930"/>
                  </a:lnTo>
                  <a:lnTo>
                    <a:pt x="19625" y="4640"/>
                  </a:lnTo>
                  <a:lnTo>
                    <a:pt x="20305" y="5336"/>
                  </a:lnTo>
                  <a:close/>
                  <a:moveTo>
                    <a:pt x="10021" y="15872"/>
                  </a:moveTo>
                  <a:lnTo>
                    <a:pt x="9758" y="15785"/>
                  </a:lnTo>
                  <a:lnTo>
                    <a:pt x="9911" y="14682"/>
                  </a:lnTo>
                  <a:lnTo>
                    <a:pt x="10174" y="14769"/>
                  </a:lnTo>
                  <a:close/>
                  <a:moveTo>
                    <a:pt x="20029" y="5844"/>
                  </a:moveTo>
                  <a:cubicBezTo>
                    <a:pt x="19728" y="6027"/>
                    <a:pt x="19466" y="6097"/>
                    <a:pt x="19204" y="6236"/>
                  </a:cubicBezTo>
                  <a:lnTo>
                    <a:pt x="19112" y="5931"/>
                  </a:lnTo>
                  <a:cubicBezTo>
                    <a:pt x="19413" y="5749"/>
                    <a:pt x="19675" y="5679"/>
                    <a:pt x="19937" y="5540"/>
                  </a:cubicBezTo>
                  <a:close/>
                  <a:moveTo>
                    <a:pt x="5846" y="21251"/>
                  </a:moveTo>
                  <a:lnTo>
                    <a:pt x="13624" y="13389"/>
                  </a:lnTo>
                  <a:cubicBezTo>
                    <a:pt x="14191" y="9452"/>
                    <a:pt x="14196" y="9418"/>
                    <a:pt x="14196" y="9418"/>
                  </a:cubicBezTo>
                  <a:cubicBezTo>
                    <a:pt x="14503" y="9486"/>
                    <a:pt x="14509" y="9487"/>
                    <a:pt x="14510" y="9487"/>
                  </a:cubicBezTo>
                  <a:cubicBezTo>
                    <a:pt x="14313" y="10825"/>
                    <a:pt x="14141" y="11995"/>
                    <a:pt x="13991" y="13018"/>
                  </a:cubicBezTo>
                  <a:lnTo>
                    <a:pt x="18045" y="8921"/>
                  </a:lnTo>
                  <a:lnTo>
                    <a:pt x="17849" y="8877"/>
                  </a:lnTo>
                  <a:lnTo>
                    <a:pt x="18003" y="7774"/>
                  </a:lnTo>
                  <a:lnTo>
                    <a:pt x="18266" y="7832"/>
                  </a:lnTo>
                  <a:lnTo>
                    <a:pt x="18126" y="8839"/>
                  </a:lnTo>
                  <a:lnTo>
                    <a:pt x="21600" y="5327"/>
                  </a:lnTo>
                  <a:lnTo>
                    <a:pt x="21399" y="5403"/>
                  </a:lnTo>
                  <a:lnTo>
                    <a:pt x="21308" y="5100"/>
                  </a:lnTo>
                  <a:cubicBezTo>
                    <a:pt x="21295" y="5059"/>
                    <a:pt x="21295" y="5057"/>
                    <a:pt x="21295" y="5057"/>
                  </a:cubicBezTo>
                  <a:cubicBezTo>
                    <a:pt x="21399" y="4987"/>
                    <a:pt x="21451" y="4987"/>
                    <a:pt x="21556" y="4987"/>
                  </a:cubicBezTo>
                  <a:cubicBezTo>
                    <a:pt x="19540" y="1483"/>
                    <a:pt x="17414" y="42"/>
                    <a:pt x="15310" y="1"/>
                  </a:cubicBezTo>
                  <a:cubicBezTo>
                    <a:pt x="11803" y="-68"/>
                    <a:pt x="8357" y="3750"/>
                    <a:pt x="5585" y="8379"/>
                  </a:cubicBezTo>
                  <a:cubicBezTo>
                    <a:pt x="9781" y="11953"/>
                    <a:pt x="9812" y="11979"/>
                    <a:pt x="9812" y="11979"/>
                  </a:cubicBezTo>
                  <a:lnTo>
                    <a:pt x="9721" y="12161"/>
                  </a:lnTo>
                  <a:cubicBezTo>
                    <a:pt x="9709" y="12185"/>
                    <a:pt x="9708" y="12187"/>
                    <a:pt x="9708" y="12187"/>
                  </a:cubicBezTo>
                  <a:lnTo>
                    <a:pt x="9754" y="12308"/>
                  </a:lnTo>
                  <a:cubicBezTo>
                    <a:pt x="9760" y="12324"/>
                    <a:pt x="9760" y="12325"/>
                    <a:pt x="9760" y="12325"/>
                  </a:cubicBezTo>
                  <a:cubicBezTo>
                    <a:pt x="9551" y="12533"/>
                    <a:pt x="9290" y="12671"/>
                    <a:pt x="9082" y="12879"/>
                  </a:cubicBezTo>
                  <a:lnTo>
                    <a:pt x="8945" y="12637"/>
                  </a:lnTo>
                  <a:cubicBezTo>
                    <a:pt x="8926" y="12604"/>
                    <a:pt x="8925" y="12602"/>
                    <a:pt x="8925" y="12602"/>
                  </a:cubicBezTo>
                  <a:cubicBezTo>
                    <a:pt x="9082" y="12464"/>
                    <a:pt x="9238" y="12325"/>
                    <a:pt x="9447" y="12118"/>
                  </a:cubicBezTo>
                  <a:cubicBezTo>
                    <a:pt x="5458" y="8682"/>
                    <a:pt x="5428" y="8657"/>
                    <a:pt x="5428" y="8656"/>
                  </a:cubicBezTo>
                  <a:cubicBezTo>
                    <a:pt x="3758" y="11495"/>
                    <a:pt x="2349" y="14540"/>
                    <a:pt x="1357" y="17171"/>
                  </a:cubicBezTo>
                  <a:cubicBezTo>
                    <a:pt x="3419" y="18333"/>
                    <a:pt x="3444" y="18348"/>
                    <a:pt x="3445" y="18348"/>
                  </a:cubicBezTo>
                  <a:lnTo>
                    <a:pt x="3353" y="18651"/>
                  </a:lnTo>
                  <a:cubicBezTo>
                    <a:pt x="3341" y="18691"/>
                    <a:pt x="3340" y="18694"/>
                    <a:pt x="3340" y="18694"/>
                  </a:cubicBezTo>
                  <a:cubicBezTo>
                    <a:pt x="1270" y="17527"/>
                    <a:pt x="1253" y="17517"/>
                    <a:pt x="1253" y="17517"/>
                  </a:cubicBezTo>
                  <a:cubicBezTo>
                    <a:pt x="731" y="18971"/>
                    <a:pt x="313" y="20286"/>
                    <a:pt x="0" y="21394"/>
                  </a:cubicBezTo>
                  <a:cubicBezTo>
                    <a:pt x="104" y="21255"/>
                    <a:pt x="261" y="21117"/>
                    <a:pt x="418" y="20909"/>
                  </a:cubicBezTo>
                  <a:lnTo>
                    <a:pt x="600" y="21151"/>
                  </a:lnTo>
                  <a:cubicBezTo>
                    <a:pt x="625" y="21184"/>
                    <a:pt x="626" y="21186"/>
                    <a:pt x="626" y="21186"/>
                  </a:cubicBezTo>
                  <a:lnTo>
                    <a:pt x="313" y="21532"/>
                  </a:lnTo>
                  <a:cubicBezTo>
                    <a:pt x="1618" y="21463"/>
                    <a:pt x="3497" y="21463"/>
                    <a:pt x="5532" y="21255"/>
                  </a:cubicBezTo>
                  <a:cubicBezTo>
                    <a:pt x="6516" y="15006"/>
                    <a:pt x="6524" y="14956"/>
                    <a:pt x="6524" y="14956"/>
                  </a:cubicBezTo>
                  <a:lnTo>
                    <a:pt x="6752" y="15016"/>
                  </a:lnTo>
                  <a:cubicBezTo>
                    <a:pt x="6783" y="15024"/>
                    <a:pt x="6785" y="15025"/>
                    <a:pt x="6785" y="15025"/>
                  </a:cubicBezTo>
                  <a:cubicBezTo>
                    <a:pt x="5928" y="20710"/>
                    <a:pt x="5853" y="21207"/>
                    <a:pt x="5846" y="2125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97" name="Shape 697"/>
            <p:cNvSpPr/>
            <p:nvPr/>
          </p:nvSpPr>
          <p:spPr>
            <a:xfrm rot="2242059">
              <a:off x="1401838" y="408286"/>
              <a:ext cx="561976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98" name="Shape 698"/>
            <p:cNvSpPr/>
            <p:nvPr/>
          </p:nvSpPr>
          <p:spPr>
            <a:xfrm rot="3063783" flipH="1">
              <a:off x="6137351" y="6021685"/>
              <a:ext cx="709613" cy="379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99" name="Shape 699"/>
            <p:cNvSpPr/>
            <p:nvPr/>
          </p:nvSpPr>
          <p:spPr>
            <a:xfrm rot="6570207" flipH="1">
              <a:off x="6659638" y="6556674"/>
              <a:ext cx="1006476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32" extrusionOk="0">
                  <a:moveTo>
                    <a:pt x="2319" y="17409"/>
                  </a:moveTo>
                  <a:lnTo>
                    <a:pt x="2131" y="17168"/>
                  </a:lnTo>
                  <a:cubicBezTo>
                    <a:pt x="1915" y="17443"/>
                    <a:pt x="1699" y="17649"/>
                    <a:pt x="1456" y="17889"/>
                  </a:cubicBezTo>
                  <a:lnTo>
                    <a:pt x="1645" y="18129"/>
                  </a:lnTo>
                  <a:cubicBezTo>
                    <a:pt x="1861" y="17923"/>
                    <a:pt x="2077" y="17717"/>
                    <a:pt x="2319" y="17409"/>
                  </a:cubicBezTo>
                  <a:close/>
                  <a:moveTo>
                    <a:pt x="4184" y="15659"/>
                  </a:moveTo>
                  <a:lnTo>
                    <a:pt x="4045" y="15357"/>
                  </a:lnTo>
                  <a:cubicBezTo>
                    <a:pt x="3939" y="15426"/>
                    <a:pt x="3886" y="15495"/>
                    <a:pt x="3833" y="15564"/>
                  </a:cubicBezTo>
                  <a:cubicBezTo>
                    <a:pt x="3833" y="15564"/>
                    <a:pt x="3822" y="15559"/>
                    <a:pt x="3093" y="15218"/>
                  </a:cubicBezTo>
                  <a:cubicBezTo>
                    <a:pt x="3093" y="15219"/>
                    <a:pt x="3092" y="15227"/>
                    <a:pt x="3040" y="15633"/>
                  </a:cubicBezTo>
                  <a:cubicBezTo>
                    <a:pt x="3040" y="15633"/>
                    <a:pt x="3050" y="15638"/>
                    <a:pt x="3516" y="15840"/>
                  </a:cubicBezTo>
                  <a:cubicBezTo>
                    <a:pt x="3463" y="15910"/>
                    <a:pt x="3410" y="15979"/>
                    <a:pt x="3331" y="16082"/>
                  </a:cubicBezTo>
                  <a:lnTo>
                    <a:pt x="3516" y="16324"/>
                  </a:lnTo>
                  <a:cubicBezTo>
                    <a:pt x="3728" y="16117"/>
                    <a:pt x="3939" y="15910"/>
                    <a:pt x="4184" y="15659"/>
                  </a:cubicBezTo>
                  <a:close/>
                  <a:moveTo>
                    <a:pt x="7985" y="6196"/>
                  </a:moveTo>
                  <a:lnTo>
                    <a:pt x="7224" y="5643"/>
                  </a:lnTo>
                  <a:lnTo>
                    <a:pt x="7135" y="5905"/>
                  </a:lnTo>
                  <a:lnTo>
                    <a:pt x="7873" y="6458"/>
                  </a:lnTo>
                  <a:close/>
                  <a:moveTo>
                    <a:pt x="6108" y="13948"/>
                  </a:moveTo>
                  <a:lnTo>
                    <a:pt x="5966" y="13705"/>
                  </a:lnTo>
                  <a:cubicBezTo>
                    <a:pt x="5696" y="13913"/>
                    <a:pt x="5480" y="14121"/>
                    <a:pt x="5231" y="14364"/>
                  </a:cubicBezTo>
                  <a:lnTo>
                    <a:pt x="5372" y="14607"/>
                  </a:lnTo>
                  <a:cubicBezTo>
                    <a:pt x="5642" y="14399"/>
                    <a:pt x="5858" y="14191"/>
                    <a:pt x="6108" y="13948"/>
                  </a:cubicBezTo>
                  <a:close/>
                  <a:moveTo>
                    <a:pt x="10066" y="7651"/>
                  </a:moveTo>
                  <a:lnTo>
                    <a:pt x="9261" y="7098"/>
                  </a:lnTo>
                  <a:lnTo>
                    <a:pt x="9149" y="7447"/>
                  </a:lnTo>
                  <a:lnTo>
                    <a:pt x="9887" y="8000"/>
                  </a:lnTo>
                  <a:close/>
                  <a:moveTo>
                    <a:pt x="8724" y="12919"/>
                  </a:moveTo>
                  <a:lnTo>
                    <a:pt x="8835" y="12104"/>
                  </a:lnTo>
                  <a:lnTo>
                    <a:pt x="8567" y="12017"/>
                  </a:lnTo>
                  <a:lnTo>
                    <a:pt x="8455" y="12861"/>
                  </a:lnTo>
                  <a:close/>
                  <a:moveTo>
                    <a:pt x="8298" y="15917"/>
                  </a:moveTo>
                  <a:lnTo>
                    <a:pt x="8455" y="14811"/>
                  </a:lnTo>
                  <a:lnTo>
                    <a:pt x="8186" y="14724"/>
                  </a:lnTo>
                  <a:lnTo>
                    <a:pt x="8030" y="15830"/>
                  </a:lnTo>
                  <a:close/>
                  <a:moveTo>
                    <a:pt x="10046" y="10807"/>
                  </a:moveTo>
                  <a:lnTo>
                    <a:pt x="9904" y="10503"/>
                  </a:lnTo>
                  <a:cubicBezTo>
                    <a:pt x="9634" y="10642"/>
                    <a:pt x="9418" y="10850"/>
                    <a:pt x="9149" y="11058"/>
                  </a:cubicBezTo>
                  <a:lnTo>
                    <a:pt x="9311" y="11406"/>
                  </a:lnTo>
                  <a:cubicBezTo>
                    <a:pt x="9526" y="11197"/>
                    <a:pt x="9796" y="10989"/>
                    <a:pt x="10046" y="10807"/>
                  </a:cubicBezTo>
                  <a:close/>
                  <a:moveTo>
                    <a:pt x="7918" y="18886"/>
                  </a:moveTo>
                  <a:lnTo>
                    <a:pt x="8097" y="17721"/>
                  </a:lnTo>
                  <a:lnTo>
                    <a:pt x="7761" y="17721"/>
                  </a:lnTo>
                  <a:lnTo>
                    <a:pt x="7672" y="18827"/>
                  </a:lnTo>
                  <a:close/>
                  <a:moveTo>
                    <a:pt x="12073" y="9355"/>
                  </a:moveTo>
                  <a:lnTo>
                    <a:pt x="12026" y="9174"/>
                  </a:lnTo>
                  <a:lnTo>
                    <a:pt x="12066" y="9096"/>
                  </a:lnTo>
                  <a:lnTo>
                    <a:pt x="11972" y="9036"/>
                  </a:lnTo>
                  <a:cubicBezTo>
                    <a:pt x="11972" y="9036"/>
                    <a:pt x="11961" y="9028"/>
                    <a:pt x="11270" y="8553"/>
                  </a:cubicBezTo>
                  <a:lnTo>
                    <a:pt x="11163" y="8898"/>
                  </a:lnTo>
                  <a:cubicBezTo>
                    <a:pt x="11163" y="8898"/>
                    <a:pt x="11170" y="8903"/>
                    <a:pt x="11648" y="9243"/>
                  </a:cubicBezTo>
                  <a:cubicBezTo>
                    <a:pt x="11486" y="9380"/>
                    <a:pt x="11324" y="9449"/>
                    <a:pt x="11183" y="9622"/>
                  </a:cubicBezTo>
                  <a:lnTo>
                    <a:pt x="11324" y="9863"/>
                  </a:lnTo>
                  <a:cubicBezTo>
                    <a:pt x="11594" y="9725"/>
                    <a:pt x="11810" y="9518"/>
                    <a:pt x="12073" y="9355"/>
                  </a:cubicBezTo>
                  <a:close/>
                  <a:moveTo>
                    <a:pt x="15123" y="1684"/>
                  </a:moveTo>
                  <a:lnTo>
                    <a:pt x="14429" y="986"/>
                  </a:lnTo>
                  <a:lnTo>
                    <a:pt x="14250" y="1248"/>
                  </a:lnTo>
                  <a:lnTo>
                    <a:pt x="14944" y="1946"/>
                  </a:lnTo>
                  <a:close/>
                  <a:moveTo>
                    <a:pt x="14147" y="8017"/>
                  </a:moveTo>
                  <a:lnTo>
                    <a:pt x="14053" y="7709"/>
                  </a:lnTo>
                  <a:cubicBezTo>
                    <a:pt x="13783" y="7850"/>
                    <a:pt x="13513" y="8061"/>
                    <a:pt x="13264" y="8245"/>
                  </a:cubicBezTo>
                  <a:lnTo>
                    <a:pt x="13405" y="8553"/>
                  </a:lnTo>
                  <a:cubicBezTo>
                    <a:pt x="13621" y="8413"/>
                    <a:pt x="13891" y="8201"/>
                    <a:pt x="14147" y="8017"/>
                  </a:cubicBezTo>
                  <a:close/>
                  <a:moveTo>
                    <a:pt x="15123" y="7302"/>
                  </a:moveTo>
                  <a:lnTo>
                    <a:pt x="9261" y="1888"/>
                  </a:lnTo>
                  <a:lnTo>
                    <a:pt x="9104" y="2150"/>
                  </a:lnTo>
                  <a:lnTo>
                    <a:pt x="14899" y="7651"/>
                  </a:lnTo>
                  <a:close/>
                  <a:moveTo>
                    <a:pt x="16913" y="3489"/>
                  </a:moveTo>
                  <a:lnTo>
                    <a:pt x="16219" y="2790"/>
                  </a:lnTo>
                  <a:lnTo>
                    <a:pt x="16063" y="3140"/>
                  </a:lnTo>
                  <a:lnTo>
                    <a:pt x="16756" y="3838"/>
                  </a:lnTo>
                  <a:close/>
                  <a:moveTo>
                    <a:pt x="16318" y="6846"/>
                  </a:moveTo>
                  <a:lnTo>
                    <a:pt x="16224" y="6545"/>
                  </a:lnTo>
                  <a:cubicBezTo>
                    <a:pt x="15904" y="6682"/>
                    <a:pt x="15636" y="6820"/>
                    <a:pt x="15383" y="7001"/>
                  </a:cubicBezTo>
                  <a:lnTo>
                    <a:pt x="15476" y="7302"/>
                  </a:lnTo>
                  <a:cubicBezTo>
                    <a:pt x="15743" y="7164"/>
                    <a:pt x="16011" y="7026"/>
                    <a:pt x="16318" y="6846"/>
                  </a:cubicBezTo>
                  <a:close/>
                  <a:moveTo>
                    <a:pt x="16555" y="8961"/>
                  </a:moveTo>
                  <a:lnTo>
                    <a:pt x="16712" y="7855"/>
                  </a:lnTo>
                  <a:lnTo>
                    <a:pt x="16443" y="7796"/>
                  </a:lnTo>
                  <a:lnTo>
                    <a:pt x="16287" y="8902"/>
                  </a:lnTo>
                  <a:close/>
                  <a:moveTo>
                    <a:pt x="16130" y="11959"/>
                  </a:moveTo>
                  <a:lnTo>
                    <a:pt x="16287" y="10853"/>
                  </a:lnTo>
                  <a:lnTo>
                    <a:pt x="16018" y="10765"/>
                  </a:lnTo>
                  <a:lnTo>
                    <a:pt x="15861" y="11871"/>
                  </a:lnTo>
                  <a:close/>
                  <a:moveTo>
                    <a:pt x="15750" y="14927"/>
                  </a:moveTo>
                  <a:lnTo>
                    <a:pt x="15906" y="13821"/>
                  </a:lnTo>
                  <a:lnTo>
                    <a:pt x="15593" y="13763"/>
                  </a:lnTo>
                  <a:lnTo>
                    <a:pt x="15436" y="14869"/>
                  </a:lnTo>
                  <a:close/>
                  <a:moveTo>
                    <a:pt x="18511" y="5861"/>
                  </a:moveTo>
                  <a:lnTo>
                    <a:pt x="18417" y="5555"/>
                  </a:lnTo>
                  <a:cubicBezTo>
                    <a:pt x="18150" y="5695"/>
                    <a:pt x="17883" y="5765"/>
                    <a:pt x="17575" y="5948"/>
                  </a:cubicBezTo>
                  <a:lnTo>
                    <a:pt x="17669" y="6254"/>
                  </a:lnTo>
                  <a:cubicBezTo>
                    <a:pt x="17936" y="6114"/>
                    <a:pt x="18203" y="6044"/>
                    <a:pt x="18511" y="5861"/>
                  </a:cubicBezTo>
                  <a:close/>
                  <a:moveTo>
                    <a:pt x="15324" y="17925"/>
                  </a:moveTo>
                  <a:lnTo>
                    <a:pt x="15481" y="16819"/>
                  </a:lnTo>
                  <a:lnTo>
                    <a:pt x="15213" y="16732"/>
                  </a:lnTo>
                  <a:lnTo>
                    <a:pt x="15056" y="17867"/>
                  </a:lnTo>
                  <a:close/>
                  <a:moveTo>
                    <a:pt x="18793" y="5352"/>
                  </a:moveTo>
                  <a:lnTo>
                    <a:pt x="18099" y="4653"/>
                  </a:lnTo>
                  <a:lnTo>
                    <a:pt x="17942" y="4944"/>
                  </a:lnTo>
                  <a:lnTo>
                    <a:pt x="18614" y="5643"/>
                  </a:lnTo>
                  <a:close/>
                  <a:moveTo>
                    <a:pt x="21194" y="12525"/>
                  </a:moveTo>
                  <a:cubicBezTo>
                    <a:pt x="20788" y="14304"/>
                    <a:pt x="19856" y="15727"/>
                    <a:pt x="18578" y="16872"/>
                  </a:cubicBezTo>
                  <a:cubicBezTo>
                    <a:pt x="18578" y="16872"/>
                    <a:pt x="18586" y="16812"/>
                    <a:pt x="20175" y="6251"/>
                  </a:cubicBezTo>
                  <a:cubicBezTo>
                    <a:pt x="20175" y="6251"/>
                    <a:pt x="20169" y="6250"/>
                    <a:pt x="19856" y="6182"/>
                  </a:cubicBezTo>
                  <a:lnTo>
                    <a:pt x="18258" y="17150"/>
                  </a:lnTo>
                  <a:cubicBezTo>
                    <a:pt x="16394" y="18608"/>
                    <a:pt x="13891" y="19579"/>
                    <a:pt x="11281" y="20204"/>
                  </a:cubicBezTo>
                  <a:cubicBezTo>
                    <a:pt x="11281" y="20204"/>
                    <a:pt x="11290" y="20146"/>
                    <a:pt x="12879" y="9514"/>
                  </a:cubicBezTo>
                  <a:cubicBezTo>
                    <a:pt x="12879" y="9514"/>
                    <a:pt x="12872" y="9512"/>
                    <a:pt x="12559" y="9444"/>
                  </a:cubicBezTo>
                  <a:cubicBezTo>
                    <a:pt x="12559" y="9445"/>
                    <a:pt x="12551" y="9500"/>
                    <a:pt x="10961" y="20343"/>
                  </a:cubicBezTo>
                  <a:cubicBezTo>
                    <a:pt x="9843" y="20551"/>
                    <a:pt x="8778" y="20760"/>
                    <a:pt x="7659" y="20898"/>
                  </a:cubicBezTo>
                  <a:cubicBezTo>
                    <a:pt x="7659" y="20898"/>
                    <a:pt x="7659" y="20896"/>
                    <a:pt x="7659" y="20872"/>
                  </a:cubicBezTo>
                  <a:lnTo>
                    <a:pt x="7659" y="20690"/>
                  </a:lnTo>
                  <a:cubicBezTo>
                    <a:pt x="7659" y="20690"/>
                    <a:pt x="7657" y="20690"/>
                    <a:pt x="7626" y="20690"/>
                  </a:cubicBezTo>
                  <a:lnTo>
                    <a:pt x="7393" y="20690"/>
                  </a:lnTo>
                  <a:cubicBezTo>
                    <a:pt x="7393" y="20690"/>
                    <a:pt x="7393" y="20692"/>
                    <a:pt x="7386" y="20725"/>
                  </a:cubicBezTo>
                  <a:lnTo>
                    <a:pt x="7340" y="20968"/>
                  </a:lnTo>
                  <a:cubicBezTo>
                    <a:pt x="6221" y="21107"/>
                    <a:pt x="5103" y="21245"/>
                    <a:pt x="4038" y="21315"/>
                  </a:cubicBezTo>
                  <a:cubicBezTo>
                    <a:pt x="4038" y="21314"/>
                    <a:pt x="4045" y="21265"/>
                    <a:pt x="4996" y="15067"/>
                  </a:cubicBezTo>
                  <a:cubicBezTo>
                    <a:pt x="4996" y="15067"/>
                    <a:pt x="4994" y="15067"/>
                    <a:pt x="4963" y="15059"/>
                  </a:cubicBezTo>
                  <a:lnTo>
                    <a:pt x="4730" y="14998"/>
                  </a:lnTo>
                  <a:cubicBezTo>
                    <a:pt x="4730" y="14998"/>
                    <a:pt x="4722" y="15049"/>
                    <a:pt x="3718" y="21315"/>
                  </a:cubicBezTo>
                  <a:cubicBezTo>
                    <a:pt x="2373" y="21450"/>
                    <a:pt x="1095" y="21497"/>
                    <a:pt x="0" y="21532"/>
                  </a:cubicBezTo>
                  <a:lnTo>
                    <a:pt x="853" y="18399"/>
                  </a:lnTo>
                  <a:cubicBezTo>
                    <a:pt x="1039" y="18501"/>
                    <a:pt x="1247" y="18617"/>
                    <a:pt x="1481" y="18746"/>
                  </a:cubicBezTo>
                  <a:cubicBezTo>
                    <a:pt x="1481" y="18746"/>
                    <a:pt x="1482" y="18744"/>
                    <a:pt x="1495" y="18703"/>
                  </a:cubicBezTo>
                  <a:lnTo>
                    <a:pt x="1588" y="18399"/>
                  </a:lnTo>
                  <a:cubicBezTo>
                    <a:pt x="1588" y="18399"/>
                    <a:pt x="1578" y="18394"/>
                    <a:pt x="949" y="18046"/>
                  </a:cubicBezTo>
                  <a:lnTo>
                    <a:pt x="3384" y="9104"/>
                  </a:lnTo>
                  <a:cubicBezTo>
                    <a:pt x="3450" y="8953"/>
                    <a:pt x="3530" y="8817"/>
                    <a:pt x="3612" y="8681"/>
                  </a:cubicBezTo>
                  <a:cubicBezTo>
                    <a:pt x="3612" y="8681"/>
                    <a:pt x="3643" y="8708"/>
                    <a:pt x="7713" y="12152"/>
                  </a:cubicBezTo>
                  <a:cubicBezTo>
                    <a:pt x="7500" y="12360"/>
                    <a:pt x="7340" y="12499"/>
                    <a:pt x="7180" y="12638"/>
                  </a:cubicBezTo>
                  <a:cubicBezTo>
                    <a:pt x="7180" y="12638"/>
                    <a:pt x="7181" y="12640"/>
                    <a:pt x="7200" y="12672"/>
                  </a:cubicBezTo>
                  <a:lnTo>
                    <a:pt x="7340" y="12915"/>
                  </a:lnTo>
                  <a:cubicBezTo>
                    <a:pt x="7553" y="12707"/>
                    <a:pt x="7819" y="12568"/>
                    <a:pt x="8032" y="12360"/>
                  </a:cubicBezTo>
                  <a:cubicBezTo>
                    <a:pt x="8032" y="12360"/>
                    <a:pt x="8032" y="12359"/>
                    <a:pt x="8025" y="12343"/>
                  </a:cubicBezTo>
                  <a:lnTo>
                    <a:pt x="7979" y="12221"/>
                  </a:lnTo>
                  <a:cubicBezTo>
                    <a:pt x="7979" y="12221"/>
                    <a:pt x="7980" y="12220"/>
                    <a:pt x="7992" y="12195"/>
                  </a:cubicBezTo>
                  <a:lnTo>
                    <a:pt x="8085" y="12013"/>
                  </a:lnTo>
                  <a:cubicBezTo>
                    <a:pt x="8085" y="12013"/>
                    <a:pt x="8050" y="11983"/>
                    <a:pt x="3771" y="8403"/>
                  </a:cubicBezTo>
                  <a:cubicBezTo>
                    <a:pt x="6601" y="3761"/>
                    <a:pt x="10117" y="-68"/>
                    <a:pt x="13695" y="1"/>
                  </a:cubicBezTo>
                  <a:cubicBezTo>
                    <a:pt x="15842" y="43"/>
                    <a:pt x="18012" y="1487"/>
                    <a:pt x="20069" y="5002"/>
                  </a:cubicBezTo>
                  <a:cubicBezTo>
                    <a:pt x="19962" y="5002"/>
                    <a:pt x="19909" y="5002"/>
                    <a:pt x="19803" y="5071"/>
                  </a:cubicBezTo>
                  <a:cubicBezTo>
                    <a:pt x="19803" y="5071"/>
                    <a:pt x="19803" y="5074"/>
                    <a:pt x="19816" y="5114"/>
                  </a:cubicBezTo>
                  <a:lnTo>
                    <a:pt x="19909" y="5418"/>
                  </a:lnTo>
                  <a:cubicBezTo>
                    <a:pt x="20016" y="5349"/>
                    <a:pt x="20122" y="5349"/>
                    <a:pt x="20282" y="5279"/>
                  </a:cubicBezTo>
                  <a:cubicBezTo>
                    <a:pt x="20388" y="5557"/>
                    <a:pt x="20548" y="5835"/>
                    <a:pt x="20655" y="6043"/>
                  </a:cubicBezTo>
                  <a:cubicBezTo>
                    <a:pt x="21480" y="8611"/>
                    <a:pt x="21600" y="10746"/>
                    <a:pt x="21194" y="12525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00" name="Shape 700"/>
            <p:cNvSpPr/>
            <p:nvPr/>
          </p:nvSpPr>
          <p:spPr>
            <a:xfrm rot="17520289" flipH="1">
              <a:off x="7539114" y="6153448"/>
              <a:ext cx="898526" cy="479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01" name="Shape 701"/>
            <p:cNvSpPr/>
            <p:nvPr/>
          </p:nvSpPr>
          <p:spPr>
            <a:xfrm rot="11218091">
              <a:off x="8412239" y="1683047"/>
              <a:ext cx="563563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02" name="Shape 702"/>
            <p:cNvSpPr/>
            <p:nvPr/>
          </p:nvSpPr>
          <p:spPr>
            <a:xfrm rot="18086561">
              <a:off x="2668662" y="1746549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03" name="Shape 703"/>
            <p:cNvSpPr/>
            <p:nvPr/>
          </p:nvSpPr>
          <p:spPr>
            <a:xfrm rot="2700000">
              <a:off x="5157070" y="683717"/>
              <a:ext cx="752475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04" name="Shape 704"/>
            <p:cNvSpPr/>
            <p:nvPr/>
          </p:nvSpPr>
          <p:spPr>
            <a:xfrm rot="3158362">
              <a:off x="7733582" y="1237755"/>
              <a:ext cx="750888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05" name="Shape 705"/>
            <p:cNvSpPr/>
            <p:nvPr/>
          </p:nvSpPr>
          <p:spPr>
            <a:xfrm rot="288768">
              <a:off x="6761239" y="1073448"/>
              <a:ext cx="1171576" cy="110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06" name="Shape 706"/>
            <p:cNvSpPr/>
            <p:nvPr/>
          </p:nvSpPr>
          <p:spPr>
            <a:xfrm rot="7855726">
              <a:off x="4058519" y="1439367"/>
              <a:ext cx="1096964" cy="58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07" name="Shape 707"/>
            <p:cNvSpPr/>
            <p:nvPr/>
          </p:nvSpPr>
          <p:spPr>
            <a:xfrm rot="11792620" flipH="1">
              <a:off x="1071639" y="5551786"/>
              <a:ext cx="822326" cy="781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08" name="Shape 708"/>
            <p:cNvSpPr/>
            <p:nvPr/>
          </p:nvSpPr>
          <p:spPr>
            <a:xfrm rot="13042058">
              <a:off x="8328100" y="2346623"/>
              <a:ext cx="563564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09" name="Shape 709"/>
            <p:cNvSpPr/>
            <p:nvPr/>
          </p:nvSpPr>
          <p:spPr>
            <a:xfrm rot="19360752">
              <a:off x="7667700" y="340023"/>
              <a:ext cx="563565" cy="53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extrusionOk="0">
                  <a:moveTo>
                    <a:pt x="2021" y="19022"/>
                  </a:moveTo>
                  <a:cubicBezTo>
                    <a:pt x="1781" y="19303"/>
                    <a:pt x="1589" y="19514"/>
                    <a:pt x="1396" y="19725"/>
                  </a:cubicBezTo>
                  <a:lnTo>
                    <a:pt x="1589" y="20077"/>
                  </a:lnTo>
                  <a:cubicBezTo>
                    <a:pt x="1781" y="19796"/>
                    <a:pt x="1973" y="19585"/>
                    <a:pt x="2166" y="19303"/>
                  </a:cubicBezTo>
                  <a:close/>
                  <a:moveTo>
                    <a:pt x="3670" y="17147"/>
                  </a:moveTo>
                  <a:cubicBezTo>
                    <a:pt x="3475" y="17424"/>
                    <a:pt x="3280" y="17631"/>
                    <a:pt x="3060" y="17872"/>
                  </a:cubicBezTo>
                  <a:lnTo>
                    <a:pt x="3231" y="18114"/>
                  </a:lnTo>
                  <a:cubicBezTo>
                    <a:pt x="3426" y="17907"/>
                    <a:pt x="3622" y="17700"/>
                    <a:pt x="3841" y="17389"/>
                  </a:cubicBezTo>
                  <a:close/>
                  <a:moveTo>
                    <a:pt x="3319" y="14628"/>
                  </a:moveTo>
                  <a:lnTo>
                    <a:pt x="2550" y="14218"/>
                  </a:lnTo>
                  <a:lnTo>
                    <a:pt x="2469" y="14570"/>
                  </a:lnTo>
                  <a:lnTo>
                    <a:pt x="3238" y="14980"/>
                  </a:lnTo>
                  <a:close/>
                  <a:moveTo>
                    <a:pt x="5402" y="15324"/>
                  </a:moveTo>
                  <a:cubicBezTo>
                    <a:pt x="5306" y="15394"/>
                    <a:pt x="5258" y="15463"/>
                    <a:pt x="5211" y="15533"/>
                  </a:cubicBezTo>
                  <a:cubicBezTo>
                    <a:pt x="5210" y="15533"/>
                    <a:pt x="5199" y="15527"/>
                    <a:pt x="4541" y="15185"/>
                  </a:cubicBezTo>
                  <a:cubicBezTo>
                    <a:pt x="4541" y="15185"/>
                    <a:pt x="4539" y="15196"/>
                    <a:pt x="4493" y="15602"/>
                  </a:cubicBezTo>
                  <a:cubicBezTo>
                    <a:pt x="4493" y="15602"/>
                    <a:pt x="4502" y="15607"/>
                    <a:pt x="4924" y="15811"/>
                  </a:cubicBezTo>
                  <a:cubicBezTo>
                    <a:pt x="4876" y="15881"/>
                    <a:pt x="4828" y="15950"/>
                    <a:pt x="4756" y="16054"/>
                  </a:cubicBezTo>
                  <a:lnTo>
                    <a:pt x="4923" y="16298"/>
                  </a:lnTo>
                  <a:cubicBezTo>
                    <a:pt x="5115" y="16089"/>
                    <a:pt x="5306" y="15881"/>
                    <a:pt x="5527" y="15628"/>
                  </a:cubicBezTo>
                  <a:close/>
                  <a:moveTo>
                    <a:pt x="9067" y="17704"/>
                  </a:moveTo>
                  <a:lnTo>
                    <a:pt x="8763" y="17704"/>
                  </a:lnTo>
                  <a:lnTo>
                    <a:pt x="8682" y="18817"/>
                  </a:lnTo>
                  <a:lnTo>
                    <a:pt x="8905" y="18876"/>
                  </a:lnTo>
                  <a:close/>
                  <a:moveTo>
                    <a:pt x="7139" y="13662"/>
                  </a:moveTo>
                  <a:cubicBezTo>
                    <a:pt x="6895" y="13871"/>
                    <a:pt x="6700" y="14081"/>
                    <a:pt x="6474" y="14325"/>
                  </a:cubicBezTo>
                  <a:lnTo>
                    <a:pt x="6603" y="14570"/>
                  </a:lnTo>
                  <a:cubicBezTo>
                    <a:pt x="6847" y="14360"/>
                    <a:pt x="7042" y="14151"/>
                    <a:pt x="7268" y="13906"/>
                  </a:cubicBezTo>
                  <a:close/>
                  <a:moveTo>
                    <a:pt x="9391" y="14775"/>
                  </a:moveTo>
                  <a:lnTo>
                    <a:pt x="9148" y="14687"/>
                  </a:lnTo>
                  <a:lnTo>
                    <a:pt x="9006" y="15800"/>
                  </a:lnTo>
                  <a:lnTo>
                    <a:pt x="9249" y="15888"/>
                  </a:lnTo>
                  <a:close/>
                  <a:moveTo>
                    <a:pt x="9735" y="12050"/>
                  </a:moveTo>
                  <a:lnTo>
                    <a:pt x="9492" y="11963"/>
                  </a:lnTo>
                  <a:lnTo>
                    <a:pt x="9391" y="12812"/>
                  </a:lnTo>
                  <a:lnTo>
                    <a:pt x="9634" y="12871"/>
                  </a:lnTo>
                  <a:close/>
                  <a:moveTo>
                    <a:pt x="15746" y="16796"/>
                  </a:moveTo>
                  <a:lnTo>
                    <a:pt x="15503" y="16708"/>
                  </a:lnTo>
                  <a:lnTo>
                    <a:pt x="15361" y="17850"/>
                  </a:lnTo>
                  <a:lnTo>
                    <a:pt x="15604" y="17909"/>
                  </a:lnTo>
                  <a:close/>
                  <a:moveTo>
                    <a:pt x="10701" y="10439"/>
                  </a:moveTo>
                  <a:cubicBezTo>
                    <a:pt x="10457" y="10579"/>
                    <a:pt x="10262" y="10789"/>
                    <a:pt x="10018" y="10998"/>
                  </a:cubicBezTo>
                  <a:lnTo>
                    <a:pt x="10165" y="11348"/>
                  </a:lnTo>
                  <a:cubicBezTo>
                    <a:pt x="10360" y="11138"/>
                    <a:pt x="10604" y="10928"/>
                    <a:pt x="10830" y="10745"/>
                  </a:cubicBezTo>
                  <a:close/>
                  <a:moveTo>
                    <a:pt x="8966" y="6104"/>
                  </a:moveTo>
                  <a:lnTo>
                    <a:pt x="8278" y="5548"/>
                  </a:lnTo>
                  <a:lnTo>
                    <a:pt x="8197" y="5811"/>
                  </a:lnTo>
                  <a:lnTo>
                    <a:pt x="8865" y="6368"/>
                  </a:lnTo>
                  <a:close/>
                  <a:moveTo>
                    <a:pt x="16130" y="13779"/>
                  </a:moveTo>
                  <a:lnTo>
                    <a:pt x="15847" y="13720"/>
                  </a:lnTo>
                  <a:lnTo>
                    <a:pt x="15705" y="14833"/>
                  </a:lnTo>
                  <a:lnTo>
                    <a:pt x="15988" y="14892"/>
                  </a:lnTo>
                  <a:close/>
                  <a:moveTo>
                    <a:pt x="10848" y="7569"/>
                  </a:moveTo>
                  <a:lnTo>
                    <a:pt x="10119" y="7012"/>
                  </a:lnTo>
                  <a:lnTo>
                    <a:pt x="10018" y="7364"/>
                  </a:lnTo>
                  <a:lnTo>
                    <a:pt x="10686" y="7920"/>
                  </a:lnTo>
                  <a:close/>
                  <a:moveTo>
                    <a:pt x="12657" y="9023"/>
                  </a:moveTo>
                  <a:lnTo>
                    <a:pt x="12572" y="8962"/>
                  </a:lnTo>
                  <a:cubicBezTo>
                    <a:pt x="12572" y="8962"/>
                    <a:pt x="12561" y="8954"/>
                    <a:pt x="11937" y="8477"/>
                  </a:cubicBezTo>
                  <a:lnTo>
                    <a:pt x="11840" y="8824"/>
                  </a:lnTo>
                  <a:cubicBezTo>
                    <a:pt x="11840" y="8824"/>
                    <a:pt x="11848" y="8831"/>
                    <a:pt x="12279" y="9171"/>
                  </a:cubicBezTo>
                  <a:cubicBezTo>
                    <a:pt x="12132" y="9309"/>
                    <a:pt x="11986" y="9379"/>
                    <a:pt x="11858" y="9552"/>
                  </a:cubicBezTo>
                  <a:lnTo>
                    <a:pt x="11986" y="9795"/>
                  </a:lnTo>
                  <a:cubicBezTo>
                    <a:pt x="12230" y="9656"/>
                    <a:pt x="12425" y="9448"/>
                    <a:pt x="12663" y="9283"/>
                  </a:cubicBezTo>
                  <a:lnTo>
                    <a:pt x="12621" y="9101"/>
                  </a:lnTo>
                  <a:close/>
                  <a:moveTo>
                    <a:pt x="16474" y="10791"/>
                  </a:moveTo>
                  <a:lnTo>
                    <a:pt x="16231" y="10703"/>
                  </a:lnTo>
                  <a:lnTo>
                    <a:pt x="16090" y="11816"/>
                  </a:lnTo>
                  <a:lnTo>
                    <a:pt x="16333" y="11904"/>
                  </a:lnTo>
                  <a:close/>
                  <a:moveTo>
                    <a:pt x="14454" y="7627"/>
                  </a:moveTo>
                  <a:cubicBezTo>
                    <a:pt x="14210" y="7769"/>
                    <a:pt x="13966" y="7981"/>
                    <a:pt x="13740" y="8167"/>
                  </a:cubicBezTo>
                  <a:lnTo>
                    <a:pt x="13868" y="8477"/>
                  </a:lnTo>
                  <a:cubicBezTo>
                    <a:pt x="14063" y="8335"/>
                    <a:pt x="14307" y="8123"/>
                    <a:pt x="14539" y="7937"/>
                  </a:cubicBezTo>
                  <a:close/>
                  <a:moveTo>
                    <a:pt x="15422" y="7217"/>
                  </a:moveTo>
                  <a:lnTo>
                    <a:pt x="10119" y="1769"/>
                  </a:lnTo>
                  <a:lnTo>
                    <a:pt x="9978" y="2032"/>
                  </a:lnTo>
                  <a:lnTo>
                    <a:pt x="15219" y="7569"/>
                  </a:lnTo>
                  <a:close/>
                  <a:moveTo>
                    <a:pt x="16859" y="7774"/>
                  </a:moveTo>
                  <a:lnTo>
                    <a:pt x="16616" y="7715"/>
                  </a:lnTo>
                  <a:lnTo>
                    <a:pt x="16474" y="8828"/>
                  </a:lnTo>
                  <a:lnTo>
                    <a:pt x="16717" y="8887"/>
                  </a:lnTo>
                  <a:close/>
                  <a:moveTo>
                    <a:pt x="16418" y="6456"/>
                  </a:moveTo>
                  <a:cubicBezTo>
                    <a:pt x="16128" y="6594"/>
                    <a:pt x="15886" y="6733"/>
                    <a:pt x="15657" y="6914"/>
                  </a:cubicBezTo>
                  <a:lnTo>
                    <a:pt x="15741" y="7217"/>
                  </a:lnTo>
                  <a:cubicBezTo>
                    <a:pt x="15983" y="7079"/>
                    <a:pt x="16225" y="6940"/>
                    <a:pt x="16503" y="6758"/>
                  </a:cubicBezTo>
                  <a:close/>
                  <a:moveTo>
                    <a:pt x="18401" y="5460"/>
                  </a:moveTo>
                  <a:cubicBezTo>
                    <a:pt x="18160" y="5600"/>
                    <a:pt x="17918" y="5671"/>
                    <a:pt x="17640" y="5855"/>
                  </a:cubicBezTo>
                  <a:lnTo>
                    <a:pt x="17725" y="6163"/>
                  </a:lnTo>
                  <a:cubicBezTo>
                    <a:pt x="17966" y="6022"/>
                    <a:pt x="18208" y="5952"/>
                    <a:pt x="18486" y="5767"/>
                  </a:cubicBezTo>
                  <a:close/>
                  <a:moveTo>
                    <a:pt x="19891" y="6902"/>
                  </a:moveTo>
                  <a:lnTo>
                    <a:pt x="20894" y="8008"/>
                  </a:lnTo>
                  <a:cubicBezTo>
                    <a:pt x="21600" y="12049"/>
                    <a:pt x="20538" y="14864"/>
                    <a:pt x="18546" y="16849"/>
                  </a:cubicBezTo>
                  <a:cubicBezTo>
                    <a:pt x="18546" y="16849"/>
                    <a:pt x="18557" y="16767"/>
                    <a:pt x="19891" y="6902"/>
                  </a:cubicBezTo>
                  <a:close/>
                  <a:moveTo>
                    <a:pt x="13637" y="0"/>
                  </a:moveTo>
                  <a:lnTo>
                    <a:pt x="14642" y="1109"/>
                  </a:lnTo>
                  <a:lnTo>
                    <a:pt x="14632" y="1124"/>
                  </a:lnTo>
                  <a:lnTo>
                    <a:pt x="15260" y="1827"/>
                  </a:lnTo>
                  <a:lnTo>
                    <a:pt x="15273" y="1806"/>
                  </a:lnTo>
                  <a:lnTo>
                    <a:pt x="16305" y="2945"/>
                  </a:lnTo>
                  <a:lnTo>
                    <a:pt x="16272" y="3028"/>
                  </a:lnTo>
                  <a:lnTo>
                    <a:pt x="16899" y="3731"/>
                  </a:lnTo>
                  <a:lnTo>
                    <a:pt x="16936" y="3641"/>
                  </a:lnTo>
                  <a:lnTo>
                    <a:pt x="17991" y="4805"/>
                  </a:lnTo>
                  <a:lnTo>
                    <a:pt x="17972" y="4845"/>
                  </a:lnTo>
                  <a:lnTo>
                    <a:pt x="18579" y="5548"/>
                  </a:lnTo>
                  <a:lnTo>
                    <a:pt x="18611" y="5489"/>
                  </a:lnTo>
                  <a:lnTo>
                    <a:pt x="19633" y="6617"/>
                  </a:lnTo>
                  <a:lnTo>
                    <a:pt x="18257" y="17129"/>
                  </a:lnTo>
                  <a:cubicBezTo>
                    <a:pt x="16571" y="18596"/>
                    <a:pt x="14307" y="19574"/>
                    <a:pt x="11947" y="20203"/>
                  </a:cubicBezTo>
                  <a:cubicBezTo>
                    <a:pt x="11947" y="20202"/>
                    <a:pt x="11957" y="20126"/>
                    <a:pt x="13392" y="9444"/>
                  </a:cubicBezTo>
                  <a:cubicBezTo>
                    <a:pt x="13392" y="9444"/>
                    <a:pt x="13383" y="9442"/>
                    <a:pt x="13103" y="9374"/>
                  </a:cubicBezTo>
                  <a:cubicBezTo>
                    <a:pt x="13103" y="9374"/>
                    <a:pt x="13095" y="9434"/>
                    <a:pt x="11658" y="20342"/>
                  </a:cubicBezTo>
                  <a:cubicBezTo>
                    <a:pt x="10646" y="20552"/>
                    <a:pt x="9683" y="20762"/>
                    <a:pt x="8671" y="20901"/>
                  </a:cubicBezTo>
                  <a:cubicBezTo>
                    <a:pt x="8671" y="20901"/>
                    <a:pt x="8671" y="20899"/>
                    <a:pt x="8671" y="20875"/>
                  </a:cubicBezTo>
                  <a:lnTo>
                    <a:pt x="8671" y="20692"/>
                  </a:lnTo>
                  <a:cubicBezTo>
                    <a:pt x="8671" y="20692"/>
                    <a:pt x="8669" y="20692"/>
                    <a:pt x="8641" y="20692"/>
                  </a:cubicBezTo>
                  <a:lnTo>
                    <a:pt x="8430" y="20692"/>
                  </a:lnTo>
                  <a:cubicBezTo>
                    <a:pt x="8430" y="20692"/>
                    <a:pt x="8430" y="20694"/>
                    <a:pt x="8424" y="20727"/>
                  </a:cubicBezTo>
                  <a:lnTo>
                    <a:pt x="8382" y="20971"/>
                  </a:lnTo>
                  <a:cubicBezTo>
                    <a:pt x="7370" y="21111"/>
                    <a:pt x="6359" y="21251"/>
                    <a:pt x="5395" y="21321"/>
                  </a:cubicBezTo>
                  <a:cubicBezTo>
                    <a:pt x="5395" y="21320"/>
                    <a:pt x="5404" y="21260"/>
                    <a:pt x="6262" y="15033"/>
                  </a:cubicBezTo>
                  <a:cubicBezTo>
                    <a:pt x="6262" y="15033"/>
                    <a:pt x="6261" y="15032"/>
                    <a:pt x="6232" y="15024"/>
                  </a:cubicBezTo>
                  <a:lnTo>
                    <a:pt x="6022" y="14963"/>
                  </a:lnTo>
                  <a:cubicBezTo>
                    <a:pt x="6021" y="14963"/>
                    <a:pt x="6014" y="15016"/>
                    <a:pt x="5106" y="21321"/>
                  </a:cubicBezTo>
                  <a:cubicBezTo>
                    <a:pt x="3228" y="21530"/>
                    <a:pt x="1493" y="21530"/>
                    <a:pt x="289" y="21600"/>
                  </a:cubicBezTo>
                  <a:lnTo>
                    <a:pt x="578" y="21251"/>
                  </a:lnTo>
                  <a:cubicBezTo>
                    <a:pt x="578" y="21251"/>
                    <a:pt x="577" y="21249"/>
                    <a:pt x="554" y="21216"/>
                  </a:cubicBezTo>
                  <a:lnTo>
                    <a:pt x="385" y="20971"/>
                  </a:lnTo>
                  <a:cubicBezTo>
                    <a:pt x="241" y="21181"/>
                    <a:pt x="96" y="21321"/>
                    <a:pt x="0" y="21460"/>
                  </a:cubicBezTo>
                  <a:cubicBezTo>
                    <a:pt x="289" y="20342"/>
                    <a:pt x="674" y="19015"/>
                    <a:pt x="1156" y="17548"/>
                  </a:cubicBezTo>
                  <a:cubicBezTo>
                    <a:pt x="1156" y="17548"/>
                    <a:pt x="1175" y="17559"/>
                    <a:pt x="3083" y="18736"/>
                  </a:cubicBezTo>
                  <a:cubicBezTo>
                    <a:pt x="3083" y="18735"/>
                    <a:pt x="3084" y="18733"/>
                    <a:pt x="3095" y="18692"/>
                  </a:cubicBezTo>
                  <a:lnTo>
                    <a:pt x="3179" y="18386"/>
                  </a:lnTo>
                  <a:cubicBezTo>
                    <a:pt x="3179" y="18386"/>
                    <a:pt x="3159" y="18374"/>
                    <a:pt x="1252" y="17199"/>
                  </a:cubicBezTo>
                  <a:cubicBezTo>
                    <a:pt x="2168" y="14544"/>
                    <a:pt x="3468" y="11470"/>
                    <a:pt x="5010" y="8605"/>
                  </a:cubicBezTo>
                  <a:cubicBezTo>
                    <a:pt x="5010" y="8605"/>
                    <a:pt x="5034" y="8628"/>
                    <a:pt x="8719" y="12099"/>
                  </a:cubicBezTo>
                  <a:cubicBezTo>
                    <a:pt x="8527" y="12308"/>
                    <a:pt x="8382" y="12448"/>
                    <a:pt x="8237" y="12588"/>
                  </a:cubicBezTo>
                  <a:cubicBezTo>
                    <a:pt x="8238" y="12588"/>
                    <a:pt x="8238" y="12589"/>
                    <a:pt x="8256" y="12622"/>
                  </a:cubicBezTo>
                  <a:lnTo>
                    <a:pt x="8382" y="12867"/>
                  </a:lnTo>
                  <a:cubicBezTo>
                    <a:pt x="8575" y="12657"/>
                    <a:pt x="8816" y="12518"/>
                    <a:pt x="9008" y="12308"/>
                  </a:cubicBezTo>
                  <a:cubicBezTo>
                    <a:pt x="9008" y="12308"/>
                    <a:pt x="9008" y="12307"/>
                    <a:pt x="9002" y="12291"/>
                  </a:cubicBezTo>
                  <a:lnTo>
                    <a:pt x="8960" y="12168"/>
                  </a:lnTo>
                  <a:cubicBezTo>
                    <a:pt x="8960" y="12168"/>
                    <a:pt x="8961" y="12166"/>
                    <a:pt x="8972" y="12142"/>
                  </a:cubicBezTo>
                  <a:lnTo>
                    <a:pt x="9056" y="11959"/>
                  </a:lnTo>
                  <a:cubicBezTo>
                    <a:pt x="9056" y="11958"/>
                    <a:pt x="9022" y="11927"/>
                    <a:pt x="5154" y="8326"/>
                  </a:cubicBezTo>
                  <a:cubicBezTo>
                    <a:pt x="7582" y="3894"/>
                    <a:pt x="10568" y="199"/>
                    <a:pt x="13637" y="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10" name="Shape 710"/>
            <p:cNvSpPr/>
            <p:nvPr/>
          </p:nvSpPr>
          <p:spPr>
            <a:xfrm rot="8300299">
              <a:off x="6134176" y="236834"/>
              <a:ext cx="481014" cy="549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1" h="21526" extrusionOk="0">
                  <a:moveTo>
                    <a:pt x="16482" y="5469"/>
                  </a:moveTo>
                  <a:lnTo>
                    <a:pt x="17270" y="6242"/>
                  </a:lnTo>
                  <a:lnTo>
                    <a:pt x="17480" y="5920"/>
                  </a:lnTo>
                  <a:lnTo>
                    <a:pt x="16666" y="5147"/>
                  </a:lnTo>
                  <a:close/>
                  <a:moveTo>
                    <a:pt x="14278" y="3473"/>
                  </a:moveTo>
                  <a:lnTo>
                    <a:pt x="15091" y="4246"/>
                  </a:lnTo>
                  <a:lnTo>
                    <a:pt x="15275" y="3860"/>
                  </a:lnTo>
                  <a:lnTo>
                    <a:pt x="14462" y="3087"/>
                  </a:lnTo>
                  <a:close/>
                  <a:moveTo>
                    <a:pt x="12152" y="1380"/>
                  </a:moveTo>
                  <a:lnTo>
                    <a:pt x="12966" y="2153"/>
                  </a:lnTo>
                  <a:lnTo>
                    <a:pt x="13176" y="1863"/>
                  </a:lnTo>
                  <a:lnTo>
                    <a:pt x="12362" y="1091"/>
                  </a:lnTo>
                  <a:close/>
                  <a:moveTo>
                    <a:pt x="16162" y="6918"/>
                  </a:moveTo>
                  <a:cubicBezTo>
                    <a:pt x="16475" y="6764"/>
                    <a:pt x="16789" y="6686"/>
                    <a:pt x="17149" y="6484"/>
                  </a:cubicBezTo>
                  <a:lnTo>
                    <a:pt x="17039" y="6145"/>
                  </a:lnTo>
                  <a:cubicBezTo>
                    <a:pt x="16726" y="6300"/>
                    <a:pt x="16412" y="6377"/>
                    <a:pt x="16052" y="6580"/>
                  </a:cubicBezTo>
                  <a:close/>
                  <a:moveTo>
                    <a:pt x="13590" y="8077"/>
                  </a:moveTo>
                  <a:cubicBezTo>
                    <a:pt x="13903" y="7925"/>
                    <a:pt x="14217" y="7773"/>
                    <a:pt x="14577" y="7573"/>
                  </a:cubicBezTo>
                  <a:lnTo>
                    <a:pt x="14467" y="7240"/>
                  </a:lnTo>
                  <a:cubicBezTo>
                    <a:pt x="14091" y="7392"/>
                    <a:pt x="13778" y="7545"/>
                    <a:pt x="13480" y="7744"/>
                  </a:cubicBezTo>
                  <a:close/>
                  <a:moveTo>
                    <a:pt x="14540" y="9848"/>
                  </a:moveTo>
                  <a:lnTo>
                    <a:pt x="14855" y="9912"/>
                  </a:lnTo>
                  <a:lnTo>
                    <a:pt x="15039" y="8689"/>
                  </a:lnTo>
                  <a:lnTo>
                    <a:pt x="14724" y="8625"/>
                  </a:lnTo>
                  <a:close/>
                  <a:moveTo>
                    <a:pt x="6116" y="2378"/>
                  </a:moveTo>
                  <a:lnTo>
                    <a:pt x="12913" y="8464"/>
                  </a:lnTo>
                  <a:lnTo>
                    <a:pt x="13176" y="8077"/>
                  </a:lnTo>
                  <a:lnTo>
                    <a:pt x="6300" y="2089"/>
                  </a:lnTo>
                  <a:close/>
                  <a:moveTo>
                    <a:pt x="11161" y="9462"/>
                  </a:moveTo>
                  <a:cubicBezTo>
                    <a:pt x="11414" y="9306"/>
                    <a:pt x="11731" y="9073"/>
                    <a:pt x="12031" y="8868"/>
                  </a:cubicBezTo>
                  <a:lnTo>
                    <a:pt x="11921" y="8528"/>
                  </a:lnTo>
                  <a:cubicBezTo>
                    <a:pt x="11604" y="8684"/>
                    <a:pt x="11288" y="8917"/>
                    <a:pt x="10995" y="9121"/>
                  </a:cubicBezTo>
                  <a:close/>
                  <a:moveTo>
                    <a:pt x="14042" y="13132"/>
                  </a:moveTo>
                  <a:lnTo>
                    <a:pt x="14357" y="13229"/>
                  </a:lnTo>
                  <a:lnTo>
                    <a:pt x="14540" y="12005"/>
                  </a:lnTo>
                  <a:lnTo>
                    <a:pt x="14225" y="11909"/>
                  </a:lnTo>
                  <a:close/>
                  <a:moveTo>
                    <a:pt x="8720" y="10911"/>
                  </a:moveTo>
                  <a:cubicBezTo>
                    <a:pt x="9037" y="10758"/>
                    <a:pt x="9290" y="10529"/>
                    <a:pt x="9598" y="10348"/>
                  </a:cubicBezTo>
                  <a:lnTo>
                    <a:pt x="9543" y="10148"/>
                  </a:lnTo>
                  <a:lnTo>
                    <a:pt x="9591" y="10062"/>
                  </a:lnTo>
                  <a:lnTo>
                    <a:pt x="9480" y="9996"/>
                  </a:lnTo>
                  <a:cubicBezTo>
                    <a:pt x="9480" y="9995"/>
                    <a:pt x="9467" y="9987"/>
                    <a:pt x="8657" y="9462"/>
                  </a:cubicBezTo>
                  <a:lnTo>
                    <a:pt x="8530" y="9843"/>
                  </a:lnTo>
                  <a:cubicBezTo>
                    <a:pt x="8531" y="9843"/>
                    <a:pt x="8541" y="9850"/>
                    <a:pt x="9100" y="10224"/>
                  </a:cubicBezTo>
                  <a:cubicBezTo>
                    <a:pt x="8910" y="10377"/>
                    <a:pt x="8720" y="10453"/>
                    <a:pt x="8554" y="10644"/>
                  </a:cubicBezTo>
                  <a:close/>
                  <a:moveTo>
                    <a:pt x="6168" y="8238"/>
                  </a:moveTo>
                  <a:lnTo>
                    <a:pt x="7034" y="8850"/>
                  </a:lnTo>
                  <a:lnTo>
                    <a:pt x="7244" y="8464"/>
                  </a:lnTo>
                  <a:lnTo>
                    <a:pt x="6300" y="7852"/>
                  </a:lnTo>
                  <a:close/>
                  <a:moveTo>
                    <a:pt x="13543" y="16448"/>
                  </a:moveTo>
                  <a:lnTo>
                    <a:pt x="13910" y="16513"/>
                  </a:lnTo>
                  <a:lnTo>
                    <a:pt x="14094" y="15289"/>
                  </a:lnTo>
                  <a:lnTo>
                    <a:pt x="13727" y="15225"/>
                  </a:lnTo>
                  <a:close/>
                  <a:moveTo>
                    <a:pt x="3806" y="6532"/>
                  </a:moveTo>
                  <a:lnTo>
                    <a:pt x="4672" y="7144"/>
                  </a:lnTo>
                  <a:lnTo>
                    <a:pt x="4804" y="6854"/>
                  </a:lnTo>
                  <a:lnTo>
                    <a:pt x="3911" y="6242"/>
                  </a:lnTo>
                  <a:close/>
                  <a:moveTo>
                    <a:pt x="13097" y="19765"/>
                  </a:moveTo>
                  <a:lnTo>
                    <a:pt x="13412" y="19829"/>
                  </a:lnTo>
                  <a:lnTo>
                    <a:pt x="13596" y="18606"/>
                  </a:lnTo>
                  <a:lnTo>
                    <a:pt x="13281" y="18509"/>
                  </a:lnTo>
                  <a:close/>
                  <a:moveTo>
                    <a:pt x="6358" y="12617"/>
                  </a:moveTo>
                  <a:cubicBezTo>
                    <a:pt x="6611" y="12387"/>
                    <a:pt x="6928" y="12156"/>
                    <a:pt x="7221" y="11955"/>
                  </a:cubicBezTo>
                  <a:lnTo>
                    <a:pt x="7055" y="11619"/>
                  </a:lnTo>
                  <a:cubicBezTo>
                    <a:pt x="6738" y="11772"/>
                    <a:pt x="6485" y="12003"/>
                    <a:pt x="6168" y="12233"/>
                  </a:cubicBezTo>
                  <a:close/>
                  <a:moveTo>
                    <a:pt x="5355" y="14227"/>
                  </a:moveTo>
                  <a:lnTo>
                    <a:pt x="5670" y="14291"/>
                  </a:lnTo>
                  <a:lnTo>
                    <a:pt x="5801" y="13390"/>
                  </a:lnTo>
                  <a:lnTo>
                    <a:pt x="5486" y="13293"/>
                  </a:lnTo>
                  <a:close/>
                  <a:moveTo>
                    <a:pt x="4199" y="13688"/>
                  </a:moveTo>
                  <a:lnTo>
                    <a:pt x="2586" y="11927"/>
                  </a:lnTo>
                  <a:cubicBezTo>
                    <a:pt x="3116" y="12351"/>
                    <a:pt x="3743" y="12851"/>
                    <a:pt x="4484" y="13442"/>
                  </a:cubicBezTo>
                  <a:close/>
                  <a:moveTo>
                    <a:pt x="11379" y="21526"/>
                  </a:moveTo>
                  <a:lnTo>
                    <a:pt x="9180" y="19126"/>
                  </a:lnTo>
                  <a:cubicBezTo>
                    <a:pt x="9457" y="17377"/>
                    <a:pt x="9885" y="14682"/>
                    <a:pt x="10543" y="10524"/>
                  </a:cubicBezTo>
                  <a:cubicBezTo>
                    <a:pt x="10543" y="10524"/>
                    <a:pt x="10535" y="10523"/>
                    <a:pt x="10169" y="10448"/>
                  </a:cubicBezTo>
                  <a:cubicBezTo>
                    <a:pt x="10168" y="10448"/>
                    <a:pt x="10161" y="10498"/>
                    <a:pt x="8872" y="18789"/>
                  </a:cubicBezTo>
                  <a:lnTo>
                    <a:pt x="4461" y="13974"/>
                  </a:lnTo>
                  <a:cubicBezTo>
                    <a:pt x="4599" y="13880"/>
                    <a:pt x="4736" y="13786"/>
                    <a:pt x="4859" y="13673"/>
                  </a:cubicBezTo>
                  <a:cubicBezTo>
                    <a:pt x="4859" y="13673"/>
                    <a:pt x="4858" y="13671"/>
                    <a:pt x="4851" y="13654"/>
                  </a:cubicBezTo>
                  <a:lnTo>
                    <a:pt x="4796" y="13519"/>
                  </a:lnTo>
                  <a:cubicBezTo>
                    <a:pt x="4796" y="13519"/>
                    <a:pt x="4798" y="13517"/>
                    <a:pt x="4812" y="13490"/>
                  </a:cubicBezTo>
                  <a:lnTo>
                    <a:pt x="4921" y="13289"/>
                  </a:lnTo>
                  <a:cubicBezTo>
                    <a:pt x="4921" y="13289"/>
                    <a:pt x="4883" y="13259"/>
                    <a:pt x="994" y="10189"/>
                  </a:cubicBezTo>
                  <a:lnTo>
                    <a:pt x="0" y="9105"/>
                  </a:lnTo>
                  <a:cubicBezTo>
                    <a:pt x="3287" y="4051"/>
                    <a:pt x="7358" y="-74"/>
                    <a:pt x="11501" y="1"/>
                  </a:cubicBezTo>
                  <a:cubicBezTo>
                    <a:pt x="14019" y="47"/>
                    <a:pt x="16564" y="1646"/>
                    <a:pt x="18976" y="5533"/>
                  </a:cubicBezTo>
                  <a:cubicBezTo>
                    <a:pt x="18851" y="5533"/>
                    <a:pt x="18789" y="5533"/>
                    <a:pt x="18664" y="5610"/>
                  </a:cubicBezTo>
                  <a:cubicBezTo>
                    <a:pt x="18664" y="5610"/>
                    <a:pt x="18665" y="5613"/>
                    <a:pt x="18680" y="5658"/>
                  </a:cubicBezTo>
                  <a:lnTo>
                    <a:pt x="18789" y="5994"/>
                  </a:lnTo>
                  <a:cubicBezTo>
                    <a:pt x="18914" y="5917"/>
                    <a:pt x="19039" y="5917"/>
                    <a:pt x="19226" y="5840"/>
                  </a:cubicBezTo>
                  <a:cubicBezTo>
                    <a:pt x="19351" y="6147"/>
                    <a:pt x="19539" y="6455"/>
                    <a:pt x="19664" y="6685"/>
                  </a:cubicBezTo>
                  <a:cubicBezTo>
                    <a:pt x="21600" y="12367"/>
                    <a:pt x="20226" y="16130"/>
                    <a:pt x="17227" y="18664"/>
                  </a:cubicBezTo>
                  <a:cubicBezTo>
                    <a:pt x="17227" y="18664"/>
                    <a:pt x="17239" y="18591"/>
                    <a:pt x="19101" y="6915"/>
                  </a:cubicBezTo>
                  <a:cubicBezTo>
                    <a:pt x="19101" y="6915"/>
                    <a:pt x="19093" y="6914"/>
                    <a:pt x="18727" y="6838"/>
                  </a:cubicBezTo>
                  <a:lnTo>
                    <a:pt x="16853" y="18971"/>
                  </a:lnTo>
                  <a:cubicBezTo>
                    <a:pt x="15328" y="20096"/>
                    <a:pt x="13439" y="20959"/>
                    <a:pt x="11379" y="21526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11" name="Shape 711"/>
            <p:cNvSpPr/>
            <p:nvPr/>
          </p:nvSpPr>
          <p:spPr>
            <a:xfrm rot="8557941" flipH="1">
              <a:off x="5457900" y="171747"/>
              <a:ext cx="533402" cy="53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9604" y="6439"/>
                  </a:moveTo>
                  <a:lnTo>
                    <a:pt x="8881" y="5888"/>
                  </a:lnTo>
                  <a:lnTo>
                    <a:pt x="8968" y="5627"/>
                  </a:lnTo>
                  <a:lnTo>
                    <a:pt x="9714" y="6178"/>
                  </a:lnTo>
                  <a:close/>
                  <a:moveTo>
                    <a:pt x="3508" y="14972"/>
                  </a:moveTo>
                  <a:lnTo>
                    <a:pt x="2675" y="14566"/>
                  </a:lnTo>
                  <a:lnTo>
                    <a:pt x="2763" y="14218"/>
                  </a:lnTo>
                  <a:lnTo>
                    <a:pt x="3596" y="14624"/>
                  </a:lnTo>
                  <a:close/>
                  <a:moveTo>
                    <a:pt x="16533" y="1941"/>
                  </a:moveTo>
                  <a:lnTo>
                    <a:pt x="15854" y="1244"/>
                  </a:lnTo>
                  <a:lnTo>
                    <a:pt x="16029" y="983"/>
                  </a:lnTo>
                  <a:lnTo>
                    <a:pt x="16709" y="1679"/>
                  </a:lnTo>
                  <a:close/>
                  <a:moveTo>
                    <a:pt x="11578" y="7978"/>
                  </a:moveTo>
                  <a:lnTo>
                    <a:pt x="10854" y="7426"/>
                  </a:lnTo>
                  <a:lnTo>
                    <a:pt x="10964" y="7078"/>
                  </a:lnTo>
                  <a:lnTo>
                    <a:pt x="11753" y="7629"/>
                  </a:lnTo>
                  <a:close/>
                  <a:moveTo>
                    <a:pt x="3501" y="18078"/>
                  </a:moveTo>
                  <a:lnTo>
                    <a:pt x="3316" y="17839"/>
                  </a:lnTo>
                  <a:cubicBezTo>
                    <a:pt x="3554" y="17599"/>
                    <a:pt x="3765" y="17394"/>
                    <a:pt x="3977" y="17120"/>
                  </a:cubicBezTo>
                  <a:lnTo>
                    <a:pt x="4162" y="17360"/>
                  </a:lnTo>
                  <a:cubicBezTo>
                    <a:pt x="3924" y="17668"/>
                    <a:pt x="3712" y="17873"/>
                    <a:pt x="3501" y="18078"/>
                  </a:cubicBezTo>
                  <a:close/>
                  <a:moveTo>
                    <a:pt x="5334" y="16279"/>
                  </a:moveTo>
                  <a:lnTo>
                    <a:pt x="5153" y="16037"/>
                  </a:lnTo>
                  <a:cubicBezTo>
                    <a:pt x="5231" y="15934"/>
                    <a:pt x="5283" y="15865"/>
                    <a:pt x="5334" y="15796"/>
                  </a:cubicBezTo>
                  <a:cubicBezTo>
                    <a:pt x="4878" y="15594"/>
                    <a:pt x="4868" y="15589"/>
                    <a:pt x="4868" y="15589"/>
                  </a:cubicBezTo>
                  <a:cubicBezTo>
                    <a:pt x="4919" y="15184"/>
                    <a:pt x="4920" y="15176"/>
                    <a:pt x="4920" y="15176"/>
                  </a:cubicBezTo>
                  <a:lnTo>
                    <a:pt x="5555" y="15477"/>
                  </a:lnTo>
                  <a:cubicBezTo>
                    <a:pt x="5642" y="15519"/>
                    <a:pt x="5645" y="15520"/>
                    <a:pt x="5645" y="15520"/>
                  </a:cubicBezTo>
                  <a:cubicBezTo>
                    <a:pt x="5697" y="15451"/>
                    <a:pt x="5749" y="15382"/>
                    <a:pt x="5853" y="15314"/>
                  </a:cubicBezTo>
                  <a:lnTo>
                    <a:pt x="5989" y="15615"/>
                  </a:lnTo>
                  <a:cubicBezTo>
                    <a:pt x="5749" y="15865"/>
                    <a:pt x="5542" y="16072"/>
                    <a:pt x="5334" y="16279"/>
                  </a:cubicBezTo>
                  <a:close/>
                  <a:moveTo>
                    <a:pt x="1721" y="20023"/>
                  </a:moveTo>
                  <a:lnTo>
                    <a:pt x="1513" y="19674"/>
                  </a:lnTo>
                  <a:cubicBezTo>
                    <a:pt x="1721" y="19465"/>
                    <a:pt x="1930" y="19256"/>
                    <a:pt x="2190" y="18978"/>
                  </a:cubicBezTo>
                  <a:lnTo>
                    <a:pt x="2346" y="19256"/>
                  </a:lnTo>
                  <a:cubicBezTo>
                    <a:pt x="2138" y="19535"/>
                    <a:pt x="1930" y="19744"/>
                    <a:pt x="1721" y="20023"/>
                  </a:cubicBezTo>
                  <a:close/>
                  <a:moveTo>
                    <a:pt x="7874" y="13909"/>
                  </a:moveTo>
                  <a:cubicBezTo>
                    <a:pt x="7630" y="14151"/>
                    <a:pt x="7418" y="14359"/>
                    <a:pt x="7154" y="14566"/>
                  </a:cubicBezTo>
                  <a:lnTo>
                    <a:pt x="7015" y="14324"/>
                  </a:lnTo>
                  <a:cubicBezTo>
                    <a:pt x="7259" y="14082"/>
                    <a:pt x="7471" y="13874"/>
                    <a:pt x="7735" y="13666"/>
                  </a:cubicBezTo>
                  <a:close/>
                  <a:moveTo>
                    <a:pt x="18310" y="3827"/>
                  </a:moveTo>
                  <a:lnTo>
                    <a:pt x="17630" y="3131"/>
                  </a:lnTo>
                  <a:lnTo>
                    <a:pt x="17783" y="2782"/>
                  </a:lnTo>
                  <a:lnTo>
                    <a:pt x="18463" y="3479"/>
                  </a:lnTo>
                  <a:close/>
                  <a:moveTo>
                    <a:pt x="11733" y="10777"/>
                  </a:moveTo>
                  <a:cubicBezTo>
                    <a:pt x="11489" y="10958"/>
                    <a:pt x="11224" y="11166"/>
                    <a:pt x="11013" y="11373"/>
                  </a:cubicBezTo>
                  <a:lnTo>
                    <a:pt x="10854" y="11027"/>
                  </a:lnTo>
                  <a:cubicBezTo>
                    <a:pt x="11119" y="10820"/>
                    <a:pt x="11330" y="10612"/>
                    <a:pt x="11595" y="10474"/>
                  </a:cubicBezTo>
                  <a:close/>
                  <a:moveTo>
                    <a:pt x="13720" y="9328"/>
                  </a:moveTo>
                  <a:cubicBezTo>
                    <a:pt x="13462" y="9491"/>
                    <a:pt x="13251" y="9698"/>
                    <a:pt x="12986" y="9835"/>
                  </a:cubicBezTo>
                  <a:lnTo>
                    <a:pt x="12848" y="9595"/>
                  </a:lnTo>
                  <a:cubicBezTo>
                    <a:pt x="12986" y="9423"/>
                    <a:pt x="13145" y="9354"/>
                    <a:pt x="13304" y="9216"/>
                  </a:cubicBezTo>
                  <a:cubicBezTo>
                    <a:pt x="12839" y="8881"/>
                    <a:pt x="12828" y="8873"/>
                    <a:pt x="12828" y="8873"/>
                  </a:cubicBezTo>
                  <a:lnTo>
                    <a:pt x="12933" y="8529"/>
                  </a:lnTo>
                  <a:cubicBezTo>
                    <a:pt x="13611" y="9003"/>
                    <a:pt x="13621" y="9010"/>
                    <a:pt x="13621" y="9010"/>
                  </a:cubicBezTo>
                  <a:lnTo>
                    <a:pt x="13714" y="9070"/>
                  </a:lnTo>
                  <a:lnTo>
                    <a:pt x="13674" y="9148"/>
                  </a:lnTo>
                  <a:close/>
                  <a:moveTo>
                    <a:pt x="10438" y="12883"/>
                  </a:moveTo>
                  <a:lnTo>
                    <a:pt x="10174" y="12825"/>
                  </a:lnTo>
                  <a:lnTo>
                    <a:pt x="10284" y="11983"/>
                  </a:lnTo>
                  <a:lnTo>
                    <a:pt x="10547" y="12070"/>
                  </a:lnTo>
                  <a:close/>
                  <a:moveTo>
                    <a:pt x="15753" y="7994"/>
                  </a:moveTo>
                  <a:cubicBezTo>
                    <a:pt x="15502" y="8178"/>
                    <a:pt x="15237" y="8389"/>
                    <a:pt x="15026" y="8529"/>
                  </a:cubicBezTo>
                  <a:lnTo>
                    <a:pt x="14887" y="8222"/>
                  </a:lnTo>
                  <a:cubicBezTo>
                    <a:pt x="15131" y="8038"/>
                    <a:pt x="15396" y="7828"/>
                    <a:pt x="15660" y="7687"/>
                  </a:cubicBezTo>
                  <a:close/>
                  <a:moveTo>
                    <a:pt x="16490" y="7629"/>
                  </a:moveTo>
                  <a:lnTo>
                    <a:pt x="10810" y="2144"/>
                  </a:lnTo>
                  <a:lnTo>
                    <a:pt x="10964" y="1883"/>
                  </a:lnTo>
                  <a:lnTo>
                    <a:pt x="16709" y="7281"/>
                  </a:lnTo>
                  <a:close/>
                  <a:moveTo>
                    <a:pt x="17880" y="6827"/>
                  </a:moveTo>
                  <a:cubicBezTo>
                    <a:pt x="17579" y="7007"/>
                    <a:pt x="17317" y="7144"/>
                    <a:pt x="17055" y="7281"/>
                  </a:cubicBezTo>
                  <a:lnTo>
                    <a:pt x="16963" y="6981"/>
                  </a:lnTo>
                  <a:cubicBezTo>
                    <a:pt x="17212" y="6801"/>
                    <a:pt x="17474" y="6664"/>
                    <a:pt x="17788" y="6526"/>
                  </a:cubicBezTo>
                  <a:close/>
                  <a:moveTo>
                    <a:pt x="20130" y="5627"/>
                  </a:moveTo>
                  <a:lnTo>
                    <a:pt x="19472" y="4930"/>
                  </a:lnTo>
                  <a:lnTo>
                    <a:pt x="19625" y="4640"/>
                  </a:lnTo>
                  <a:lnTo>
                    <a:pt x="20305" y="5336"/>
                  </a:lnTo>
                  <a:close/>
                  <a:moveTo>
                    <a:pt x="10021" y="15872"/>
                  </a:moveTo>
                  <a:lnTo>
                    <a:pt x="9758" y="15785"/>
                  </a:lnTo>
                  <a:lnTo>
                    <a:pt x="9911" y="14682"/>
                  </a:lnTo>
                  <a:lnTo>
                    <a:pt x="10174" y="14769"/>
                  </a:lnTo>
                  <a:close/>
                  <a:moveTo>
                    <a:pt x="20029" y="5844"/>
                  </a:moveTo>
                  <a:cubicBezTo>
                    <a:pt x="19728" y="6027"/>
                    <a:pt x="19466" y="6097"/>
                    <a:pt x="19204" y="6236"/>
                  </a:cubicBezTo>
                  <a:lnTo>
                    <a:pt x="19112" y="5931"/>
                  </a:lnTo>
                  <a:cubicBezTo>
                    <a:pt x="19413" y="5749"/>
                    <a:pt x="19675" y="5679"/>
                    <a:pt x="19937" y="5540"/>
                  </a:cubicBezTo>
                  <a:close/>
                  <a:moveTo>
                    <a:pt x="5846" y="21251"/>
                  </a:moveTo>
                  <a:lnTo>
                    <a:pt x="13624" y="13389"/>
                  </a:lnTo>
                  <a:cubicBezTo>
                    <a:pt x="14191" y="9452"/>
                    <a:pt x="14196" y="9418"/>
                    <a:pt x="14196" y="9418"/>
                  </a:cubicBezTo>
                  <a:cubicBezTo>
                    <a:pt x="14503" y="9486"/>
                    <a:pt x="14509" y="9487"/>
                    <a:pt x="14510" y="9487"/>
                  </a:cubicBezTo>
                  <a:cubicBezTo>
                    <a:pt x="14313" y="10825"/>
                    <a:pt x="14141" y="11995"/>
                    <a:pt x="13991" y="13018"/>
                  </a:cubicBezTo>
                  <a:lnTo>
                    <a:pt x="18045" y="8921"/>
                  </a:lnTo>
                  <a:lnTo>
                    <a:pt x="17849" y="8877"/>
                  </a:lnTo>
                  <a:lnTo>
                    <a:pt x="18003" y="7774"/>
                  </a:lnTo>
                  <a:lnTo>
                    <a:pt x="18266" y="7832"/>
                  </a:lnTo>
                  <a:lnTo>
                    <a:pt x="18126" y="8839"/>
                  </a:lnTo>
                  <a:lnTo>
                    <a:pt x="21600" y="5327"/>
                  </a:lnTo>
                  <a:lnTo>
                    <a:pt x="21399" y="5403"/>
                  </a:lnTo>
                  <a:lnTo>
                    <a:pt x="21308" y="5100"/>
                  </a:lnTo>
                  <a:cubicBezTo>
                    <a:pt x="21295" y="5059"/>
                    <a:pt x="21295" y="5057"/>
                    <a:pt x="21295" y="5057"/>
                  </a:cubicBezTo>
                  <a:cubicBezTo>
                    <a:pt x="21399" y="4987"/>
                    <a:pt x="21451" y="4987"/>
                    <a:pt x="21556" y="4987"/>
                  </a:cubicBezTo>
                  <a:cubicBezTo>
                    <a:pt x="19540" y="1483"/>
                    <a:pt x="17414" y="42"/>
                    <a:pt x="15310" y="1"/>
                  </a:cubicBezTo>
                  <a:cubicBezTo>
                    <a:pt x="11803" y="-68"/>
                    <a:pt x="8357" y="3750"/>
                    <a:pt x="5585" y="8379"/>
                  </a:cubicBezTo>
                  <a:cubicBezTo>
                    <a:pt x="9781" y="11953"/>
                    <a:pt x="9812" y="11979"/>
                    <a:pt x="9812" y="11979"/>
                  </a:cubicBezTo>
                  <a:lnTo>
                    <a:pt x="9721" y="12161"/>
                  </a:lnTo>
                  <a:cubicBezTo>
                    <a:pt x="9709" y="12185"/>
                    <a:pt x="9708" y="12187"/>
                    <a:pt x="9708" y="12187"/>
                  </a:cubicBezTo>
                  <a:lnTo>
                    <a:pt x="9754" y="12308"/>
                  </a:lnTo>
                  <a:cubicBezTo>
                    <a:pt x="9760" y="12324"/>
                    <a:pt x="9760" y="12325"/>
                    <a:pt x="9760" y="12325"/>
                  </a:cubicBezTo>
                  <a:cubicBezTo>
                    <a:pt x="9551" y="12533"/>
                    <a:pt x="9290" y="12671"/>
                    <a:pt x="9082" y="12879"/>
                  </a:cubicBezTo>
                  <a:lnTo>
                    <a:pt x="8945" y="12637"/>
                  </a:lnTo>
                  <a:cubicBezTo>
                    <a:pt x="8926" y="12604"/>
                    <a:pt x="8925" y="12602"/>
                    <a:pt x="8925" y="12602"/>
                  </a:cubicBezTo>
                  <a:cubicBezTo>
                    <a:pt x="9082" y="12464"/>
                    <a:pt x="9238" y="12325"/>
                    <a:pt x="9447" y="12118"/>
                  </a:cubicBezTo>
                  <a:cubicBezTo>
                    <a:pt x="5458" y="8682"/>
                    <a:pt x="5428" y="8657"/>
                    <a:pt x="5428" y="8656"/>
                  </a:cubicBezTo>
                  <a:cubicBezTo>
                    <a:pt x="3758" y="11495"/>
                    <a:pt x="2349" y="14540"/>
                    <a:pt x="1357" y="17171"/>
                  </a:cubicBezTo>
                  <a:cubicBezTo>
                    <a:pt x="3419" y="18333"/>
                    <a:pt x="3444" y="18348"/>
                    <a:pt x="3445" y="18348"/>
                  </a:cubicBezTo>
                  <a:lnTo>
                    <a:pt x="3353" y="18651"/>
                  </a:lnTo>
                  <a:cubicBezTo>
                    <a:pt x="3341" y="18691"/>
                    <a:pt x="3340" y="18694"/>
                    <a:pt x="3340" y="18694"/>
                  </a:cubicBezTo>
                  <a:cubicBezTo>
                    <a:pt x="1270" y="17527"/>
                    <a:pt x="1253" y="17517"/>
                    <a:pt x="1253" y="17517"/>
                  </a:cubicBezTo>
                  <a:cubicBezTo>
                    <a:pt x="731" y="18971"/>
                    <a:pt x="313" y="20286"/>
                    <a:pt x="0" y="21394"/>
                  </a:cubicBezTo>
                  <a:cubicBezTo>
                    <a:pt x="104" y="21255"/>
                    <a:pt x="261" y="21117"/>
                    <a:pt x="418" y="20909"/>
                  </a:cubicBezTo>
                  <a:lnTo>
                    <a:pt x="600" y="21151"/>
                  </a:lnTo>
                  <a:cubicBezTo>
                    <a:pt x="625" y="21184"/>
                    <a:pt x="626" y="21186"/>
                    <a:pt x="626" y="21186"/>
                  </a:cubicBezTo>
                  <a:lnTo>
                    <a:pt x="313" y="21532"/>
                  </a:lnTo>
                  <a:cubicBezTo>
                    <a:pt x="1618" y="21463"/>
                    <a:pt x="3497" y="21463"/>
                    <a:pt x="5532" y="21255"/>
                  </a:cubicBezTo>
                  <a:cubicBezTo>
                    <a:pt x="6516" y="15006"/>
                    <a:pt x="6524" y="14956"/>
                    <a:pt x="6524" y="14956"/>
                  </a:cubicBezTo>
                  <a:lnTo>
                    <a:pt x="6752" y="15016"/>
                  </a:lnTo>
                  <a:cubicBezTo>
                    <a:pt x="6783" y="15024"/>
                    <a:pt x="6785" y="15025"/>
                    <a:pt x="6785" y="15025"/>
                  </a:cubicBezTo>
                  <a:cubicBezTo>
                    <a:pt x="5928" y="20710"/>
                    <a:pt x="5853" y="21207"/>
                    <a:pt x="5846" y="2125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12" name="Shape 712"/>
            <p:cNvSpPr/>
            <p:nvPr/>
          </p:nvSpPr>
          <p:spPr>
            <a:xfrm rot="14260338">
              <a:off x="3042519" y="3479303"/>
              <a:ext cx="1562102" cy="83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13" name="Shape 713"/>
            <p:cNvSpPr/>
            <p:nvPr/>
          </p:nvSpPr>
          <p:spPr>
            <a:xfrm rot="19642308">
              <a:off x="5291214" y="4623098"/>
              <a:ext cx="822326" cy="779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14" name="Shape 714"/>
            <p:cNvSpPr/>
            <p:nvPr/>
          </p:nvSpPr>
          <p:spPr>
            <a:xfrm rot="17366818">
              <a:off x="4880050" y="1573510"/>
              <a:ext cx="750889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15" name="Shape 715"/>
            <p:cNvSpPr/>
            <p:nvPr/>
          </p:nvSpPr>
          <p:spPr>
            <a:xfrm rot="18361205">
              <a:off x="1885232" y="2960191"/>
              <a:ext cx="752475" cy="401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16" name="Shape 716"/>
            <p:cNvSpPr/>
            <p:nvPr/>
          </p:nvSpPr>
          <p:spPr>
            <a:xfrm rot="1968420">
              <a:off x="3727525" y="2419648"/>
              <a:ext cx="1169990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17" name="Shape 717"/>
            <p:cNvSpPr/>
            <p:nvPr/>
          </p:nvSpPr>
          <p:spPr>
            <a:xfrm rot="20678873">
              <a:off x="2027314" y="3734098"/>
              <a:ext cx="822326" cy="779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18" name="Shape 718"/>
            <p:cNvSpPr/>
            <p:nvPr/>
          </p:nvSpPr>
          <p:spPr>
            <a:xfrm rot="16885505" flipH="1">
              <a:off x="3188568" y="4771530"/>
              <a:ext cx="1096965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19" name="Shape 719"/>
            <p:cNvSpPr/>
            <p:nvPr/>
          </p:nvSpPr>
          <p:spPr>
            <a:xfrm rot="10207366">
              <a:off x="2557538" y="2568873"/>
              <a:ext cx="1169989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20" name="Shape 720"/>
            <p:cNvSpPr/>
            <p:nvPr/>
          </p:nvSpPr>
          <p:spPr>
            <a:xfrm rot="4491075">
              <a:off x="2526581" y="4522292"/>
              <a:ext cx="750890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21" name="Shape 721"/>
            <p:cNvSpPr/>
            <p:nvPr/>
          </p:nvSpPr>
          <p:spPr>
            <a:xfrm rot="4770738">
              <a:off x="2943300" y="4134149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22" name="Shape 722"/>
            <p:cNvSpPr/>
            <p:nvPr/>
          </p:nvSpPr>
          <p:spPr>
            <a:xfrm rot="19178520">
              <a:off x="7332739" y="4230985"/>
              <a:ext cx="561976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23" name="Shape 723"/>
            <p:cNvSpPr/>
            <p:nvPr/>
          </p:nvSpPr>
          <p:spPr>
            <a:xfrm rot="18361205">
              <a:off x="4576837" y="2156123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24" name="Shape 724"/>
            <p:cNvSpPr/>
            <p:nvPr/>
          </p:nvSpPr>
          <p:spPr>
            <a:xfrm rot="11792620" flipH="1">
              <a:off x="4119638" y="4689773"/>
              <a:ext cx="823913" cy="781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25" name="Shape 725"/>
            <p:cNvSpPr/>
            <p:nvPr/>
          </p:nvSpPr>
          <p:spPr>
            <a:xfrm rot="18361205">
              <a:off x="6927925" y="3126086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26" name="Shape 726"/>
            <p:cNvSpPr/>
            <p:nvPr/>
          </p:nvSpPr>
          <p:spPr>
            <a:xfrm rot="1968420">
              <a:off x="6334200" y="4069061"/>
              <a:ext cx="1169990" cy="1111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27" name="Shape 727"/>
            <p:cNvSpPr/>
            <p:nvPr/>
          </p:nvSpPr>
          <p:spPr>
            <a:xfrm rot="20678873">
              <a:off x="6538989" y="2316461"/>
              <a:ext cx="822326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28" name="Shape 728"/>
            <p:cNvSpPr/>
            <p:nvPr/>
          </p:nvSpPr>
          <p:spPr>
            <a:xfrm rot="3206259" flipH="1">
              <a:off x="4300613" y="3721398"/>
              <a:ext cx="1096963" cy="58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29" name="Shape 729"/>
            <p:cNvSpPr/>
            <p:nvPr/>
          </p:nvSpPr>
          <p:spPr>
            <a:xfrm rot="4491075">
              <a:off x="6589787" y="3597574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30" name="Shape 730"/>
            <p:cNvSpPr/>
            <p:nvPr/>
          </p:nvSpPr>
          <p:spPr>
            <a:xfrm rot="19178520">
              <a:off x="4943551" y="4399261"/>
              <a:ext cx="563564" cy="53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31" name="Shape 731"/>
            <p:cNvSpPr/>
            <p:nvPr/>
          </p:nvSpPr>
          <p:spPr>
            <a:xfrm rot="18361205">
              <a:off x="5769844" y="3873005"/>
              <a:ext cx="752476" cy="401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32" name="Shape 732"/>
            <p:cNvSpPr/>
            <p:nvPr/>
          </p:nvSpPr>
          <p:spPr>
            <a:xfrm rot="11792620" flipH="1">
              <a:off x="5823025" y="2883198"/>
              <a:ext cx="822327" cy="781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33" name="Shape 733"/>
            <p:cNvSpPr/>
            <p:nvPr/>
          </p:nvSpPr>
          <p:spPr>
            <a:xfrm rot="14246117">
              <a:off x="5486475" y="5596236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34" name="Shape 734"/>
            <p:cNvSpPr/>
            <p:nvPr/>
          </p:nvSpPr>
          <p:spPr>
            <a:xfrm rot="1968420">
              <a:off x="5564263" y="1676698"/>
              <a:ext cx="1169989" cy="110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35" name="Shape 735"/>
            <p:cNvSpPr/>
            <p:nvPr/>
          </p:nvSpPr>
          <p:spPr>
            <a:xfrm rot="20678873">
              <a:off x="4818139" y="2629198"/>
              <a:ext cx="822326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36" name="Shape 736"/>
            <p:cNvSpPr/>
            <p:nvPr/>
          </p:nvSpPr>
          <p:spPr>
            <a:xfrm rot="16885505" flipH="1">
              <a:off x="5054675" y="3430886"/>
              <a:ext cx="1096965" cy="58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37" name="Shape 737"/>
            <p:cNvSpPr/>
            <p:nvPr/>
          </p:nvSpPr>
          <p:spPr>
            <a:xfrm rot="4491075">
              <a:off x="8145537" y="4480224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38" name="Shape 738"/>
            <p:cNvSpPr/>
            <p:nvPr/>
          </p:nvSpPr>
          <p:spPr>
            <a:xfrm rot="2242059">
              <a:off x="592213" y="6826547"/>
              <a:ext cx="531813" cy="53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9604" y="6439"/>
                  </a:moveTo>
                  <a:lnTo>
                    <a:pt x="8881" y="5888"/>
                  </a:lnTo>
                  <a:lnTo>
                    <a:pt x="8968" y="5627"/>
                  </a:lnTo>
                  <a:lnTo>
                    <a:pt x="9714" y="6178"/>
                  </a:lnTo>
                  <a:close/>
                  <a:moveTo>
                    <a:pt x="3508" y="14972"/>
                  </a:moveTo>
                  <a:lnTo>
                    <a:pt x="2675" y="14566"/>
                  </a:lnTo>
                  <a:lnTo>
                    <a:pt x="2763" y="14218"/>
                  </a:lnTo>
                  <a:lnTo>
                    <a:pt x="3596" y="14624"/>
                  </a:lnTo>
                  <a:close/>
                  <a:moveTo>
                    <a:pt x="16533" y="1941"/>
                  </a:moveTo>
                  <a:lnTo>
                    <a:pt x="15854" y="1244"/>
                  </a:lnTo>
                  <a:lnTo>
                    <a:pt x="16029" y="983"/>
                  </a:lnTo>
                  <a:lnTo>
                    <a:pt x="16709" y="1679"/>
                  </a:lnTo>
                  <a:close/>
                  <a:moveTo>
                    <a:pt x="11578" y="7978"/>
                  </a:moveTo>
                  <a:lnTo>
                    <a:pt x="10854" y="7426"/>
                  </a:lnTo>
                  <a:lnTo>
                    <a:pt x="10964" y="7078"/>
                  </a:lnTo>
                  <a:lnTo>
                    <a:pt x="11753" y="7629"/>
                  </a:lnTo>
                  <a:close/>
                  <a:moveTo>
                    <a:pt x="3501" y="18078"/>
                  </a:moveTo>
                  <a:lnTo>
                    <a:pt x="3316" y="17839"/>
                  </a:lnTo>
                  <a:cubicBezTo>
                    <a:pt x="3554" y="17599"/>
                    <a:pt x="3765" y="17394"/>
                    <a:pt x="3977" y="17120"/>
                  </a:cubicBezTo>
                  <a:lnTo>
                    <a:pt x="4162" y="17360"/>
                  </a:lnTo>
                  <a:cubicBezTo>
                    <a:pt x="3924" y="17668"/>
                    <a:pt x="3712" y="17873"/>
                    <a:pt x="3501" y="18078"/>
                  </a:cubicBezTo>
                  <a:close/>
                  <a:moveTo>
                    <a:pt x="5334" y="16279"/>
                  </a:moveTo>
                  <a:lnTo>
                    <a:pt x="5153" y="16037"/>
                  </a:lnTo>
                  <a:cubicBezTo>
                    <a:pt x="5231" y="15934"/>
                    <a:pt x="5283" y="15865"/>
                    <a:pt x="5334" y="15796"/>
                  </a:cubicBezTo>
                  <a:cubicBezTo>
                    <a:pt x="4878" y="15594"/>
                    <a:pt x="4868" y="15589"/>
                    <a:pt x="4868" y="15589"/>
                  </a:cubicBezTo>
                  <a:cubicBezTo>
                    <a:pt x="4919" y="15184"/>
                    <a:pt x="4920" y="15176"/>
                    <a:pt x="4920" y="15176"/>
                  </a:cubicBezTo>
                  <a:lnTo>
                    <a:pt x="5555" y="15477"/>
                  </a:lnTo>
                  <a:cubicBezTo>
                    <a:pt x="5642" y="15519"/>
                    <a:pt x="5645" y="15520"/>
                    <a:pt x="5645" y="15520"/>
                  </a:cubicBezTo>
                  <a:cubicBezTo>
                    <a:pt x="5697" y="15451"/>
                    <a:pt x="5749" y="15382"/>
                    <a:pt x="5853" y="15314"/>
                  </a:cubicBezTo>
                  <a:lnTo>
                    <a:pt x="5989" y="15615"/>
                  </a:lnTo>
                  <a:cubicBezTo>
                    <a:pt x="5749" y="15865"/>
                    <a:pt x="5542" y="16072"/>
                    <a:pt x="5334" y="16279"/>
                  </a:cubicBezTo>
                  <a:close/>
                  <a:moveTo>
                    <a:pt x="1721" y="20023"/>
                  </a:moveTo>
                  <a:lnTo>
                    <a:pt x="1513" y="19674"/>
                  </a:lnTo>
                  <a:cubicBezTo>
                    <a:pt x="1721" y="19465"/>
                    <a:pt x="1930" y="19256"/>
                    <a:pt x="2190" y="18978"/>
                  </a:cubicBezTo>
                  <a:lnTo>
                    <a:pt x="2346" y="19256"/>
                  </a:lnTo>
                  <a:cubicBezTo>
                    <a:pt x="2138" y="19535"/>
                    <a:pt x="1930" y="19744"/>
                    <a:pt x="1721" y="20023"/>
                  </a:cubicBezTo>
                  <a:close/>
                  <a:moveTo>
                    <a:pt x="7874" y="13909"/>
                  </a:moveTo>
                  <a:cubicBezTo>
                    <a:pt x="7630" y="14151"/>
                    <a:pt x="7418" y="14359"/>
                    <a:pt x="7154" y="14566"/>
                  </a:cubicBezTo>
                  <a:lnTo>
                    <a:pt x="7015" y="14324"/>
                  </a:lnTo>
                  <a:cubicBezTo>
                    <a:pt x="7259" y="14082"/>
                    <a:pt x="7471" y="13874"/>
                    <a:pt x="7735" y="13666"/>
                  </a:cubicBezTo>
                  <a:close/>
                  <a:moveTo>
                    <a:pt x="18310" y="3827"/>
                  </a:moveTo>
                  <a:lnTo>
                    <a:pt x="17630" y="3131"/>
                  </a:lnTo>
                  <a:lnTo>
                    <a:pt x="17783" y="2782"/>
                  </a:lnTo>
                  <a:lnTo>
                    <a:pt x="18463" y="3479"/>
                  </a:lnTo>
                  <a:close/>
                  <a:moveTo>
                    <a:pt x="11733" y="10777"/>
                  </a:moveTo>
                  <a:cubicBezTo>
                    <a:pt x="11489" y="10958"/>
                    <a:pt x="11224" y="11166"/>
                    <a:pt x="11013" y="11373"/>
                  </a:cubicBezTo>
                  <a:lnTo>
                    <a:pt x="10854" y="11027"/>
                  </a:lnTo>
                  <a:cubicBezTo>
                    <a:pt x="11119" y="10820"/>
                    <a:pt x="11330" y="10612"/>
                    <a:pt x="11595" y="10474"/>
                  </a:cubicBezTo>
                  <a:close/>
                  <a:moveTo>
                    <a:pt x="13720" y="9328"/>
                  </a:moveTo>
                  <a:cubicBezTo>
                    <a:pt x="13462" y="9491"/>
                    <a:pt x="13251" y="9698"/>
                    <a:pt x="12986" y="9835"/>
                  </a:cubicBezTo>
                  <a:lnTo>
                    <a:pt x="12848" y="9595"/>
                  </a:lnTo>
                  <a:cubicBezTo>
                    <a:pt x="12986" y="9423"/>
                    <a:pt x="13145" y="9354"/>
                    <a:pt x="13304" y="9216"/>
                  </a:cubicBezTo>
                  <a:cubicBezTo>
                    <a:pt x="12839" y="8881"/>
                    <a:pt x="12828" y="8873"/>
                    <a:pt x="12828" y="8873"/>
                  </a:cubicBezTo>
                  <a:lnTo>
                    <a:pt x="12933" y="8529"/>
                  </a:lnTo>
                  <a:cubicBezTo>
                    <a:pt x="13611" y="9003"/>
                    <a:pt x="13621" y="9010"/>
                    <a:pt x="13621" y="9010"/>
                  </a:cubicBezTo>
                  <a:lnTo>
                    <a:pt x="13714" y="9070"/>
                  </a:lnTo>
                  <a:lnTo>
                    <a:pt x="13674" y="9148"/>
                  </a:lnTo>
                  <a:close/>
                  <a:moveTo>
                    <a:pt x="10438" y="12883"/>
                  </a:moveTo>
                  <a:lnTo>
                    <a:pt x="10174" y="12825"/>
                  </a:lnTo>
                  <a:lnTo>
                    <a:pt x="10284" y="11983"/>
                  </a:lnTo>
                  <a:lnTo>
                    <a:pt x="10547" y="12070"/>
                  </a:lnTo>
                  <a:close/>
                  <a:moveTo>
                    <a:pt x="15753" y="7994"/>
                  </a:moveTo>
                  <a:cubicBezTo>
                    <a:pt x="15502" y="8178"/>
                    <a:pt x="15237" y="8389"/>
                    <a:pt x="15026" y="8529"/>
                  </a:cubicBezTo>
                  <a:lnTo>
                    <a:pt x="14887" y="8222"/>
                  </a:lnTo>
                  <a:cubicBezTo>
                    <a:pt x="15131" y="8038"/>
                    <a:pt x="15396" y="7828"/>
                    <a:pt x="15660" y="7687"/>
                  </a:cubicBezTo>
                  <a:close/>
                  <a:moveTo>
                    <a:pt x="16490" y="7629"/>
                  </a:moveTo>
                  <a:lnTo>
                    <a:pt x="10810" y="2144"/>
                  </a:lnTo>
                  <a:lnTo>
                    <a:pt x="10964" y="1883"/>
                  </a:lnTo>
                  <a:lnTo>
                    <a:pt x="16709" y="7281"/>
                  </a:lnTo>
                  <a:close/>
                  <a:moveTo>
                    <a:pt x="17880" y="6827"/>
                  </a:moveTo>
                  <a:cubicBezTo>
                    <a:pt x="17579" y="7007"/>
                    <a:pt x="17317" y="7144"/>
                    <a:pt x="17055" y="7281"/>
                  </a:cubicBezTo>
                  <a:lnTo>
                    <a:pt x="16963" y="6981"/>
                  </a:lnTo>
                  <a:cubicBezTo>
                    <a:pt x="17212" y="6801"/>
                    <a:pt x="17474" y="6664"/>
                    <a:pt x="17788" y="6526"/>
                  </a:cubicBezTo>
                  <a:close/>
                  <a:moveTo>
                    <a:pt x="20130" y="5627"/>
                  </a:moveTo>
                  <a:lnTo>
                    <a:pt x="19472" y="4930"/>
                  </a:lnTo>
                  <a:lnTo>
                    <a:pt x="19625" y="4640"/>
                  </a:lnTo>
                  <a:lnTo>
                    <a:pt x="20305" y="5336"/>
                  </a:lnTo>
                  <a:close/>
                  <a:moveTo>
                    <a:pt x="10021" y="15872"/>
                  </a:moveTo>
                  <a:lnTo>
                    <a:pt x="9758" y="15785"/>
                  </a:lnTo>
                  <a:lnTo>
                    <a:pt x="9911" y="14682"/>
                  </a:lnTo>
                  <a:lnTo>
                    <a:pt x="10174" y="14769"/>
                  </a:lnTo>
                  <a:close/>
                  <a:moveTo>
                    <a:pt x="20029" y="5844"/>
                  </a:moveTo>
                  <a:cubicBezTo>
                    <a:pt x="19728" y="6027"/>
                    <a:pt x="19466" y="6097"/>
                    <a:pt x="19204" y="6236"/>
                  </a:cubicBezTo>
                  <a:lnTo>
                    <a:pt x="19112" y="5931"/>
                  </a:lnTo>
                  <a:cubicBezTo>
                    <a:pt x="19413" y="5749"/>
                    <a:pt x="19675" y="5679"/>
                    <a:pt x="19937" y="5540"/>
                  </a:cubicBezTo>
                  <a:close/>
                  <a:moveTo>
                    <a:pt x="5846" y="21251"/>
                  </a:moveTo>
                  <a:lnTo>
                    <a:pt x="13624" y="13389"/>
                  </a:lnTo>
                  <a:cubicBezTo>
                    <a:pt x="14191" y="9452"/>
                    <a:pt x="14196" y="9418"/>
                    <a:pt x="14196" y="9418"/>
                  </a:cubicBezTo>
                  <a:cubicBezTo>
                    <a:pt x="14503" y="9486"/>
                    <a:pt x="14509" y="9487"/>
                    <a:pt x="14510" y="9487"/>
                  </a:cubicBezTo>
                  <a:cubicBezTo>
                    <a:pt x="14313" y="10825"/>
                    <a:pt x="14141" y="11995"/>
                    <a:pt x="13991" y="13018"/>
                  </a:cubicBezTo>
                  <a:lnTo>
                    <a:pt x="18045" y="8921"/>
                  </a:lnTo>
                  <a:lnTo>
                    <a:pt x="17849" y="8877"/>
                  </a:lnTo>
                  <a:lnTo>
                    <a:pt x="18003" y="7774"/>
                  </a:lnTo>
                  <a:lnTo>
                    <a:pt x="18266" y="7832"/>
                  </a:lnTo>
                  <a:lnTo>
                    <a:pt x="18126" y="8839"/>
                  </a:lnTo>
                  <a:lnTo>
                    <a:pt x="21600" y="5327"/>
                  </a:lnTo>
                  <a:lnTo>
                    <a:pt x="21399" y="5403"/>
                  </a:lnTo>
                  <a:lnTo>
                    <a:pt x="21308" y="5100"/>
                  </a:lnTo>
                  <a:cubicBezTo>
                    <a:pt x="21295" y="5059"/>
                    <a:pt x="21295" y="5057"/>
                    <a:pt x="21295" y="5057"/>
                  </a:cubicBezTo>
                  <a:cubicBezTo>
                    <a:pt x="21399" y="4987"/>
                    <a:pt x="21451" y="4987"/>
                    <a:pt x="21556" y="4987"/>
                  </a:cubicBezTo>
                  <a:cubicBezTo>
                    <a:pt x="19540" y="1483"/>
                    <a:pt x="17414" y="42"/>
                    <a:pt x="15310" y="1"/>
                  </a:cubicBezTo>
                  <a:cubicBezTo>
                    <a:pt x="11803" y="-68"/>
                    <a:pt x="8357" y="3750"/>
                    <a:pt x="5585" y="8379"/>
                  </a:cubicBezTo>
                  <a:cubicBezTo>
                    <a:pt x="9781" y="11953"/>
                    <a:pt x="9812" y="11979"/>
                    <a:pt x="9812" y="11979"/>
                  </a:cubicBezTo>
                  <a:lnTo>
                    <a:pt x="9721" y="12161"/>
                  </a:lnTo>
                  <a:cubicBezTo>
                    <a:pt x="9709" y="12185"/>
                    <a:pt x="9708" y="12187"/>
                    <a:pt x="9708" y="12187"/>
                  </a:cubicBezTo>
                  <a:lnTo>
                    <a:pt x="9754" y="12308"/>
                  </a:lnTo>
                  <a:cubicBezTo>
                    <a:pt x="9760" y="12324"/>
                    <a:pt x="9760" y="12325"/>
                    <a:pt x="9760" y="12325"/>
                  </a:cubicBezTo>
                  <a:cubicBezTo>
                    <a:pt x="9551" y="12533"/>
                    <a:pt x="9290" y="12671"/>
                    <a:pt x="9082" y="12879"/>
                  </a:cubicBezTo>
                  <a:lnTo>
                    <a:pt x="8945" y="12637"/>
                  </a:lnTo>
                  <a:cubicBezTo>
                    <a:pt x="8926" y="12604"/>
                    <a:pt x="8925" y="12602"/>
                    <a:pt x="8925" y="12602"/>
                  </a:cubicBezTo>
                  <a:cubicBezTo>
                    <a:pt x="9082" y="12464"/>
                    <a:pt x="9238" y="12325"/>
                    <a:pt x="9447" y="12118"/>
                  </a:cubicBezTo>
                  <a:cubicBezTo>
                    <a:pt x="5458" y="8682"/>
                    <a:pt x="5428" y="8657"/>
                    <a:pt x="5428" y="8656"/>
                  </a:cubicBezTo>
                  <a:cubicBezTo>
                    <a:pt x="3758" y="11495"/>
                    <a:pt x="2349" y="14540"/>
                    <a:pt x="1357" y="17171"/>
                  </a:cubicBezTo>
                  <a:cubicBezTo>
                    <a:pt x="3419" y="18333"/>
                    <a:pt x="3444" y="18348"/>
                    <a:pt x="3445" y="18348"/>
                  </a:cubicBezTo>
                  <a:lnTo>
                    <a:pt x="3353" y="18651"/>
                  </a:lnTo>
                  <a:cubicBezTo>
                    <a:pt x="3341" y="18691"/>
                    <a:pt x="3340" y="18694"/>
                    <a:pt x="3340" y="18694"/>
                  </a:cubicBezTo>
                  <a:cubicBezTo>
                    <a:pt x="1270" y="17527"/>
                    <a:pt x="1253" y="17517"/>
                    <a:pt x="1253" y="17517"/>
                  </a:cubicBezTo>
                  <a:cubicBezTo>
                    <a:pt x="731" y="18971"/>
                    <a:pt x="313" y="20286"/>
                    <a:pt x="0" y="21394"/>
                  </a:cubicBezTo>
                  <a:cubicBezTo>
                    <a:pt x="104" y="21255"/>
                    <a:pt x="261" y="21117"/>
                    <a:pt x="418" y="20909"/>
                  </a:cubicBezTo>
                  <a:lnTo>
                    <a:pt x="600" y="21151"/>
                  </a:lnTo>
                  <a:cubicBezTo>
                    <a:pt x="625" y="21184"/>
                    <a:pt x="626" y="21186"/>
                    <a:pt x="626" y="21186"/>
                  </a:cubicBezTo>
                  <a:lnTo>
                    <a:pt x="313" y="21532"/>
                  </a:lnTo>
                  <a:cubicBezTo>
                    <a:pt x="1618" y="21463"/>
                    <a:pt x="3497" y="21463"/>
                    <a:pt x="5532" y="21255"/>
                  </a:cubicBezTo>
                  <a:cubicBezTo>
                    <a:pt x="6516" y="15006"/>
                    <a:pt x="6524" y="14956"/>
                    <a:pt x="6524" y="14956"/>
                  </a:cubicBezTo>
                  <a:lnTo>
                    <a:pt x="6752" y="15016"/>
                  </a:lnTo>
                  <a:cubicBezTo>
                    <a:pt x="6783" y="15024"/>
                    <a:pt x="6785" y="15025"/>
                    <a:pt x="6785" y="15025"/>
                  </a:cubicBezTo>
                  <a:cubicBezTo>
                    <a:pt x="5928" y="20710"/>
                    <a:pt x="5853" y="21207"/>
                    <a:pt x="5846" y="2125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39" name="Shape 739"/>
            <p:cNvSpPr/>
            <p:nvPr/>
          </p:nvSpPr>
          <p:spPr>
            <a:xfrm rot="13039248" flipH="1">
              <a:off x="8237614" y="6658272"/>
              <a:ext cx="563563" cy="53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extrusionOk="0">
                  <a:moveTo>
                    <a:pt x="2021" y="19022"/>
                  </a:moveTo>
                  <a:cubicBezTo>
                    <a:pt x="1781" y="19303"/>
                    <a:pt x="1589" y="19514"/>
                    <a:pt x="1396" y="19725"/>
                  </a:cubicBezTo>
                  <a:lnTo>
                    <a:pt x="1589" y="20077"/>
                  </a:lnTo>
                  <a:cubicBezTo>
                    <a:pt x="1781" y="19796"/>
                    <a:pt x="1973" y="19585"/>
                    <a:pt x="2166" y="19303"/>
                  </a:cubicBezTo>
                  <a:close/>
                  <a:moveTo>
                    <a:pt x="3670" y="17147"/>
                  </a:moveTo>
                  <a:cubicBezTo>
                    <a:pt x="3475" y="17424"/>
                    <a:pt x="3280" y="17631"/>
                    <a:pt x="3060" y="17872"/>
                  </a:cubicBezTo>
                  <a:lnTo>
                    <a:pt x="3231" y="18114"/>
                  </a:lnTo>
                  <a:cubicBezTo>
                    <a:pt x="3426" y="17907"/>
                    <a:pt x="3622" y="17700"/>
                    <a:pt x="3841" y="17389"/>
                  </a:cubicBezTo>
                  <a:close/>
                  <a:moveTo>
                    <a:pt x="3319" y="14628"/>
                  </a:moveTo>
                  <a:lnTo>
                    <a:pt x="2550" y="14218"/>
                  </a:lnTo>
                  <a:lnTo>
                    <a:pt x="2469" y="14570"/>
                  </a:lnTo>
                  <a:lnTo>
                    <a:pt x="3238" y="14980"/>
                  </a:lnTo>
                  <a:close/>
                  <a:moveTo>
                    <a:pt x="5402" y="15324"/>
                  </a:moveTo>
                  <a:cubicBezTo>
                    <a:pt x="5306" y="15394"/>
                    <a:pt x="5258" y="15463"/>
                    <a:pt x="5211" y="15533"/>
                  </a:cubicBezTo>
                  <a:cubicBezTo>
                    <a:pt x="5210" y="15533"/>
                    <a:pt x="5199" y="15527"/>
                    <a:pt x="4541" y="15185"/>
                  </a:cubicBezTo>
                  <a:cubicBezTo>
                    <a:pt x="4541" y="15185"/>
                    <a:pt x="4539" y="15196"/>
                    <a:pt x="4493" y="15602"/>
                  </a:cubicBezTo>
                  <a:cubicBezTo>
                    <a:pt x="4493" y="15602"/>
                    <a:pt x="4502" y="15607"/>
                    <a:pt x="4924" y="15811"/>
                  </a:cubicBezTo>
                  <a:cubicBezTo>
                    <a:pt x="4876" y="15881"/>
                    <a:pt x="4828" y="15950"/>
                    <a:pt x="4756" y="16054"/>
                  </a:cubicBezTo>
                  <a:lnTo>
                    <a:pt x="4923" y="16298"/>
                  </a:lnTo>
                  <a:cubicBezTo>
                    <a:pt x="5115" y="16089"/>
                    <a:pt x="5306" y="15881"/>
                    <a:pt x="5527" y="15628"/>
                  </a:cubicBezTo>
                  <a:close/>
                  <a:moveTo>
                    <a:pt x="9067" y="17704"/>
                  </a:moveTo>
                  <a:lnTo>
                    <a:pt x="8763" y="17704"/>
                  </a:lnTo>
                  <a:lnTo>
                    <a:pt x="8682" y="18817"/>
                  </a:lnTo>
                  <a:lnTo>
                    <a:pt x="8905" y="18876"/>
                  </a:lnTo>
                  <a:close/>
                  <a:moveTo>
                    <a:pt x="7139" y="13662"/>
                  </a:moveTo>
                  <a:cubicBezTo>
                    <a:pt x="6895" y="13871"/>
                    <a:pt x="6700" y="14081"/>
                    <a:pt x="6474" y="14325"/>
                  </a:cubicBezTo>
                  <a:lnTo>
                    <a:pt x="6603" y="14570"/>
                  </a:lnTo>
                  <a:cubicBezTo>
                    <a:pt x="6847" y="14360"/>
                    <a:pt x="7042" y="14151"/>
                    <a:pt x="7268" y="13906"/>
                  </a:cubicBezTo>
                  <a:close/>
                  <a:moveTo>
                    <a:pt x="9391" y="14775"/>
                  </a:moveTo>
                  <a:lnTo>
                    <a:pt x="9148" y="14687"/>
                  </a:lnTo>
                  <a:lnTo>
                    <a:pt x="9006" y="15800"/>
                  </a:lnTo>
                  <a:lnTo>
                    <a:pt x="9249" y="15888"/>
                  </a:lnTo>
                  <a:close/>
                  <a:moveTo>
                    <a:pt x="9735" y="12050"/>
                  </a:moveTo>
                  <a:lnTo>
                    <a:pt x="9492" y="11963"/>
                  </a:lnTo>
                  <a:lnTo>
                    <a:pt x="9391" y="12812"/>
                  </a:lnTo>
                  <a:lnTo>
                    <a:pt x="9634" y="12871"/>
                  </a:lnTo>
                  <a:close/>
                  <a:moveTo>
                    <a:pt x="15746" y="16796"/>
                  </a:moveTo>
                  <a:lnTo>
                    <a:pt x="15503" y="16708"/>
                  </a:lnTo>
                  <a:lnTo>
                    <a:pt x="15361" y="17850"/>
                  </a:lnTo>
                  <a:lnTo>
                    <a:pt x="15604" y="17909"/>
                  </a:lnTo>
                  <a:close/>
                  <a:moveTo>
                    <a:pt x="10701" y="10439"/>
                  </a:moveTo>
                  <a:cubicBezTo>
                    <a:pt x="10457" y="10579"/>
                    <a:pt x="10262" y="10789"/>
                    <a:pt x="10018" y="10998"/>
                  </a:cubicBezTo>
                  <a:lnTo>
                    <a:pt x="10165" y="11348"/>
                  </a:lnTo>
                  <a:cubicBezTo>
                    <a:pt x="10360" y="11138"/>
                    <a:pt x="10604" y="10928"/>
                    <a:pt x="10830" y="10745"/>
                  </a:cubicBezTo>
                  <a:close/>
                  <a:moveTo>
                    <a:pt x="8966" y="6104"/>
                  </a:moveTo>
                  <a:lnTo>
                    <a:pt x="8278" y="5548"/>
                  </a:lnTo>
                  <a:lnTo>
                    <a:pt x="8197" y="5811"/>
                  </a:lnTo>
                  <a:lnTo>
                    <a:pt x="8865" y="6368"/>
                  </a:lnTo>
                  <a:close/>
                  <a:moveTo>
                    <a:pt x="16130" y="13779"/>
                  </a:moveTo>
                  <a:lnTo>
                    <a:pt x="15847" y="13720"/>
                  </a:lnTo>
                  <a:lnTo>
                    <a:pt x="15705" y="14833"/>
                  </a:lnTo>
                  <a:lnTo>
                    <a:pt x="15988" y="14892"/>
                  </a:lnTo>
                  <a:close/>
                  <a:moveTo>
                    <a:pt x="10848" y="7569"/>
                  </a:moveTo>
                  <a:lnTo>
                    <a:pt x="10119" y="7012"/>
                  </a:lnTo>
                  <a:lnTo>
                    <a:pt x="10018" y="7364"/>
                  </a:lnTo>
                  <a:lnTo>
                    <a:pt x="10686" y="7920"/>
                  </a:lnTo>
                  <a:close/>
                  <a:moveTo>
                    <a:pt x="12657" y="9023"/>
                  </a:moveTo>
                  <a:lnTo>
                    <a:pt x="12572" y="8962"/>
                  </a:lnTo>
                  <a:cubicBezTo>
                    <a:pt x="12572" y="8962"/>
                    <a:pt x="12561" y="8954"/>
                    <a:pt x="11937" y="8477"/>
                  </a:cubicBezTo>
                  <a:lnTo>
                    <a:pt x="11840" y="8824"/>
                  </a:lnTo>
                  <a:cubicBezTo>
                    <a:pt x="11840" y="8824"/>
                    <a:pt x="11848" y="8831"/>
                    <a:pt x="12279" y="9171"/>
                  </a:cubicBezTo>
                  <a:cubicBezTo>
                    <a:pt x="12132" y="9309"/>
                    <a:pt x="11986" y="9379"/>
                    <a:pt x="11858" y="9552"/>
                  </a:cubicBezTo>
                  <a:lnTo>
                    <a:pt x="11986" y="9795"/>
                  </a:lnTo>
                  <a:cubicBezTo>
                    <a:pt x="12230" y="9656"/>
                    <a:pt x="12425" y="9448"/>
                    <a:pt x="12663" y="9283"/>
                  </a:cubicBezTo>
                  <a:lnTo>
                    <a:pt x="12621" y="9101"/>
                  </a:lnTo>
                  <a:close/>
                  <a:moveTo>
                    <a:pt x="16474" y="10791"/>
                  </a:moveTo>
                  <a:lnTo>
                    <a:pt x="16231" y="10703"/>
                  </a:lnTo>
                  <a:lnTo>
                    <a:pt x="16090" y="11816"/>
                  </a:lnTo>
                  <a:lnTo>
                    <a:pt x="16333" y="11904"/>
                  </a:lnTo>
                  <a:close/>
                  <a:moveTo>
                    <a:pt x="14454" y="7627"/>
                  </a:moveTo>
                  <a:cubicBezTo>
                    <a:pt x="14210" y="7769"/>
                    <a:pt x="13966" y="7981"/>
                    <a:pt x="13740" y="8167"/>
                  </a:cubicBezTo>
                  <a:lnTo>
                    <a:pt x="13868" y="8477"/>
                  </a:lnTo>
                  <a:cubicBezTo>
                    <a:pt x="14063" y="8335"/>
                    <a:pt x="14307" y="8123"/>
                    <a:pt x="14539" y="7937"/>
                  </a:cubicBezTo>
                  <a:close/>
                  <a:moveTo>
                    <a:pt x="15422" y="7217"/>
                  </a:moveTo>
                  <a:lnTo>
                    <a:pt x="10119" y="1769"/>
                  </a:lnTo>
                  <a:lnTo>
                    <a:pt x="9978" y="2032"/>
                  </a:lnTo>
                  <a:lnTo>
                    <a:pt x="15219" y="7569"/>
                  </a:lnTo>
                  <a:close/>
                  <a:moveTo>
                    <a:pt x="16859" y="7774"/>
                  </a:moveTo>
                  <a:lnTo>
                    <a:pt x="16616" y="7715"/>
                  </a:lnTo>
                  <a:lnTo>
                    <a:pt x="16474" y="8828"/>
                  </a:lnTo>
                  <a:lnTo>
                    <a:pt x="16717" y="8887"/>
                  </a:lnTo>
                  <a:close/>
                  <a:moveTo>
                    <a:pt x="16418" y="6456"/>
                  </a:moveTo>
                  <a:cubicBezTo>
                    <a:pt x="16128" y="6594"/>
                    <a:pt x="15886" y="6733"/>
                    <a:pt x="15657" y="6914"/>
                  </a:cubicBezTo>
                  <a:lnTo>
                    <a:pt x="15741" y="7217"/>
                  </a:lnTo>
                  <a:cubicBezTo>
                    <a:pt x="15983" y="7079"/>
                    <a:pt x="16225" y="6940"/>
                    <a:pt x="16503" y="6758"/>
                  </a:cubicBezTo>
                  <a:close/>
                  <a:moveTo>
                    <a:pt x="18401" y="5460"/>
                  </a:moveTo>
                  <a:cubicBezTo>
                    <a:pt x="18160" y="5600"/>
                    <a:pt x="17918" y="5671"/>
                    <a:pt x="17640" y="5855"/>
                  </a:cubicBezTo>
                  <a:lnTo>
                    <a:pt x="17725" y="6163"/>
                  </a:lnTo>
                  <a:cubicBezTo>
                    <a:pt x="17966" y="6022"/>
                    <a:pt x="18208" y="5952"/>
                    <a:pt x="18486" y="5767"/>
                  </a:cubicBezTo>
                  <a:close/>
                  <a:moveTo>
                    <a:pt x="19891" y="6902"/>
                  </a:moveTo>
                  <a:lnTo>
                    <a:pt x="20894" y="8008"/>
                  </a:lnTo>
                  <a:cubicBezTo>
                    <a:pt x="21600" y="12049"/>
                    <a:pt x="20538" y="14864"/>
                    <a:pt x="18546" y="16849"/>
                  </a:cubicBezTo>
                  <a:cubicBezTo>
                    <a:pt x="18546" y="16849"/>
                    <a:pt x="18557" y="16767"/>
                    <a:pt x="19891" y="6902"/>
                  </a:cubicBezTo>
                  <a:close/>
                  <a:moveTo>
                    <a:pt x="13637" y="0"/>
                  </a:moveTo>
                  <a:lnTo>
                    <a:pt x="14642" y="1109"/>
                  </a:lnTo>
                  <a:lnTo>
                    <a:pt x="14632" y="1124"/>
                  </a:lnTo>
                  <a:lnTo>
                    <a:pt x="15260" y="1827"/>
                  </a:lnTo>
                  <a:lnTo>
                    <a:pt x="15273" y="1806"/>
                  </a:lnTo>
                  <a:lnTo>
                    <a:pt x="16305" y="2945"/>
                  </a:lnTo>
                  <a:lnTo>
                    <a:pt x="16272" y="3028"/>
                  </a:lnTo>
                  <a:lnTo>
                    <a:pt x="16899" y="3731"/>
                  </a:lnTo>
                  <a:lnTo>
                    <a:pt x="16936" y="3641"/>
                  </a:lnTo>
                  <a:lnTo>
                    <a:pt x="17991" y="4805"/>
                  </a:lnTo>
                  <a:lnTo>
                    <a:pt x="17972" y="4845"/>
                  </a:lnTo>
                  <a:lnTo>
                    <a:pt x="18579" y="5548"/>
                  </a:lnTo>
                  <a:lnTo>
                    <a:pt x="18611" y="5489"/>
                  </a:lnTo>
                  <a:lnTo>
                    <a:pt x="19633" y="6617"/>
                  </a:lnTo>
                  <a:lnTo>
                    <a:pt x="18257" y="17129"/>
                  </a:lnTo>
                  <a:cubicBezTo>
                    <a:pt x="16571" y="18596"/>
                    <a:pt x="14307" y="19574"/>
                    <a:pt x="11947" y="20203"/>
                  </a:cubicBezTo>
                  <a:cubicBezTo>
                    <a:pt x="11947" y="20202"/>
                    <a:pt x="11957" y="20126"/>
                    <a:pt x="13392" y="9444"/>
                  </a:cubicBezTo>
                  <a:cubicBezTo>
                    <a:pt x="13392" y="9444"/>
                    <a:pt x="13383" y="9442"/>
                    <a:pt x="13103" y="9374"/>
                  </a:cubicBezTo>
                  <a:cubicBezTo>
                    <a:pt x="13103" y="9374"/>
                    <a:pt x="13095" y="9434"/>
                    <a:pt x="11658" y="20342"/>
                  </a:cubicBezTo>
                  <a:cubicBezTo>
                    <a:pt x="10646" y="20552"/>
                    <a:pt x="9683" y="20762"/>
                    <a:pt x="8671" y="20901"/>
                  </a:cubicBezTo>
                  <a:cubicBezTo>
                    <a:pt x="8671" y="20901"/>
                    <a:pt x="8671" y="20899"/>
                    <a:pt x="8671" y="20875"/>
                  </a:cubicBezTo>
                  <a:lnTo>
                    <a:pt x="8671" y="20692"/>
                  </a:lnTo>
                  <a:cubicBezTo>
                    <a:pt x="8671" y="20692"/>
                    <a:pt x="8669" y="20692"/>
                    <a:pt x="8641" y="20692"/>
                  </a:cubicBezTo>
                  <a:lnTo>
                    <a:pt x="8430" y="20692"/>
                  </a:lnTo>
                  <a:cubicBezTo>
                    <a:pt x="8430" y="20692"/>
                    <a:pt x="8430" y="20694"/>
                    <a:pt x="8424" y="20727"/>
                  </a:cubicBezTo>
                  <a:lnTo>
                    <a:pt x="8382" y="20971"/>
                  </a:lnTo>
                  <a:cubicBezTo>
                    <a:pt x="7370" y="21111"/>
                    <a:pt x="6359" y="21251"/>
                    <a:pt x="5395" y="21321"/>
                  </a:cubicBezTo>
                  <a:cubicBezTo>
                    <a:pt x="5395" y="21320"/>
                    <a:pt x="5404" y="21260"/>
                    <a:pt x="6262" y="15033"/>
                  </a:cubicBezTo>
                  <a:cubicBezTo>
                    <a:pt x="6262" y="15033"/>
                    <a:pt x="6261" y="15032"/>
                    <a:pt x="6232" y="15024"/>
                  </a:cubicBezTo>
                  <a:lnTo>
                    <a:pt x="6022" y="14963"/>
                  </a:lnTo>
                  <a:cubicBezTo>
                    <a:pt x="6021" y="14963"/>
                    <a:pt x="6014" y="15016"/>
                    <a:pt x="5106" y="21321"/>
                  </a:cubicBezTo>
                  <a:cubicBezTo>
                    <a:pt x="3228" y="21530"/>
                    <a:pt x="1493" y="21530"/>
                    <a:pt x="289" y="21600"/>
                  </a:cubicBezTo>
                  <a:lnTo>
                    <a:pt x="578" y="21251"/>
                  </a:lnTo>
                  <a:cubicBezTo>
                    <a:pt x="578" y="21251"/>
                    <a:pt x="577" y="21249"/>
                    <a:pt x="554" y="21216"/>
                  </a:cubicBezTo>
                  <a:lnTo>
                    <a:pt x="385" y="20971"/>
                  </a:lnTo>
                  <a:cubicBezTo>
                    <a:pt x="241" y="21181"/>
                    <a:pt x="96" y="21321"/>
                    <a:pt x="0" y="21460"/>
                  </a:cubicBezTo>
                  <a:cubicBezTo>
                    <a:pt x="289" y="20342"/>
                    <a:pt x="674" y="19015"/>
                    <a:pt x="1156" y="17548"/>
                  </a:cubicBezTo>
                  <a:cubicBezTo>
                    <a:pt x="1156" y="17548"/>
                    <a:pt x="1175" y="17559"/>
                    <a:pt x="3083" y="18736"/>
                  </a:cubicBezTo>
                  <a:cubicBezTo>
                    <a:pt x="3083" y="18735"/>
                    <a:pt x="3084" y="18733"/>
                    <a:pt x="3095" y="18692"/>
                  </a:cubicBezTo>
                  <a:lnTo>
                    <a:pt x="3179" y="18386"/>
                  </a:lnTo>
                  <a:cubicBezTo>
                    <a:pt x="3179" y="18386"/>
                    <a:pt x="3159" y="18374"/>
                    <a:pt x="1252" y="17199"/>
                  </a:cubicBezTo>
                  <a:cubicBezTo>
                    <a:pt x="2168" y="14544"/>
                    <a:pt x="3468" y="11470"/>
                    <a:pt x="5010" y="8605"/>
                  </a:cubicBezTo>
                  <a:cubicBezTo>
                    <a:pt x="5010" y="8605"/>
                    <a:pt x="5034" y="8628"/>
                    <a:pt x="8719" y="12099"/>
                  </a:cubicBezTo>
                  <a:cubicBezTo>
                    <a:pt x="8527" y="12308"/>
                    <a:pt x="8382" y="12448"/>
                    <a:pt x="8237" y="12588"/>
                  </a:cubicBezTo>
                  <a:cubicBezTo>
                    <a:pt x="8238" y="12588"/>
                    <a:pt x="8238" y="12589"/>
                    <a:pt x="8256" y="12622"/>
                  </a:cubicBezTo>
                  <a:lnTo>
                    <a:pt x="8382" y="12867"/>
                  </a:lnTo>
                  <a:cubicBezTo>
                    <a:pt x="8575" y="12657"/>
                    <a:pt x="8816" y="12518"/>
                    <a:pt x="9008" y="12308"/>
                  </a:cubicBezTo>
                  <a:cubicBezTo>
                    <a:pt x="9008" y="12308"/>
                    <a:pt x="9008" y="12307"/>
                    <a:pt x="9002" y="12291"/>
                  </a:cubicBezTo>
                  <a:lnTo>
                    <a:pt x="8960" y="12168"/>
                  </a:lnTo>
                  <a:cubicBezTo>
                    <a:pt x="8960" y="12168"/>
                    <a:pt x="8961" y="12166"/>
                    <a:pt x="8972" y="12142"/>
                  </a:cubicBezTo>
                  <a:lnTo>
                    <a:pt x="9056" y="11959"/>
                  </a:lnTo>
                  <a:cubicBezTo>
                    <a:pt x="9056" y="11958"/>
                    <a:pt x="9022" y="11927"/>
                    <a:pt x="5154" y="8326"/>
                  </a:cubicBezTo>
                  <a:cubicBezTo>
                    <a:pt x="7582" y="3894"/>
                    <a:pt x="10568" y="199"/>
                    <a:pt x="13637" y="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741" name="Shape 741"/>
          <p:cNvSpPr/>
          <p:nvPr/>
        </p:nvSpPr>
        <p:spPr>
          <a:xfrm rot="21432709">
            <a:off x="4743639" y="3487904"/>
            <a:ext cx="3216279" cy="2975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36" h="19888" extrusionOk="0">
                <a:moveTo>
                  <a:pt x="1292" y="4065"/>
                </a:moveTo>
                <a:cubicBezTo>
                  <a:pt x="-496" y="7974"/>
                  <a:pt x="-1992" y="19551"/>
                  <a:pt x="8109" y="19884"/>
                </a:cubicBezTo>
                <a:cubicBezTo>
                  <a:pt x="15923" y="20142"/>
                  <a:pt x="19608" y="7597"/>
                  <a:pt x="13420" y="2195"/>
                </a:cubicBezTo>
                <a:cubicBezTo>
                  <a:pt x="9258" y="-1458"/>
                  <a:pt x="3331" y="-360"/>
                  <a:pt x="1292" y="4065"/>
                </a:cubicBezTo>
                <a:close/>
              </a:path>
            </a:pathLst>
          </a:custGeom>
          <a:solidFill>
            <a:srgbClr val="6A452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742" name="Shape 742"/>
          <p:cNvSpPr/>
          <p:nvPr/>
        </p:nvSpPr>
        <p:spPr>
          <a:xfrm flipV="1">
            <a:off x="4716642" y="223565"/>
            <a:ext cx="3224267" cy="3014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36" h="19898" extrusionOk="0">
                <a:moveTo>
                  <a:pt x="1293" y="4051"/>
                </a:moveTo>
                <a:cubicBezTo>
                  <a:pt x="-497" y="7966"/>
                  <a:pt x="-1993" y="19561"/>
                  <a:pt x="8112" y="19895"/>
                </a:cubicBezTo>
                <a:cubicBezTo>
                  <a:pt x="15929" y="20153"/>
                  <a:pt x="19607" y="7622"/>
                  <a:pt x="13417" y="2212"/>
                </a:cubicBezTo>
                <a:cubicBezTo>
                  <a:pt x="9253" y="-1447"/>
                  <a:pt x="3332" y="-381"/>
                  <a:pt x="1293" y="4051"/>
                </a:cubicBezTo>
                <a:close/>
              </a:path>
            </a:pathLst>
          </a:custGeom>
          <a:solidFill>
            <a:srgbClr val="6A452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743" name="Shape 743"/>
          <p:cNvSpPr/>
          <p:nvPr/>
        </p:nvSpPr>
        <p:spPr>
          <a:xfrm rot="160574" flipV="1">
            <a:off x="4756336" y="304549"/>
            <a:ext cx="3141716" cy="2873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36" h="19898" extrusionOk="0">
                <a:moveTo>
                  <a:pt x="1293" y="4051"/>
                </a:moveTo>
                <a:cubicBezTo>
                  <a:pt x="-497" y="7966"/>
                  <a:pt x="-1993" y="19561"/>
                  <a:pt x="8112" y="19895"/>
                </a:cubicBezTo>
                <a:cubicBezTo>
                  <a:pt x="15929" y="20153"/>
                  <a:pt x="19607" y="7622"/>
                  <a:pt x="13417" y="2212"/>
                </a:cubicBezTo>
                <a:cubicBezTo>
                  <a:pt x="9253" y="-1447"/>
                  <a:pt x="3332" y="-381"/>
                  <a:pt x="1293" y="405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744" name="Shape 744"/>
          <p:cNvSpPr/>
          <p:nvPr/>
        </p:nvSpPr>
        <p:spPr>
          <a:xfrm rot="10960574" flipH="1" flipV="1">
            <a:off x="4821167" y="357171"/>
            <a:ext cx="2999064" cy="27417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23" h="21213" extrusionOk="0">
                <a:moveTo>
                  <a:pt x="1236" y="4781"/>
                </a:moveTo>
                <a:cubicBezTo>
                  <a:pt x="-680" y="7790"/>
                  <a:pt x="-279" y="14995"/>
                  <a:pt x="1828" y="17731"/>
                </a:cubicBezTo>
                <a:cubicBezTo>
                  <a:pt x="3935" y="20467"/>
                  <a:pt x="7894" y="21366"/>
                  <a:pt x="10677" y="21192"/>
                </a:cubicBezTo>
                <a:cubicBezTo>
                  <a:pt x="13460" y="21018"/>
                  <a:pt x="17100" y="19161"/>
                  <a:pt x="18525" y="16681"/>
                </a:cubicBezTo>
                <a:cubicBezTo>
                  <a:pt x="19950" y="14201"/>
                  <a:pt x="20920" y="9875"/>
                  <a:pt x="19223" y="6315"/>
                </a:cubicBezTo>
                <a:cubicBezTo>
                  <a:pt x="17233" y="2625"/>
                  <a:pt x="13117" y="277"/>
                  <a:pt x="10118" y="22"/>
                </a:cubicBezTo>
                <a:cubicBezTo>
                  <a:pt x="7120" y="-234"/>
                  <a:pt x="3151" y="1771"/>
                  <a:pt x="1236" y="4781"/>
                </a:cubicBezTo>
                <a:close/>
              </a:path>
            </a:pathLst>
          </a:custGeom>
          <a:ln>
            <a:solidFill>
              <a:srgbClr val="6A4520"/>
            </a:solidFill>
            <a:prstDash val="dash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745" name="Shape 745"/>
          <p:cNvSpPr/>
          <p:nvPr/>
        </p:nvSpPr>
        <p:spPr>
          <a:xfrm flipH="1">
            <a:off x="1242785" y="3430798"/>
            <a:ext cx="3151240" cy="2914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36" h="19898" extrusionOk="0">
                <a:moveTo>
                  <a:pt x="1293" y="4051"/>
                </a:moveTo>
                <a:cubicBezTo>
                  <a:pt x="-497" y="7966"/>
                  <a:pt x="-1993" y="19561"/>
                  <a:pt x="8112" y="19895"/>
                </a:cubicBezTo>
                <a:cubicBezTo>
                  <a:pt x="15929" y="20153"/>
                  <a:pt x="19607" y="7622"/>
                  <a:pt x="13417" y="2212"/>
                </a:cubicBezTo>
                <a:cubicBezTo>
                  <a:pt x="9253" y="-1447"/>
                  <a:pt x="3332" y="-381"/>
                  <a:pt x="1293" y="4051"/>
                </a:cubicBezTo>
                <a:close/>
              </a:path>
            </a:pathLst>
          </a:custGeom>
          <a:solidFill>
            <a:srgbClr val="6A452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746" name="Shape 746"/>
          <p:cNvSpPr/>
          <p:nvPr/>
        </p:nvSpPr>
        <p:spPr>
          <a:xfrm flipH="1">
            <a:off x="1284067" y="3499051"/>
            <a:ext cx="3040114" cy="27813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36" h="19898" extrusionOk="0">
                <a:moveTo>
                  <a:pt x="1293" y="4051"/>
                </a:moveTo>
                <a:cubicBezTo>
                  <a:pt x="-497" y="7966"/>
                  <a:pt x="-1993" y="19561"/>
                  <a:pt x="8112" y="19895"/>
                </a:cubicBezTo>
                <a:cubicBezTo>
                  <a:pt x="15929" y="20153"/>
                  <a:pt x="19607" y="7622"/>
                  <a:pt x="13417" y="2212"/>
                </a:cubicBezTo>
                <a:cubicBezTo>
                  <a:pt x="9253" y="-1447"/>
                  <a:pt x="3332" y="-381"/>
                  <a:pt x="1293" y="405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747" name="Shape 747"/>
          <p:cNvSpPr/>
          <p:nvPr/>
        </p:nvSpPr>
        <p:spPr>
          <a:xfrm rot="10800000">
            <a:off x="1345999" y="3576533"/>
            <a:ext cx="2903806" cy="2651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23" h="21213" extrusionOk="0">
                <a:moveTo>
                  <a:pt x="1236" y="4781"/>
                </a:moveTo>
                <a:cubicBezTo>
                  <a:pt x="-680" y="7790"/>
                  <a:pt x="-279" y="14995"/>
                  <a:pt x="1828" y="17731"/>
                </a:cubicBezTo>
                <a:cubicBezTo>
                  <a:pt x="3935" y="20467"/>
                  <a:pt x="7894" y="21366"/>
                  <a:pt x="10677" y="21192"/>
                </a:cubicBezTo>
                <a:cubicBezTo>
                  <a:pt x="13460" y="21018"/>
                  <a:pt x="17100" y="19161"/>
                  <a:pt x="18525" y="16681"/>
                </a:cubicBezTo>
                <a:cubicBezTo>
                  <a:pt x="19950" y="14201"/>
                  <a:pt x="20920" y="9875"/>
                  <a:pt x="19223" y="6315"/>
                </a:cubicBezTo>
                <a:cubicBezTo>
                  <a:pt x="17233" y="2625"/>
                  <a:pt x="13117" y="277"/>
                  <a:pt x="10118" y="22"/>
                </a:cubicBezTo>
                <a:cubicBezTo>
                  <a:pt x="7120" y="-234"/>
                  <a:pt x="3151" y="1771"/>
                  <a:pt x="1236" y="4781"/>
                </a:cubicBezTo>
                <a:close/>
              </a:path>
            </a:pathLst>
          </a:custGeom>
          <a:ln>
            <a:solidFill>
              <a:srgbClr val="6A4520"/>
            </a:solidFill>
            <a:prstDash val="dash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748" name="Shape 748"/>
          <p:cNvSpPr/>
          <p:nvPr/>
        </p:nvSpPr>
        <p:spPr>
          <a:xfrm rot="200048" flipH="1" flipV="1">
            <a:off x="1203157" y="247370"/>
            <a:ext cx="3190879" cy="29972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36" h="19888" extrusionOk="0">
                <a:moveTo>
                  <a:pt x="1292" y="4065"/>
                </a:moveTo>
                <a:cubicBezTo>
                  <a:pt x="-496" y="7974"/>
                  <a:pt x="-1992" y="19551"/>
                  <a:pt x="8109" y="19884"/>
                </a:cubicBezTo>
                <a:cubicBezTo>
                  <a:pt x="15923" y="20142"/>
                  <a:pt x="19608" y="7597"/>
                  <a:pt x="13420" y="2195"/>
                </a:cubicBezTo>
                <a:cubicBezTo>
                  <a:pt x="9258" y="-1458"/>
                  <a:pt x="3331" y="-360"/>
                  <a:pt x="1292" y="4065"/>
                </a:cubicBezTo>
                <a:close/>
              </a:path>
            </a:pathLst>
          </a:custGeom>
          <a:solidFill>
            <a:srgbClr val="6A452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749" name="Shape 749"/>
          <p:cNvSpPr/>
          <p:nvPr/>
        </p:nvSpPr>
        <p:spPr>
          <a:xfrm flipH="1" flipV="1">
            <a:off x="1263474" y="325182"/>
            <a:ext cx="3092454" cy="28417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36" h="19888" extrusionOk="0">
                <a:moveTo>
                  <a:pt x="1292" y="4065"/>
                </a:moveTo>
                <a:cubicBezTo>
                  <a:pt x="-496" y="7974"/>
                  <a:pt x="-1992" y="19551"/>
                  <a:pt x="8109" y="19884"/>
                </a:cubicBezTo>
                <a:cubicBezTo>
                  <a:pt x="15923" y="20142"/>
                  <a:pt x="19608" y="7597"/>
                  <a:pt x="13420" y="2195"/>
                </a:cubicBezTo>
                <a:cubicBezTo>
                  <a:pt x="9258" y="-1458"/>
                  <a:pt x="3331" y="-360"/>
                  <a:pt x="1292" y="406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750" name="Shape 750"/>
          <p:cNvSpPr/>
          <p:nvPr/>
        </p:nvSpPr>
        <p:spPr>
          <a:xfrm flipH="1" flipV="1">
            <a:off x="1301579" y="393456"/>
            <a:ext cx="3003554" cy="27067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36" h="19888" extrusionOk="0">
                <a:moveTo>
                  <a:pt x="1292" y="4065"/>
                </a:moveTo>
                <a:cubicBezTo>
                  <a:pt x="-496" y="7974"/>
                  <a:pt x="-1992" y="19551"/>
                  <a:pt x="8109" y="19884"/>
                </a:cubicBezTo>
                <a:cubicBezTo>
                  <a:pt x="15923" y="20142"/>
                  <a:pt x="19608" y="7597"/>
                  <a:pt x="13420" y="2195"/>
                </a:cubicBezTo>
                <a:cubicBezTo>
                  <a:pt x="9258" y="-1458"/>
                  <a:pt x="3331" y="-360"/>
                  <a:pt x="1292" y="4065"/>
                </a:cubicBezTo>
                <a:close/>
              </a:path>
            </a:pathLst>
          </a:custGeom>
          <a:ln>
            <a:solidFill>
              <a:srgbClr val="6A4520"/>
            </a:solidFill>
            <a:prstDash val="dash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751" name="Shape 751"/>
          <p:cNvSpPr/>
          <p:nvPr/>
        </p:nvSpPr>
        <p:spPr>
          <a:xfrm>
            <a:off x="4815060" y="3557755"/>
            <a:ext cx="3092454" cy="28417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36" h="19888" extrusionOk="0">
                <a:moveTo>
                  <a:pt x="1292" y="4065"/>
                </a:moveTo>
                <a:cubicBezTo>
                  <a:pt x="-496" y="7974"/>
                  <a:pt x="-1992" y="19551"/>
                  <a:pt x="8109" y="19884"/>
                </a:cubicBezTo>
                <a:cubicBezTo>
                  <a:pt x="15923" y="20142"/>
                  <a:pt x="19608" y="7597"/>
                  <a:pt x="13420" y="2195"/>
                </a:cubicBezTo>
                <a:cubicBezTo>
                  <a:pt x="9258" y="-1458"/>
                  <a:pt x="3331" y="-360"/>
                  <a:pt x="1292" y="406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752" name="Shape 752"/>
          <p:cNvSpPr/>
          <p:nvPr/>
        </p:nvSpPr>
        <p:spPr>
          <a:xfrm>
            <a:off x="4865855" y="3626009"/>
            <a:ext cx="3003554" cy="27067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36" h="19888" extrusionOk="0">
                <a:moveTo>
                  <a:pt x="1292" y="4065"/>
                </a:moveTo>
                <a:cubicBezTo>
                  <a:pt x="-496" y="7974"/>
                  <a:pt x="-1992" y="19551"/>
                  <a:pt x="8109" y="19884"/>
                </a:cubicBezTo>
                <a:cubicBezTo>
                  <a:pt x="15923" y="20142"/>
                  <a:pt x="19608" y="7597"/>
                  <a:pt x="13420" y="2195"/>
                </a:cubicBezTo>
                <a:cubicBezTo>
                  <a:pt x="9258" y="-1458"/>
                  <a:pt x="3331" y="-360"/>
                  <a:pt x="1292" y="4065"/>
                </a:cubicBezTo>
                <a:close/>
              </a:path>
            </a:pathLst>
          </a:custGeom>
          <a:ln>
            <a:solidFill>
              <a:srgbClr val="6A4520"/>
            </a:solidFill>
            <a:prstDash val="dash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753" name="Shape 7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es imágenes rectangular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6" name="Group 856"/>
          <p:cNvGrpSpPr/>
          <p:nvPr/>
        </p:nvGrpSpPr>
        <p:grpSpPr>
          <a:xfrm>
            <a:off x="-508076" y="-336848"/>
            <a:ext cx="10037825" cy="7612695"/>
            <a:chOff x="0" y="0"/>
            <a:chExt cx="10037824" cy="7612694"/>
          </a:xfrm>
        </p:grpSpPr>
        <p:sp>
          <p:nvSpPr>
            <p:cNvPr id="755" name="Shape 755"/>
            <p:cNvSpPr/>
            <p:nvPr/>
          </p:nvSpPr>
          <p:spPr>
            <a:xfrm rot="20746899">
              <a:off x="4476825" y="6059787"/>
              <a:ext cx="1128715" cy="1085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2" h="21530" extrusionOk="0">
                  <a:moveTo>
                    <a:pt x="2978" y="17494"/>
                  </a:moveTo>
                  <a:cubicBezTo>
                    <a:pt x="2779" y="17774"/>
                    <a:pt x="2579" y="17983"/>
                    <a:pt x="2355" y="18228"/>
                  </a:cubicBezTo>
                  <a:lnTo>
                    <a:pt x="2530" y="18473"/>
                  </a:lnTo>
                  <a:cubicBezTo>
                    <a:pt x="2729" y="18263"/>
                    <a:pt x="2928" y="18053"/>
                    <a:pt x="3152" y="17739"/>
                  </a:cubicBezTo>
                  <a:close/>
                  <a:moveTo>
                    <a:pt x="8485" y="18058"/>
                  </a:moveTo>
                  <a:lnTo>
                    <a:pt x="8175" y="18058"/>
                  </a:lnTo>
                  <a:lnTo>
                    <a:pt x="8093" y="19185"/>
                  </a:lnTo>
                  <a:lnTo>
                    <a:pt x="8320" y="19244"/>
                  </a:lnTo>
                  <a:close/>
                  <a:moveTo>
                    <a:pt x="4745" y="15648"/>
                  </a:moveTo>
                  <a:cubicBezTo>
                    <a:pt x="4647" y="15718"/>
                    <a:pt x="4599" y="15789"/>
                    <a:pt x="4550" y="15859"/>
                  </a:cubicBezTo>
                  <a:cubicBezTo>
                    <a:pt x="4550" y="15859"/>
                    <a:pt x="4540" y="15854"/>
                    <a:pt x="3866" y="15507"/>
                  </a:cubicBezTo>
                  <a:cubicBezTo>
                    <a:pt x="3866" y="15507"/>
                    <a:pt x="3865" y="15516"/>
                    <a:pt x="3817" y="15930"/>
                  </a:cubicBezTo>
                  <a:cubicBezTo>
                    <a:pt x="3818" y="15930"/>
                    <a:pt x="3824" y="15933"/>
                    <a:pt x="4257" y="16141"/>
                  </a:cubicBezTo>
                  <a:cubicBezTo>
                    <a:pt x="4208" y="16211"/>
                    <a:pt x="4159" y="16282"/>
                    <a:pt x="4086" y="16387"/>
                  </a:cubicBezTo>
                  <a:lnTo>
                    <a:pt x="4257" y="16634"/>
                  </a:lnTo>
                  <a:cubicBezTo>
                    <a:pt x="4452" y="16423"/>
                    <a:pt x="4647" y="16211"/>
                    <a:pt x="4873" y="15956"/>
                  </a:cubicBezTo>
                  <a:close/>
                  <a:moveTo>
                    <a:pt x="1835" y="14528"/>
                  </a:moveTo>
                  <a:lnTo>
                    <a:pt x="1752" y="14884"/>
                  </a:lnTo>
                  <a:lnTo>
                    <a:pt x="2537" y="15299"/>
                  </a:lnTo>
                  <a:lnTo>
                    <a:pt x="2620" y="14943"/>
                  </a:lnTo>
                  <a:close/>
                  <a:moveTo>
                    <a:pt x="8816" y="15092"/>
                  </a:moveTo>
                  <a:lnTo>
                    <a:pt x="8568" y="15003"/>
                  </a:lnTo>
                  <a:lnTo>
                    <a:pt x="8423" y="16130"/>
                  </a:lnTo>
                  <a:lnTo>
                    <a:pt x="8671" y="16219"/>
                  </a:lnTo>
                  <a:close/>
                  <a:moveTo>
                    <a:pt x="6518" y="13965"/>
                  </a:moveTo>
                  <a:cubicBezTo>
                    <a:pt x="6269" y="14177"/>
                    <a:pt x="6070" y="14389"/>
                    <a:pt x="5840" y="14637"/>
                  </a:cubicBezTo>
                  <a:lnTo>
                    <a:pt x="5970" y="14884"/>
                  </a:lnTo>
                  <a:cubicBezTo>
                    <a:pt x="6219" y="14672"/>
                    <a:pt x="6419" y="14460"/>
                    <a:pt x="6649" y="14212"/>
                  </a:cubicBezTo>
                  <a:close/>
                  <a:moveTo>
                    <a:pt x="15301" y="17138"/>
                  </a:moveTo>
                  <a:lnTo>
                    <a:pt x="15053" y="17049"/>
                  </a:lnTo>
                  <a:lnTo>
                    <a:pt x="14908" y="18206"/>
                  </a:lnTo>
                  <a:lnTo>
                    <a:pt x="15156" y="18265"/>
                  </a:lnTo>
                  <a:close/>
                  <a:moveTo>
                    <a:pt x="9167" y="12333"/>
                  </a:moveTo>
                  <a:lnTo>
                    <a:pt x="8919" y="12244"/>
                  </a:lnTo>
                  <a:lnTo>
                    <a:pt x="8816" y="13105"/>
                  </a:lnTo>
                  <a:lnTo>
                    <a:pt x="9063" y="13164"/>
                  </a:lnTo>
                  <a:close/>
                  <a:moveTo>
                    <a:pt x="15693" y="14083"/>
                  </a:moveTo>
                  <a:lnTo>
                    <a:pt x="15404" y="14024"/>
                  </a:lnTo>
                  <a:lnTo>
                    <a:pt x="15259" y="15151"/>
                  </a:lnTo>
                  <a:lnTo>
                    <a:pt x="15549" y="15210"/>
                  </a:lnTo>
                  <a:close/>
                  <a:moveTo>
                    <a:pt x="10153" y="10702"/>
                  </a:moveTo>
                  <a:cubicBezTo>
                    <a:pt x="9904" y="10844"/>
                    <a:pt x="9705" y="11056"/>
                    <a:pt x="9456" y="11268"/>
                  </a:cubicBezTo>
                  <a:lnTo>
                    <a:pt x="9605" y="11622"/>
                  </a:lnTo>
                  <a:cubicBezTo>
                    <a:pt x="9805" y="11409"/>
                    <a:pt x="10054" y="11197"/>
                    <a:pt x="10284" y="11012"/>
                  </a:cubicBezTo>
                  <a:close/>
                  <a:moveTo>
                    <a:pt x="16044" y="11058"/>
                  </a:moveTo>
                  <a:lnTo>
                    <a:pt x="15796" y="10969"/>
                  </a:lnTo>
                  <a:lnTo>
                    <a:pt x="15652" y="12096"/>
                  </a:lnTo>
                  <a:lnTo>
                    <a:pt x="15900" y="12185"/>
                  </a:lnTo>
                  <a:close/>
                  <a:moveTo>
                    <a:pt x="11414" y="8715"/>
                  </a:moveTo>
                  <a:lnTo>
                    <a:pt x="11315" y="9066"/>
                  </a:lnTo>
                  <a:cubicBezTo>
                    <a:pt x="11315" y="9066"/>
                    <a:pt x="11322" y="9072"/>
                    <a:pt x="11763" y="9418"/>
                  </a:cubicBezTo>
                  <a:cubicBezTo>
                    <a:pt x="11614" y="9558"/>
                    <a:pt x="11464" y="9628"/>
                    <a:pt x="11333" y="9804"/>
                  </a:cubicBezTo>
                  <a:lnTo>
                    <a:pt x="11464" y="10050"/>
                  </a:lnTo>
                  <a:cubicBezTo>
                    <a:pt x="11713" y="9909"/>
                    <a:pt x="11912" y="9698"/>
                    <a:pt x="12155" y="9532"/>
                  </a:cubicBezTo>
                  <a:lnTo>
                    <a:pt x="12112" y="9347"/>
                  </a:lnTo>
                  <a:lnTo>
                    <a:pt x="12149" y="9268"/>
                  </a:lnTo>
                  <a:lnTo>
                    <a:pt x="12062" y="9207"/>
                  </a:lnTo>
                  <a:cubicBezTo>
                    <a:pt x="12062" y="9207"/>
                    <a:pt x="12053" y="9200"/>
                    <a:pt x="11414" y="8715"/>
                  </a:cubicBezTo>
                  <a:close/>
                  <a:moveTo>
                    <a:pt x="9559" y="7232"/>
                  </a:moveTo>
                  <a:lnTo>
                    <a:pt x="9456" y="7588"/>
                  </a:lnTo>
                  <a:lnTo>
                    <a:pt x="10137" y="8152"/>
                  </a:lnTo>
                  <a:lnTo>
                    <a:pt x="10303" y="7796"/>
                  </a:lnTo>
                  <a:close/>
                  <a:moveTo>
                    <a:pt x="7680" y="5749"/>
                  </a:moveTo>
                  <a:lnTo>
                    <a:pt x="7597" y="6016"/>
                  </a:lnTo>
                  <a:lnTo>
                    <a:pt x="8279" y="6580"/>
                  </a:lnTo>
                  <a:lnTo>
                    <a:pt x="8382" y="6313"/>
                  </a:lnTo>
                  <a:close/>
                  <a:moveTo>
                    <a:pt x="13983" y="7855"/>
                  </a:moveTo>
                  <a:cubicBezTo>
                    <a:pt x="13734" y="7998"/>
                    <a:pt x="13484" y="8213"/>
                    <a:pt x="13254" y="8401"/>
                  </a:cubicBezTo>
                  <a:lnTo>
                    <a:pt x="13385" y="8715"/>
                  </a:lnTo>
                  <a:cubicBezTo>
                    <a:pt x="13584" y="8572"/>
                    <a:pt x="13833" y="8357"/>
                    <a:pt x="14070" y="8169"/>
                  </a:cubicBezTo>
                  <a:close/>
                  <a:moveTo>
                    <a:pt x="16437" y="8003"/>
                  </a:moveTo>
                  <a:lnTo>
                    <a:pt x="16189" y="7944"/>
                  </a:lnTo>
                  <a:lnTo>
                    <a:pt x="16044" y="9071"/>
                  </a:lnTo>
                  <a:lnTo>
                    <a:pt x="16292" y="9130"/>
                  </a:lnTo>
                  <a:close/>
                  <a:moveTo>
                    <a:pt x="15987" y="6669"/>
                  </a:moveTo>
                  <a:cubicBezTo>
                    <a:pt x="15691" y="6809"/>
                    <a:pt x="15444" y="6949"/>
                    <a:pt x="15210" y="7133"/>
                  </a:cubicBezTo>
                  <a:lnTo>
                    <a:pt x="15296" y="7440"/>
                  </a:lnTo>
                  <a:cubicBezTo>
                    <a:pt x="15543" y="7300"/>
                    <a:pt x="15790" y="7159"/>
                    <a:pt x="16073" y="6975"/>
                  </a:cubicBezTo>
                  <a:close/>
                  <a:moveTo>
                    <a:pt x="18011" y="5660"/>
                  </a:moveTo>
                  <a:cubicBezTo>
                    <a:pt x="17764" y="5803"/>
                    <a:pt x="17518" y="5874"/>
                    <a:pt x="17234" y="6061"/>
                  </a:cubicBezTo>
                  <a:lnTo>
                    <a:pt x="17320" y="6372"/>
                  </a:lnTo>
                  <a:cubicBezTo>
                    <a:pt x="17567" y="6230"/>
                    <a:pt x="17814" y="6158"/>
                    <a:pt x="18097" y="5972"/>
                  </a:cubicBezTo>
                  <a:close/>
                  <a:moveTo>
                    <a:pt x="9559" y="1923"/>
                  </a:moveTo>
                  <a:lnTo>
                    <a:pt x="9415" y="2190"/>
                  </a:lnTo>
                  <a:lnTo>
                    <a:pt x="14764" y="7796"/>
                  </a:lnTo>
                  <a:lnTo>
                    <a:pt x="14970" y="7440"/>
                  </a:lnTo>
                  <a:close/>
                  <a:moveTo>
                    <a:pt x="17717" y="4741"/>
                  </a:moveTo>
                  <a:lnTo>
                    <a:pt x="17573" y="5037"/>
                  </a:lnTo>
                  <a:lnTo>
                    <a:pt x="18192" y="5749"/>
                  </a:lnTo>
                  <a:lnTo>
                    <a:pt x="18357" y="5453"/>
                  </a:lnTo>
                  <a:close/>
                  <a:moveTo>
                    <a:pt x="15982" y="2843"/>
                  </a:moveTo>
                  <a:lnTo>
                    <a:pt x="15838" y="3199"/>
                  </a:lnTo>
                  <a:lnTo>
                    <a:pt x="16478" y="3910"/>
                  </a:lnTo>
                  <a:lnTo>
                    <a:pt x="16623" y="3554"/>
                  </a:lnTo>
                  <a:close/>
                  <a:moveTo>
                    <a:pt x="14330" y="1004"/>
                  </a:moveTo>
                  <a:lnTo>
                    <a:pt x="14165" y="1271"/>
                  </a:lnTo>
                  <a:lnTo>
                    <a:pt x="14805" y="1983"/>
                  </a:lnTo>
                  <a:lnTo>
                    <a:pt x="14970" y="1716"/>
                  </a:lnTo>
                  <a:close/>
                  <a:moveTo>
                    <a:pt x="15141" y="311"/>
                  </a:moveTo>
                  <a:cubicBezTo>
                    <a:pt x="16629" y="911"/>
                    <a:pt x="18111" y="2410"/>
                    <a:pt x="19535" y="5096"/>
                  </a:cubicBezTo>
                  <a:cubicBezTo>
                    <a:pt x="19437" y="5096"/>
                    <a:pt x="19388" y="5096"/>
                    <a:pt x="19290" y="5167"/>
                  </a:cubicBezTo>
                  <a:cubicBezTo>
                    <a:pt x="19290" y="5167"/>
                    <a:pt x="19290" y="5169"/>
                    <a:pt x="19302" y="5211"/>
                  </a:cubicBezTo>
                  <a:lnTo>
                    <a:pt x="19388" y="5520"/>
                  </a:lnTo>
                  <a:cubicBezTo>
                    <a:pt x="19486" y="5450"/>
                    <a:pt x="19584" y="5450"/>
                    <a:pt x="19732" y="5379"/>
                  </a:cubicBezTo>
                  <a:cubicBezTo>
                    <a:pt x="19830" y="5662"/>
                    <a:pt x="19978" y="5945"/>
                    <a:pt x="20076" y="6157"/>
                  </a:cubicBezTo>
                  <a:cubicBezTo>
                    <a:pt x="21600" y="11392"/>
                    <a:pt x="20518" y="14858"/>
                    <a:pt x="18159" y="17192"/>
                  </a:cubicBezTo>
                  <a:cubicBezTo>
                    <a:pt x="18159" y="17192"/>
                    <a:pt x="18167" y="17136"/>
                    <a:pt x="19634" y="6369"/>
                  </a:cubicBezTo>
                  <a:cubicBezTo>
                    <a:pt x="19633" y="6369"/>
                    <a:pt x="19628" y="6368"/>
                    <a:pt x="19339" y="6299"/>
                  </a:cubicBezTo>
                  <a:lnTo>
                    <a:pt x="17864" y="17475"/>
                  </a:lnTo>
                  <a:cubicBezTo>
                    <a:pt x="16143" y="18961"/>
                    <a:pt x="13833" y="19951"/>
                    <a:pt x="11424" y="20588"/>
                  </a:cubicBezTo>
                  <a:cubicBezTo>
                    <a:pt x="11424" y="20587"/>
                    <a:pt x="11432" y="20531"/>
                    <a:pt x="12899" y="9694"/>
                  </a:cubicBezTo>
                  <a:cubicBezTo>
                    <a:pt x="12899" y="9694"/>
                    <a:pt x="12893" y="9693"/>
                    <a:pt x="12604" y="9623"/>
                  </a:cubicBezTo>
                  <a:cubicBezTo>
                    <a:pt x="12604" y="9624"/>
                    <a:pt x="12596" y="9682"/>
                    <a:pt x="11129" y="20729"/>
                  </a:cubicBezTo>
                  <a:cubicBezTo>
                    <a:pt x="10097" y="20941"/>
                    <a:pt x="9113" y="21153"/>
                    <a:pt x="8081" y="21295"/>
                  </a:cubicBezTo>
                  <a:cubicBezTo>
                    <a:pt x="8081" y="21295"/>
                    <a:pt x="8081" y="21293"/>
                    <a:pt x="8081" y="21268"/>
                  </a:cubicBezTo>
                  <a:lnTo>
                    <a:pt x="8081" y="21083"/>
                  </a:lnTo>
                  <a:cubicBezTo>
                    <a:pt x="8081" y="21083"/>
                    <a:pt x="8080" y="21083"/>
                    <a:pt x="8050" y="21083"/>
                  </a:cubicBezTo>
                  <a:lnTo>
                    <a:pt x="7835" y="21083"/>
                  </a:lnTo>
                  <a:cubicBezTo>
                    <a:pt x="7835" y="21083"/>
                    <a:pt x="7835" y="21085"/>
                    <a:pt x="7829" y="21118"/>
                  </a:cubicBezTo>
                  <a:lnTo>
                    <a:pt x="7786" y="21366"/>
                  </a:lnTo>
                  <a:lnTo>
                    <a:pt x="6370" y="21530"/>
                  </a:lnTo>
                  <a:lnTo>
                    <a:pt x="4842" y="20974"/>
                  </a:lnTo>
                  <a:cubicBezTo>
                    <a:pt x="4950" y="20196"/>
                    <a:pt x="5171" y="18605"/>
                    <a:pt x="5623" y="15353"/>
                  </a:cubicBezTo>
                  <a:cubicBezTo>
                    <a:pt x="5623" y="15353"/>
                    <a:pt x="5622" y="15353"/>
                    <a:pt x="5592" y="15344"/>
                  </a:cubicBezTo>
                  <a:lnTo>
                    <a:pt x="5377" y="15282"/>
                  </a:lnTo>
                  <a:cubicBezTo>
                    <a:pt x="5377" y="15282"/>
                    <a:pt x="5372" y="15316"/>
                    <a:pt x="4566" y="20874"/>
                  </a:cubicBezTo>
                  <a:lnTo>
                    <a:pt x="1407" y="19724"/>
                  </a:lnTo>
                  <a:cubicBezTo>
                    <a:pt x="1420" y="19710"/>
                    <a:pt x="1431" y="19694"/>
                    <a:pt x="1442" y="19677"/>
                  </a:cubicBezTo>
                  <a:lnTo>
                    <a:pt x="1295" y="19392"/>
                  </a:lnTo>
                  <a:lnTo>
                    <a:pt x="1098" y="19612"/>
                  </a:lnTo>
                  <a:lnTo>
                    <a:pt x="0" y="19212"/>
                  </a:lnTo>
                  <a:cubicBezTo>
                    <a:pt x="124" y="18786"/>
                    <a:pt x="263" y="18349"/>
                    <a:pt x="412" y="17900"/>
                  </a:cubicBezTo>
                  <a:cubicBezTo>
                    <a:pt x="412" y="17900"/>
                    <a:pt x="428" y="17909"/>
                    <a:pt x="2379" y="19102"/>
                  </a:cubicBezTo>
                  <a:cubicBezTo>
                    <a:pt x="2379" y="19102"/>
                    <a:pt x="2379" y="19100"/>
                    <a:pt x="2391" y="19058"/>
                  </a:cubicBezTo>
                  <a:lnTo>
                    <a:pt x="2477" y="18748"/>
                  </a:lnTo>
                  <a:cubicBezTo>
                    <a:pt x="2477" y="18748"/>
                    <a:pt x="2462" y="18739"/>
                    <a:pt x="511" y="17546"/>
                  </a:cubicBezTo>
                  <a:cubicBezTo>
                    <a:pt x="1445" y="14858"/>
                    <a:pt x="2772" y="11745"/>
                    <a:pt x="4345" y="8845"/>
                  </a:cubicBezTo>
                  <a:cubicBezTo>
                    <a:pt x="4345" y="8845"/>
                    <a:pt x="4367" y="8865"/>
                    <a:pt x="8130" y="12382"/>
                  </a:cubicBezTo>
                  <a:cubicBezTo>
                    <a:pt x="7934" y="12594"/>
                    <a:pt x="7786" y="12736"/>
                    <a:pt x="7639" y="12877"/>
                  </a:cubicBezTo>
                  <a:cubicBezTo>
                    <a:pt x="7639" y="12877"/>
                    <a:pt x="7639" y="12879"/>
                    <a:pt x="7657" y="12913"/>
                  </a:cubicBezTo>
                  <a:lnTo>
                    <a:pt x="7786" y="13160"/>
                  </a:lnTo>
                  <a:cubicBezTo>
                    <a:pt x="7983" y="12948"/>
                    <a:pt x="8229" y="12806"/>
                    <a:pt x="8425" y="12594"/>
                  </a:cubicBezTo>
                  <a:cubicBezTo>
                    <a:pt x="8425" y="12594"/>
                    <a:pt x="8425" y="12593"/>
                    <a:pt x="8419" y="12577"/>
                  </a:cubicBezTo>
                  <a:lnTo>
                    <a:pt x="8376" y="12453"/>
                  </a:lnTo>
                  <a:cubicBezTo>
                    <a:pt x="8376" y="12453"/>
                    <a:pt x="8377" y="12451"/>
                    <a:pt x="8388" y="12426"/>
                  </a:cubicBezTo>
                  <a:lnTo>
                    <a:pt x="8474" y="12241"/>
                  </a:lnTo>
                  <a:cubicBezTo>
                    <a:pt x="8474" y="12240"/>
                    <a:pt x="8451" y="12218"/>
                    <a:pt x="4492" y="8562"/>
                  </a:cubicBezTo>
                  <a:cubicBezTo>
                    <a:pt x="7104" y="3832"/>
                    <a:pt x="10349" y="-70"/>
                    <a:pt x="13652" y="0"/>
                  </a:cubicBezTo>
                  <a:cubicBezTo>
                    <a:pt x="14148" y="11"/>
                    <a:pt x="14644" y="111"/>
                    <a:pt x="15141" y="31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56" name="Shape 756"/>
            <p:cNvSpPr/>
            <p:nvPr/>
          </p:nvSpPr>
          <p:spPr>
            <a:xfrm rot="2193362">
              <a:off x="323925" y="3421361"/>
              <a:ext cx="784227" cy="1001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2" h="21563" extrusionOk="0">
                  <a:moveTo>
                    <a:pt x="12332" y="18536"/>
                  </a:moveTo>
                  <a:lnTo>
                    <a:pt x="12127" y="19794"/>
                  </a:lnTo>
                  <a:lnTo>
                    <a:pt x="12478" y="19858"/>
                  </a:lnTo>
                  <a:lnTo>
                    <a:pt x="12683" y="18633"/>
                  </a:lnTo>
                  <a:close/>
                  <a:moveTo>
                    <a:pt x="12829" y="15247"/>
                  </a:moveTo>
                  <a:lnTo>
                    <a:pt x="12624" y="16472"/>
                  </a:lnTo>
                  <a:lnTo>
                    <a:pt x="13034" y="16537"/>
                  </a:lnTo>
                  <a:lnTo>
                    <a:pt x="13238" y="15312"/>
                  </a:lnTo>
                  <a:close/>
                  <a:moveTo>
                    <a:pt x="13384" y="11926"/>
                  </a:moveTo>
                  <a:lnTo>
                    <a:pt x="13180" y="13151"/>
                  </a:lnTo>
                  <a:lnTo>
                    <a:pt x="13531" y="13248"/>
                  </a:lnTo>
                  <a:lnTo>
                    <a:pt x="13735" y="12023"/>
                  </a:lnTo>
                  <a:close/>
                  <a:moveTo>
                    <a:pt x="13940" y="8637"/>
                  </a:moveTo>
                  <a:lnTo>
                    <a:pt x="13735" y="9862"/>
                  </a:lnTo>
                  <a:lnTo>
                    <a:pt x="14086" y="9927"/>
                  </a:lnTo>
                  <a:lnTo>
                    <a:pt x="14291" y="8702"/>
                  </a:lnTo>
                  <a:close/>
                  <a:moveTo>
                    <a:pt x="15419" y="6590"/>
                  </a:moveTo>
                  <a:lnTo>
                    <a:pt x="15541" y="6928"/>
                  </a:lnTo>
                  <a:cubicBezTo>
                    <a:pt x="15891" y="6773"/>
                    <a:pt x="16240" y="6696"/>
                    <a:pt x="16641" y="6493"/>
                  </a:cubicBezTo>
                  <a:lnTo>
                    <a:pt x="16519" y="6154"/>
                  </a:lnTo>
                  <a:cubicBezTo>
                    <a:pt x="16170" y="6309"/>
                    <a:pt x="15821" y="6387"/>
                    <a:pt x="15419" y="6590"/>
                  </a:cubicBezTo>
                  <a:close/>
                  <a:moveTo>
                    <a:pt x="16103" y="5155"/>
                  </a:moveTo>
                  <a:lnTo>
                    <a:pt x="15899" y="5477"/>
                  </a:lnTo>
                  <a:lnTo>
                    <a:pt x="16776" y="6251"/>
                  </a:lnTo>
                  <a:lnTo>
                    <a:pt x="17010" y="5929"/>
                  </a:lnTo>
                  <a:close/>
                  <a:moveTo>
                    <a:pt x="12554" y="7756"/>
                  </a:moveTo>
                  <a:lnTo>
                    <a:pt x="12676" y="8089"/>
                  </a:lnTo>
                  <a:cubicBezTo>
                    <a:pt x="13025" y="7937"/>
                    <a:pt x="13375" y="7784"/>
                    <a:pt x="13776" y="7584"/>
                  </a:cubicBezTo>
                  <a:lnTo>
                    <a:pt x="13654" y="7251"/>
                  </a:lnTo>
                  <a:cubicBezTo>
                    <a:pt x="13235" y="7403"/>
                    <a:pt x="12886" y="7556"/>
                    <a:pt x="12554" y="7756"/>
                  </a:cubicBezTo>
                  <a:close/>
                  <a:moveTo>
                    <a:pt x="9785" y="9135"/>
                  </a:moveTo>
                  <a:lnTo>
                    <a:pt x="9971" y="9476"/>
                  </a:lnTo>
                  <a:cubicBezTo>
                    <a:pt x="10253" y="9320"/>
                    <a:pt x="10605" y="9086"/>
                    <a:pt x="10940" y="8881"/>
                  </a:cubicBezTo>
                  <a:lnTo>
                    <a:pt x="10817" y="8540"/>
                  </a:lnTo>
                  <a:cubicBezTo>
                    <a:pt x="10464" y="8696"/>
                    <a:pt x="10112" y="8930"/>
                    <a:pt x="9785" y="9135"/>
                  </a:cubicBezTo>
                  <a:close/>
                  <a:moveTo>
                    <a:pt x="4409" y="12251"/>
                  </a:moveTo>
                  <a:lnTo>
                    <a:pt x="4620" y="12635"/>
                  </a:lnTo>
                  <a:cubicBezTo>
                    <a:pt x="4902" y="12405"/>
                    <a:pt x="5255" y="12174"/>
                    <a:pt x="5581" y="11972"/>
                  </a:cubicBezTo>
                  <a:lnTo>
                    <a:pt x="5396" y="11636"/>
                  </a:lnTo>
                  <a:cubicBezTo>
                    <a:pt x="5043" y="11790"/>
                    <a:pt x="4761" y="12020"/>
                    <a:pt x="4409" y="12251"/>
                  </a:cubicBezTo>
                  <a:close/>
                  <a:moveTo>
                    <a:pt x="7181" y="9476"/>
                  </a:moveTo>
                  <a:lnTo>
                    <a:pt x="7040" y="9857"/>
                  </a:lnTo>
                  <a:cubicBezTo>
                    <a:pt x="7040" y="9857"/>
                    <a:pt x="7048" y="9862"/>
                    <a:pt x="7675" y="10239"/>
                  </a:cubicBezTo>
                  <a:cubicBezTo>
                    <a:pt x="7463" y="10392"/>
                    <a:pt x="7251" y="10468"/>
                    <a:pt x="7066" y="10659"/>
                  </a:cubicBezTo>
                  <a:lnTo>
                    <a:pt x="7251" y="10927"/>
                  </a:lnTo>
                  <a:cubicBezTo>
                    <a:pt x="7604" y="10774"/>
                    <a:pt x="7886" y="10545"/>
                    <a:pt x="8230" y="10363"/>
                  </a:cubicBezTo>
                  <a:lnTo>
                    <a:pt x="8168" y="10163"/>
                  </a:lnTo>
                  <a:lnTo>
                    <a:pt x="8221" y="10077"/>
                  </a:lnTo>
                  <a:lnTo>
                    <a:pt x="8098" y="10010"/>
                  </a:lnTo>
                  <a:cubicBezTo>
                    <a:pt x="8098" y="10010"/>
                    <a:pt x="8088" y="10004"/>
                    <a:pt x="7181" y="9476"/>
                  </a:cubicBezTo>
                  <a:close/>
                  <a:moveTo>
                    <a:pt x="13648" y="3091"/>
                  </a:moveTo>
                  <a:lnTo>
                    <a:pt x="13443" y="3478"/>
                  </a:lnTo>
                  <a:lnTo>
                    <a:pt x="14349" y="4252"/>
                  </a:lnTo>
                  <a:lnTo>
                    <a:pt x="14554" y="3865"/>
                  </a:lnTo>
                  <a:close/>
                  <a:moveTo>
                    <a:pt x="4555" y="7863"/>
                  </a:moveTo>
                  <a:lnTo>
                    <a:pt x="4409" y="8250"/>
                  </a:lnTo>
                  <a:lnTo>
                    <a:pt x="5373" y="8863"/>
                  </a:lnTo>
                  <a:lnTo>
                    <a:pt x="5607" y="8476"/>
                  </a:lnTo>
                  <a:close/>
                  <a:moveTo>
                    <a:pt x="11309" y="1092"/>
                  </a:moveTo>
                  <a:lnTo>
                    <a:pt x="11075" y="1382"/>
                  </a:lnTo>
                  <a:lnTo>
                    <a:pt x="11981" y="2156"/>
                  </a:lnTo>
                  <a:lnTo>
                    <a:pt x="12215" y="1866"/>
                  </a:lnTo>
                  <a:close/>
                  <a:moveTo>
                    <a:pt x="1894" y="6251"/>
                  </a:moveTo>
                  <a:lnTo>
                    <a:pt x="1777" y="6541"/>
                  </a:lnTo>
                  <a:lnTo>
                    <a:pt x="2742" y="7154"/>
                  </a:lnTo>
                  <a:lnTo>
                    <a:pt x="2888" y="6864"/>
                  </a:lnTo>
                  <a:close/>
                  <a:moveTo>
                    <a:pt x="4555" y="2092"/>
                  </a:moveTo>
                  <a:lnTo>
                    <a:pt x="4350" y="2382"/>
                  </a:lnTo>
                  <a:lnTo>
                    <a:pt x="11923" y="8476"/>
                  </a:lnTo>
                  <a:lnTo>
                    <a:pt x="12215" y="8089"/>
                  </a:lnTo>
                  <a:close/>
                  <a:moveTo>
                    <a:pt x="3499" y="2698"/>
                  </a:moveTo>
                  <a:cubicBezTo>
                    <a:pt x="5694" y="1004"/>
                    <a:pt x="8011" y="-37"/>
                    <a:pt x="10349" y="1"/>
                  </a:cubicBezTo>
                  <a:cubicBezTo>
                    <a:pt x="13155" y="47"/>
                    <a:pt x="15989" y="1648"/>
                    <a:pt x="18677" y="5541"/>
                  </a:cubicBezTo>
                  <a:cubicBezTo>
                    <a:pt x="18538" y="5541"/>
                    <a:pt x="18468" y="5541"/>
                    <a:pt x="18329" y="5618"/>
                  </a:cubicBezTo>
                  <a:cubicBezTo>
                    <a:pt x="18329" y="5618"/>
                    <a:pt x="18330" y="5620"/>
                    <a:pt x="18347" y="5666"/>
                  </a:cubicBezTo>
                  <a:lnTo>
                    <a:pt x="18468" y="6002"/>
                  </a:lnTo>
                  <a:cubicBezTo>
                    <a:pt x="18608" y="5926"/>
                    <a:pt x="18747" y="5926"/>
                    <a:pt x="18956" y="5849"/>
                  </a:cubicBezTo>
                  <a:cubicBezTo>
                    <a:pt x="19095" y="6156"/>
                    <a:pt x="19304" y="6464"/>
                    <a:pt x="19443" y="6695"/>
                  </a:cubicBezTo>
                  <a:cubicBezTo>
                    <a:pt x="21600" y="12385"/>
                    <a:pt x="20069" y="16154"/>
                    <a:pt x="16729" y="18691"/>
                  </a:cubicBezTo>
                  <a:cubicBezTo>
                    <a:pt x="16729" y="18691"/>
                    <a:pt x="16740" y="18629"/>
                    <a:pt x="18816" y="6925"/>
                  </a:cubicBezTo>
                  <a:cubicBezTo>
                    <a:pt x="18816" y="6925"/>
                    <a:pt x="18810" y="6924"/>
                    <a:pt x="18399" y="6848"/>
                  </a:cubicBezTo>
                  <a:lnTo>
                    <a:pt x="16311" y="18999"/>
                  </a:lnTo>
                  <a:cubicBezTo>
                    <a:pt x="14665" y="20091"/>
                    <a:pt x="12637" y="20936"/>
                    <a:pt x="10438" y="21563"/>
                  </a:cubicBezTo>
                  <a:lnTo>
                    <a:pt x="7983" y="17911"/>
                  </a:lnTo>
                  <a:cubicBezTo>
                    <a:pt x="8285" y="16196"/>
                    <a:pt x="8704" y="13823"/>
                    <a:pt x="9282" y="10540"/>
                  </a:cubicBezTo>
                  <a:cubicBezTo>
                    <a:pt x="9282" y="10540"/>
                    <a:pt x="9276" y="10539"/>
                    <a:pt x="8865" y="10463"/>
                  </a:cubicBezTo>
                  <a:cubicBezTo>
                    <a:pt x="8865" y="10463"/>
                    <a:pt x="8857" y="10509"/>
                    <a:pt x="7660" y="17431"/>
                  </a:cubicBezTo>
                  <a:lnTo>
                    <a:pt x="0" y="6038"/>
                  </a:lnTo>
                  <a:cubicBezTo>
                    <a:pt x="1112" y="4767"/>
                    <a:pt x="2287" y="3633"/>
                    <a:pt x="3499" y="2698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57" name="Shape 757"/>
            <p:cNvSpPr/>
            <p:nvPr/>
          </p:nvSpPr>
          <p:spPr>
            <a:xfrm rot="7668513">
              <a:off x="29444" y="5481142"/>
              <a:ext cx="1549401" cy="83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18509" y="4930"/>
                  </a:moveTo>
                  <a:lnTo>
                    <a:pt x="19134" y="5627"/>
                  </a:lnTo>
                  <a:lnTo>
                    <a:pt x="19301" y="5336"/>
                  </a:lnTo>
                  <a:lnTo>
                    <a:pt x="18655" y="4640"/>
                  </a:lnTo>
                  <a:close/>
                  <a:moveTo>
                    <a:pt x="16758" y="3131"/>
                  </a:moveTo>
                  <a:lnTo>
                    <a:pt x="17404" y="3827"/>
                  </a:lnTo>
                  <a:lnTo>
                    <a:pt x="17550" y="3479"/>
                  </a:lnTo>
                  <a:lnTo>
                    <a:pt x="16904" y="2782"/>
                  </a:lnTo>
                  <a:close/>
                  <a:moveTo>
                    <a:pt x="18254" y="6236"/>
                  </a:moveTo>
                  <a:cubicBezTo>
                    <a:pt x="18503" y="6097"/>
                    <a:pt x="18752" y="6027"/>
                    <a:pt x="19039" y="5844"/>
                  </a:cubicBezTo>
                  <a:lnTo>
                    <a:pt x="18951" y="5540"/>
                  </a:lnTo>
                  <a:cubicBezTo>
                    <a:pt x="18702" y="5679"/>
                    <a:pt x="18454" y="5749"/>
                    <a:pt x="18167" y="5931"/>
                  </a:cubicBezTo>
                  <a:close/>
                  <a:moveTo>
                    <a:pt x="15070" y="1244"/>
                  </a:moveTo>
                  <a:lnTo>
                    <a:pt x="15716" y="1941"/>
                  </a:lnTo>
                  <a:lnTo>
                    <a:pt x="15883" y="1679"/>
                  </a:lnTo>
                  <a:lnTo>
                    <a:pt x="15237" y="983"/>
                  </a:lnTo>
                  <a:close/>
                  <a:moveTo>
                    <a:pt x="16212" y="7281"/>
                  </a:moveTo>
                  <a:cubicBezTo>
                    <a:pt x="16461" y="7144"/>
                    <a:pt x="16710" y="7007"/>
                    <a:pt x="16996" y="6827"/>
                  </a:cubicBezTo>
                  <a:lnTo>
                    <a:pt x="16909" y="6526"/>
                  </a:lnTo>
                  <a:cubicBezTo>
                    <a:pt x="16610" y="6664"/>
                    <a:pt x="16361" y="6801"/>
                    <a:pt x="16125" y="6981"/>
                  </a:cubicBezTo>
                  <a:close/>
                  <a:moveTo>
                    <a:pt x="16967" y="8877"/>
                  </a:moveTo>
                  <a:lnTo>
                    <a:pt x="17217" y="8935"/>
                  </a:lnTo>
                  <a:lnTo>
                    <a:pt x="17363" y="7833"/>
                  </a:lnTo>
                  <a:lnTo>
                    <a:pt x="17113" y="7774"/>
                  </a:lnTo>
                  <a:close/>
                  <a:moveTo>
                    <a:pt x="16571" y="11838"/>
                  </a:moveTo>
                  <a:lnTo>
                    <a:pt x="16821" y="11925"/>
                  </a:lnTo>
                  <a:lnTo>
                    <a:pt x="16967" y="10822"/>
                  </a:lnTo>
                  <a:lnTo>
                    <a:pt x="16717" y="10735"/>
                  </a:lnTo>
                  <a:close/>
                  <a:moveTo>
                    <a:pt x="14283" y="8529"/>
                  </a:moveTo>
                  <a:cubicBezTo>
                    <a:pt x="14484" y="8389"/>
                    <a:pt x="14735" y="8178"/>
                    <a:pt x="14974" y="7994"/>
                  </a:cubicBezTo>
                  <a:lnTo>
                    <a:pt x="14886" y="7687"/>
                  </a:lnTo>
                  <a:cubicBezTo>
                    <a:pt x="14635" y="7828"/>
                    <a:pt x="14383" y="8038"/>
                    <a:pt x="14151" y="8222"/>
                  </a:cubicBezTo>
                  <a:close/>
                  <a:moveTo>
                    <a:pt x="10276" y="2144"/>
                  </a:moveTo>
                  <a:lnTo>
                    <a:pt x="15674" y="7629"/>
                  </a:lnTo>
                  <a:lnTo>
                    <a:pt x="15883" y="7281"/>
                  </a:lnTo>
                  <a:lnTo>
                    <a:pt x="10422" y="1883"/>
                  </a:lnTo>
                  <a:close/>
                  <a:moveTo>
                    <a:pt x="12344" y="9835"/>
                  </a:moveTo>
                  <a:cubicBezTo>
                    <a:pt x="12596" y="9698"/>
                    <a:pt x="12797" y="9491"/>
                    <a:pt x="13042" y="9328"/>
                  </a:cubicBezTo>
                  <a:lnTo>
                    <a:pt x="12998" y="9148"/>
                  </a:lnTo>
                  <a:lnTo>
                    <a:pt x="13036" y="9070"/>
                  </a:lnTo>
                  <a:lnTo>
                    <a:pt x="12948" y="9010"/>
                  </a:lnTo>
                  <a:cubicBezTo>
                    <a:pt x="12947" y="9010"/>
                    <a:pt x="12938" y="9004"/>
                    <a:pt x="12294" y="8529"/>
                  </a:cubicBezTo>
                  <a:lnTo>
                    <a:pt x="12194" y="8873"/>
                  </a:lnTo>
                  <a:cubicBezTo>
                    <a:pt x="12194" y="8873"/>
                    <a:pt x="12201" y="8878"/>
                    <a:pt x="12646" y="9217"/>
                  </a:cubicBezTo>
                  <a:cubicBezTo>
                    <a:pt x="12495" y="9354"/>
                    <a:pt x="12344" y="9423"/>
                    <a:pt x="12212" y="9595"/>
                  </a:cubicBezTo>
                  <a:close/>
                  <a:moveTo>
                    <a:pt x="10318" y="7426"/>
                  </a:moveTo>
                  <a:lnTo>
                    <a:pt x="11005" y="7978"/>
                  </a:lnTo>
                  <a:lnTo>
                    <a:pt x="11172" y="7629"/>
                  </a:lnTo>
                  <a:lnTo>
                    <a:pt x="10422" y="7078"/>
                  </a:lnTo>
                  <a:close/>
                  <a:moveTo>
                    <a:pt x="8442" y="5888"/>
                  </a:moveTo>
                  <a:lnTo>
                    <a:pt x="9130" y="6439"/>
                  </a:lnTo>
                  <a:lnTo>
                    <a:pt x="9234" y="6178"/>
                  </a:lnTo>
                  <a:lnTo>
                    <a:pt x="8525" y="5627"/>
                  </a:lnTo>
                  <a:close/>
                  <a:moveTo>
                    <a:pt x="10468" y="11373"/>
                  </a:moveTo>
                  <a:cubicBezTo>
                    <a:pt x="10669" y="11166"/>
                    <a:pt x="10921" y="10958"/>
                    <a:pt x="11153" y="10777"/>
                  </a:cubicBezTo>
                  <a:lnTo>
                    <a:pt x="11021" y="10474"/>
                  </a:lnTo>
                  <a:cubicBezTo>
                    <a:pt x="10770" y="10612"/>
                    <a:pt x="10569" y="10820"/>
                    <a:pt x="10318" y="11027"/>
                  </a:cubicBezTo>
                  <a:close/>
                  <a:moveTo>
                    <a:pt x="9671" y="12825"/>
                  </a:moveTo>
                  <a:lnTo>
                    <a:pt x="9922" y="12883"/>
                  </a:lnTo>
                  <a:lnTo>
                    <a:pt x="10026" y="12070"/>
                  </a:lnTo>
                  <a:lnTo>
                    <a:pt x="9776" y="11983"/>
                  </a:lnTo>
                  <a:close/>
                  <a:moveTo>
                    <a:pt x="9275" y="15785"/>
                  </a:moveTo>
                  <a:lnTo>
                    <a:pt x="9526" y="15872"/>
                  </a:lnTo>
                  <a:lnTo>
                    <a:pt x="9671" y="14769"/>
                  </a:lnTo>
                  <a:lnTo>
                    <a:pt x="9421" y="14682"/>
                  </a:lnTo>
                  <a:close/>
                  <a:moveTo>
                    <a:pt x="6800" y="14566"/>
                  </a:moveTo>
                  <a:cubicBezTo>
                    <a:pt x="7051" y="14359"/>
                    <a:pt x="7252" y="14151"/>
                    <a:pt x="7485" y="13909"/>
                  </a:cubicBezTo>
                  <a:lnTo>
                    <a:pt x="7353" y="13666"/>
                  </a:lnTo>
                  <a:cubicBezTo>
                    <a:pt x="7102" y="13874"/>
                    <a:pt x="6900" y="14082"/>
                    <a:pt x="6668" y="14324"/>
                  </a:cubicBezTo>
                  <a:close/>
                  <a:moveTo>
                    <a:pt x="8942" y="18775"/>
                  </a:moveTo>
                  <a:lnTo>
                    <a:pt x="9171" y="18833"/>
                  </a:lnTo>
                  <a:lnTo>
                    <a:pt x="9338" y="17672"/>
                  </a:lnTo>
                  <a:lnTo>
                    <a:pt x="9025" y="17672"/>
                  </a:lnTo>
                  <a:close/>
                  <a:moveTo>
                    <a:pt x="4627" y="15589"/>
                  </a:moveTo>
                  <a:cubicBezTo>
                    <a:pt x="4627" y="15589"/>
                    <a:pt x="4634" y="15593"/>
                    <a:pt x="5071" y="15796"/>
                  </a:cubicBezTo>
                  <a:cubicBezTo>
                    <a:pt x="5021" y="15865"/>
                    <a:pt x="4972" y="15934"/>
                    <a:pt x="4898" y="16037"/>
                  </a:cubicBezTo>
                  <a:lnTo>
                    <a:pt x="5071" y="16279"/>
                  </a:lnTo>
                  <a:cubicBezTo>
                    <a:pt x="5268" y="16072"/>
                    <a:pt x="5465" y="15865"/>
                    <a:pt x="5693" y="15615"/>
                  </a:cubicBezTo>
                  <a:lnTo>
                    <a:pt x="5563" y="15314"/>
                  </a:lnTo>
                  <a:cubicBezTo>
                    <a:pt x="5465" y="15382"/>
                    <a:pt x="5416" y="15451"/>
                    <a:pt x="5366" y="15520"/>
                  </a:cubicBezTo>
                  <a:cubicBezTo>
                    <a:pt x="5366" y="15520"/>
                    <a:pt x="5357" y="15516"/>
                    <a:pt x="4677" y="15176"/>
                  </a:cubicBezTo>
                  <a:cubicBezTo>
                    <a:pt x="4677" y="15176"/>
                    <a:pt x="4676" y="15182"/>
                    <a:pt x="4627" y="15589"/>
                  </a:cubicBezTo>
                  <a:close/>
                  <a:moveTo>
                    <a:pt x="2543" y="14566"/>
                  </a:moveTo>
                  <a:lnTo>
                    <a:pt x="3335" y="14972"/>
                  </a:lnTo>
                  <a:lnTo>
                    <a:pt x="3418" y="14624"/>
                  </a:lnTo>
                  <a:lnTo>
                    <a:pt x="2626" y="14218"/>
                  </a:lnTo>
                  <a:close/>
                  <a:moveTo>
                    <a:pt x="3152" y="17839"/>
                  </a:moveTo>
                  <a:lnTo>
                    <a:pt x="3328" y="18078"/>
                  </a:lnTo>
                  <a:cubicBezTo>
                    <a:pt x="3529" y="17873"/>
                    <a:pt x="3730" y="17668"/>
                    <a:pt x="3956" y="17360"/>
                  </a:cubicBezTo>
                  <a:lnTo>
                    <a:pt x="3780" y="17120"/>
                  </a:lnTo>
                  <a:cubicBezTo>
                    <a:pt x="3579" y="17394"/>
                    <a:pt x="3378" y="17599"/>
                    <a:pt x="3152" y="17839"/>
                  </a:cubicBezTo>
                  <a:close/>
                  <a:moveTo>
                    <a:pt x="1438" y="19674"/>
                  </a:moveTo>
                  <a:lnTo>
                    <a:pt x="1636" y="20023"/>
                  </a:lnTo>
                  <a:cubicBezTo>
                    <a:pt x="1834" y="19744"/>
                    <a:pt x="2032" y="19535"/>
                    <a:pt x="2230" y="19256"/>
                  </a:cubicBezTo>
                  <a:lnTo>
                    <a:pt x="2082" y="18978"/>
                  </a:lnTo>
                  <a:cubicBezTo>
                    <a:pt x="1834" y="19256"/>
                    <a:pt x="1636" y="19465"/>
                    <a:pt x="1438" y="19674"/>
                  </a:cubicBezTo>
                  <a:close/>
                  <a:moveTo>
                    <a:pt x="0" y="21394"/>
                  </a:moveTo>
                  <a:cubicBezTo>
                    <a:pt x="298" y="20286"/>
                    <a:pt x="695" y="18971"/>
                    <a:pt x="1191" y="17517"/>
                  </a:cubicBezTo>
                  <a:cubicBezTo>
                    <a:pt x="1191" y="17517"/>
                    <a:pt x="1207" y="17527"/>
                    <a:pt x="3175" y="18694"/>
                  </a:cubicBezTo>
                  <a:cubicBezTo>
                    <a:pt x="3175" y="18694"/>
                    <a:pt x="3176" y="18692"/>
                    <a:pt x="3188" y="18651"/>
                  </a:cubicBezTo>
                  <a:lnTo>
                    <a:pt x="3274" y="18348"/>
                  </a:lnTo>
                  <a:cubicBezTo>
                    <a:pt x="3274" y="18348"/>
                    <a:pt x="3259" y="18338"/>
                    <a:pt x="1290" y="17171"/>
                  </a:cubicBezTo>
                  <a:cubicBezTo>
                    <a:pt x="2233" y="14540"/>
                    <a:pt x="3572" y="11495"/>
                    <a:pt x="5160" y="8656"/>
                  </a:cubicBezTo>
                  <a:cubicBezTo>
                    <a:pt x="5160" y="8656"/>
                    <a:pt x="5182" y="8677"/>
                    <a:pt x="8980" y="12118"/>
                  </a:cubicBezTo>
                  <a:cubicBezTo>
                    <a:pt x="8781" y="12325"/>
                    <a:pt x="8633" y="12464"/>
                    <a:pt x="8484" y="12602"/>
                  </a:cubicBezTo>
                  <a:cubicBezTo>
                    <a:pt x="8484" y="12602"/>
                    <a:pt x="8485" y="12604"/>
                    <a:pt x="8502" y="12637"/>
                  </a:cubicBezTo>
                  <a:lnTo>
                    <a:pt x="8633" y="12879"/>
                  </a:lnTo>
                  <a:cubicBezTo>
                    <a:pt x="8831" y="12671"/>
                    <a:pt x="9079" y="12533"/>
                    <a:pt x="9278" y="12325"/>
                  </a:cubicBezTo>
                  <a:cubicBezTo>
                    <a:pt x="9277" y="12325"/>
                    <a:pt x="9277" y="12324"/>
                    <a:pt x="9271" y="12308"/>
                  </a:cubicBezTo>
                  <a:lnTo>
                    <a:pt x="9228" y="12187"/>
                  </a:lnTo>
                  <a:cubicBezTo>
                    <a:pt x="9228" y="12187"/>
                    <a:pt x="9229" y="12185"/>
                    <a:pt x="9240" y="12161"/>
                  </a:cubicBezTo>
                  <a:lnTo>
                    <a:pt x="9327" y="11979"/>
                  </a:lnTo>
                  <a:cubicBezTo>
                    <a:pt x="9327" y="11979"/>
                    <a:pt x="9304" y="11959"/>
                    <a:pt x="5309" y="8379"/>
                  </a:cubicBezTo>
                  <a:cubicBezTo>
                    <a:pt x="7944" y="3750"/>
                    <a:pt x="11219" y="-68"/>
                    <a:pt x="14553" y="1"/>
                  </a:cubicBezTo>
                  <a:cubicBezTo>
                    <a:pt x="16553" y="42"/>
                    <a:pt x="18574" y="1483"/>
                    <a:pt x="20490" y="4987"/>
                  </a:cubicBezTo>
                  <a:cubicBezTo>
                    <a:pt x="20391" y="4987"/>
                    <a:pt x="20341" y="4988"/>
                    <a:pt x="20242" y="5057"/>
                  </a:cubicBezTo>
                  <a:cubicBezTo>
                    <a:pt x="20242" y="5057"/>
                    <a:pt x="20242" y="5059"/>
                    <a:pt x="20254" y="5100"/>
                  </a:cubicBezTo>
                  <a:lnTo>
                    <a:pt x="20341" y="5403"/>
                  </a:lnTo>
                  <a:cubicBezTo>
                    <a:pt x="20440" y="5334"/>
                    <a:pt x="20540" y="5334"/>
                    <a:pt x="20688" y="5264"/>
                  </a:cubicBezTo>
                  <a:cubicBezTo>
                    <a:pt x="20788" y="5541"/>
                    <a:pt x="20936" y="5818"/>
                    <a:pt x="21036" y="6026"/>
                  </a:cubicBezTo>
                  <a:cubicBezTo>
                    <a:pt x="21317" y="6964"/>
                    <a:pt x="21511" y="7845"/>
                    <a:pt x="21600" y="8677"/>
                  </a:cubicBezTo>
                  <a:lnTo>
                    <a:pt x="20003" y="10402"/>
                  </a:lnTo>
                  <a:cubicBezTo>
                    <a:pt x="20167" y="9237"/>
                    <a:pt x="20361" y="7860"/>
                    <a:pt x="20589" y="6234"/>
                  </a:cubicBezTo>
                  <a:cubicBezTo>
                    <a:pt x="20589" y="6234"/>
                    <a:pt x="20583" y="6232"/>
                    <a:pt x="20291" y="6164"/>
                  </a:cubicBezTo>
                  <a:lnTo>
                    <a:pt x="19665" y="10768"/>
                  </a:lnTo>
                  <a:lnTo>
                    <a:pt x="16569" y="14113"/>
                  </a:lnTo>
                  <a:lnTo>
                    <a:pt x="16612" y="13782"/>
                  </a:lnTo>
                  <a:lnTo>
                    <a:pt x="16321" y="13724"/>
                  </a:lnTo>
                  <a:lnTo>
                    <a:pt x="16219" y="14491"/>
                  </a:lnTo>
                  <a:lnTo>
                    <a:pt x="12538" y="18468"/>
                  </a:lnTo>
                  <a:cubicBezTo>
                    <a:pt x="12738" y="17038"/>
                    <a:pt x="13108" y="14390"/>
                    <a:pt x="13792" y="9487"/>
                  </a:cubicBezTo>
                  <a:cubicBezTo>
                    <a:pt x="13792" y="9487"/>
                    <a:pt x="13786" y="9486"/>
                    <a:pt x="13495" y="9418"/>
                  </a:cubicBezTo>
                  <a:cubicBezTo>
                    <a:pt x="13495" y="9418"/>
                    <a:pt x="13487" y="9470"/>
                    <a:pt x="12206" y="18827"/>
                  </a:cubicBezTo>
                  <a:lnTo>
                    <a:pt x="10626" y="20535"/>
                  </a:lnTo>
                  <a:cubicBezTo>
                    <a:pt x="10066" y="20666"/>
                    <a:pt x="9506" y="20763"/>
                    <a:pt x="8930" y="20840"/>
                  </a:cubicBezTo>
                  <a:cubicBezTo>
                    <a:pt x="8930" y="20840"/>
                    <a:pt x="8930" y="20838"/>
                    <a:pt x="8930" y="20814"/>
                  </a:cubicBezTo>
                  <a:lnTo>
                    <a:pt x="8930" y="20632"/>
                  </a:lnTo>
                  <a:cubicBezTo>
                    <a:pt x="8930" y="20632"/>
                    <a:pt x="8929" y="20632"/>
                    <a:pt x="8899" y="20632"/>
                  </a:cubicBezTo>
                  <a:lnTo>
                    <a:pt x="8682" y="20632"/>
                  </a:lnTo>
                  <a:cubicBezTo>
                    <a:pt x="8682" y="20632"/>
                    <a:pt x="8682" y="20634"/>
                    <a:pt x="8676" y="20667"/>
                  </a:cubicBezTo>
                  <a:lnTo>
                    <a:pt x="8633" y="20909"/>
                  </a:lnTo>
                  <a:cubicBezTo>
                    <a:pt x="7591" y="21047"/>
                    <a:pt x="6549" y="21186"/>
                    <a:pt x="5557" y="21255"/>
                  </a:cubicBezTo>
                  <a:cubicBezTo>
                    <a:pt x="5557" y="21255"/>
                    <a:pt x="5562" y="21218"/>
                    <a:pt x="6450" y="15025"/>
                  </a:cubicBezTo>
                  <a:cubicBezTo>
                    <a:pt x="6450" y="15025"/>
                    <a:pt x="6448" y="15025"/>
                    <a:pt x="6419" y="15016"/>
                  </a:cubicBezTo>
                  <a:lnTo>
                    <a:pt x="6202" y="14956"/>
                  </a:lnTo>
                  <a:cubicBezTo>
                    <a:pt x="6201" y="14956"/>
                    <a:pt x="6196" y="14994"/>
                    <a:pt x="5259" y="21255"/>
                  </a:cubicBezTo>
                  <a:cubicBezTo>
                    <a:pt x="3324" y="21463"/>
                    <a:pt x="1538" y="21463"/>
                    <a:pt x="298" y="21532"/>
                  </a:cubicBezTo>
                  <a:lnTo>
                    <a:pt x="595" y="21186"/>
                  </a:lnTo>
                  <a:cubicBezTo>
                    <a:pt x="595" y="21186"/>
                    <a:pt x="594" y="21184"/>
                    <a:pt x="571" y="21151"/>
                  </a:cubicBezTo>
                  <a:lnTo>
                    <a:pt x="397" y="20909"/>
                  </a:lnTo>
                  <a:cubicBezTo>
                    <a:pt x="248" y="21117"/>
                    <a:pt x="99" y="21255"/>
                    <a:pt x="0" y="21394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58" name="Shape 758"/>
            <p:cNvSpPr/>
            <p:nvPr/>
          </p:nvSpPr>
          <p:spPr>
            <a:xfrm rot="2025320">
              <a:off x="2921075" y="5797849"/>
              <a:ext cx="1169989" cy="1111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59" name="Shape 759"/>
            <p:cNvSpPr/>
            <p:nvPr/>
          </p:nvSpPr>
          <p:spPr>
            <a:xfrm rot="14508995">
              <a:off x="1443113" y="1800522"/>
              <a:ext cx="1560514" cy="83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60" name="Shape 760"/>
            <p:cNvSpPr/>
            <p:nvPr/>
          </p:nvSpPr>
          <p:spPr>
            <a:xfrm rot="12583257">
              <a:off x="6102425" y="5051723"/>
              <a:ext cx="822327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61" name="Shape 761"/>
            <p:cNvSpPr/>
            <p:nvPr/>
          </p:nvSpPr>
          <p:spPr>
            <a:xfrm rot="452457">
              <a:off x="4767338" y="909936"/>
              <a:ext cx="565152" cy="53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62" name="Shape 762"/>
            <p:cNvSpPr/>
            <p:nvPr/>
          </p:nvSpPr>
          <p:spPr>
            <a:xfrm rot="7646852">
              <a:off x="8557494" y="4112716"/>
              <a:ext cx="752476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63" name="Shape 763"/>
            <p:cNvSpPr/>
            <p:nvPr/>
          </p:nvSpPr>
          <p:spPr>
            <a:xfrm rot="11218091">
              <a:off x="5557913" y="1340148"/>
              <a:ext cx="563563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64" name="Shape 764"/>
            <p:cNvSpPr/>
            <p:nvPr/>
          </p:nvSpPr>
          <p:spPr>
            <a:xfrm rot="19178520">
              <a:off x="1104976" y="4745336"/>
              <a:ext cx="563564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65" name="Shape 765"/>
            <p:cNvSpPr/>
            <p:nvPr/>
          </p:nvSpPr>
          <p:spPr>
            <a:xfrm rot="17698856">
              <a:off x="7755014" y="2225972"/>
              <a:ext cx="750889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66" name="Shape 766"/>
            <p:cNvSpPr/>
            <p:nvPr/>
          </p:nvSpPr>
          <p:spPr>
            <a:xfrm rot="18361205">
              <a:off x="854150" y="3134024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67" name="Shape 767"/>
            <p:cNvSpPr/>
            <p:nvPr/>
          </p:nvSpPr>
          <p:spPr>
            <a:xfrm rot="18887227">
              <a:off x="2549600" y="801986"/>
              <a:ext cx="750889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68" name="Shape 768"/>
            <p:cNvSpPr/>
            <p:nvPr/>
          </p:nvSpPr>
          <p:spPr>
            <a:xfrm rot="2700000">
              <a:off x="3564806" y="1347292"/>
              <a:ext cx="752476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69" name="Shape 769"/>
            <p:cNvSpPr/>
            <p:nvPr/>
          </p:nvSpPr>
          <p:spPr>
            <a:xfrm rot="3158362">
              <a:off x="4129163" y="451148"/>
              <a:ext cx="752477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70" name="Shape 770"/>
            <p:cNvSpPr/>
            <p:nvPr/>
          </p:nvSpPr>
          <p:spPr>
            <a:xfrm rot="15300000">
              <a:off x="693019" y="513854"/>
              <a:ext cx="752476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71" name="Shape 771"/>
            <p:cNvSpPr/>
            <p:nvPr/>
          </p:nvSpPr>
          <p:spPr>
            <a:xfrm rot="20748045">
              <a:off x="439812" y="889298"/>
              <a:ext cx="301628" cy="67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6" h="21600" extrusionOk="0">
                  <a:moveTo>
                    <a:pt x="6012" y="18280"/>
                  </a:moveTo>
                  <a:lnTo>
                    <a:pt x="5399" y="18179"/>
                  </a:lnTo>
                  <a:lnTo>
                    <a:pt x="5041" y="19488"/>
                  </a:lnTo>
                  <a:lnTo>
                    <a:pt x="5654" y="19555"/>
                  </a:lnTo>
                  <a:close/>
                  <a:moveTo>
                    <a:pt x="6983" y="14824"/>
                  </a:moveTo>
                  <a:lnTo>
                    <a:pt x="6268" y="14756"/>
                  </a:lnTo>
                  <a:lnTo>
                    <a:pt x="5910" y="16032"/>
                  </a:lnTo>
                  <a:lnTo>
                    <a:pt x="6626" y="16099"/>
                  </a:lnTo>
                  <a:close/>
                  <a:moveTo>
                    <a:pt x="7852" y="11401"/>
                  </a:moveTo>
                  <a:lnTo>
                    <a:pt x="7239" y="11300"/>
                  </a:lnTo>
                  <a:lnTo>
                    <a:pt x="6881" y="12575"/>
                  </a:lnTo>
                  <a:lnTo>
                    <a:pt x="7494" y="12676"/>
                  </a:lnTo>
                  <a:close/>
                  <a:moveTo>
                    <a:pt x="8823" y="7944"/>
                  </a:moveTo>
                  <a:lnTo>
                    <a:pt x="8210" y="7877"/>
                  </a:lnTo>
                  <a:lnTo>
                    <a:pt x="7852" y="9152"/>
                  </a:lnTo>
                  <a:lnTo>
                    <a:pt x="8465" y="9219"/>
                  </a:lnTo>
                  <a:close/>
                  <a:moveTo>
                    <a:pt x="7710" y="6434"/>
                  </a:moveTo>
                  <a:cubicBezTo>
                    <a:pt x="6978" y="6593"/>
                    <a:pt x="6367" y="6751"/>
                    <a:pt x="5787" y="6960"/>
                  </a:cubicBezTo>
                  <a:lnTo>
                    <a:pt x="6001" y="7307"/>
                  </a:lnTo>
                  <a:cubicBezTo>
                    <a:pt x="6611" y="7148"/>
                    <a:pt x="7222" y="6989"/>
                    <a:pt x="7924" y="6781"/>
                  </a:cubicBezTo>
                  <a:close/>
                  <a:moveTo>
                    <a:pt x="12719" y="5293"/>
                  </a:moveTo>
                  <a:cubicBezTo>
                    <a:pt x="12108" y="5454"/>
                    <a:pt x="11498" y="5535"/>
                    <a:pt x="10796" y="5746"/>
                  </a:cubicBezTo>
                  <a:lnTo>
                    <a:pt x="11009" y="6099"/>
                  </a:lnTo>
                  <a:cubicBezTo>
                    <a:pt x="11620" y="5938"/>
                    <a:pt x="12230" y="5857"/>
                    <a:pt x="12932" y="5646"/>
                  </a:cubicBezTo>
                  <a:close/>
                  <a:moveTo>
                    <a:pt x="11992" y="4253"/>
                  </a:moveTo>
                  <a:lnTo>
                    <a:pt x="11634" y="4589"/>
                  </a:lnTo>
                  <a:lnTo>
                    <a:pt x="13167" y="5394"/>
                  </a:lnTo>
                  <a:lnTo>
                    <a:pt x="13576" y="5058"/>
                  </a:lnTo>
                  <a:close/>
                  <a:moveTo>
                    <a:pt x="8324" y="0"/>
                  </a:moveTo>
                  <a:cubicBezTo>
                    <a:pt x="11119" y="849"/>
                    <a:pt x="13846" y="2374"/>
                    <a:pt x="16491" y="4655"/>
                  </a:cubicBezTo>
                  <a:cubicBezTo>
                    <a:pt x="16248" y="4655"/>
                    <a:pt x="16126" y="4655"/>
                    <a:pt x="15883" y="4735"/>
                  </a:cubicBezTo>
                  <a:cubicBezTo>
                    <a:pt x="15883" y="4735"/>
                    <a:pt x="15884" y="4737"/>
                    <a:pt x="15913" y="4785"/>
                  </a:cubicBezTo>
                  <a:lnTo>
                    <a:pt x="16126" y="5135"/>
                  </a:lnTo>
                  <a:cubicBezTo>
                    <a:pt x="16369" y="5055"/>
                    <a:pt x="16613" y="5055"/>
                    <a:pt x="16977" y="4975"/>
                  </a:cubicBezTo>
                  <a:cubicBezTo>
                    <a:pt x="17221" y="5295"/>
                    <a:pt x="17586" y="5615"/>
                    <a:pt x="17829" y="5855"/>
                  </a:cubicBezTo>
                  <a:cubicBezTo>
                    <a:pt x="21600" y="11778"/>
                    <a:pt x="18924" y="15700"/>
                    <a:pt x="13085" y="18341"/>
                  </a:cubicBezTo>
                  <a:cubicBezTo>
                    <a:pt x="13085" y="18341"/>
                    <a:pt x="13097" y="18299"/>
                    <a:pt x="16734" y="6096"/>
                  </a:cubicBezTo>
                  <a:cubicBezTo>
                    <a:pt x="16734" y="6096"/>
                    <a:pt x="16723" y="6094"/>
                    <a:pt x="16004" y="6015"/>
                  </a:cubicBezTo>
                  <a:lnTo>
                    <a:pt x="12355" y="18661"/>
                  </a:lnTo>
                  <a:cubicBezTo>
                    <a:pt x="8967" y="19999"/>
                    <a:pt x="4655" y="20981"/>
                    <a:pt x="0" y="21600"/>
                  </a:cubicBezTo>
                  <a:lnTo>
                    <a:pt x="7354" y="2515"/>
                  </a:lnTo>
                  <a:lnTo>
                    <a:pt x="8925" y="3313"/>
                  </a:lnTo>
                  <a:lnTo>
                    <a:pt x="9283" y="2911"/>
                  </a:lnTo>
                  <a:lnTo>
                    <a:pt x="7699" y="2105"/>
                  </a:lnTo>
                  <a:lnTo>
                    <a:pt x="7369" y="2476"/>
                  </a:ln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72" name="Shape 772"/>
            <p:cNvSpPr/>
            <p:nvPr/>
          </p:nvSpPr>
          <p:spPr>
            <a:xfrm rot="18429800">
              <a:off x="1544713" y="443209"/>
              <a:ext cx="1524001" cy="82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8" y="19028"/>
                  </a:moveTo>
                  <a:cubicBezTo>
                    <a:pt x="1866" y="19309"/>
                    <a:pt x="1665" y="19519"/>
                    <a:pt x="1463" y="19730"/>
                  </a:cubicBezTo>
                  <a:lnTo>
                    <a:pt x="1665" y="20080"/>
                  </a:lnTo>
                  <a:cubicBezTo>
                    <a:pt x="1866" y="19800"/>
                    <a:pt x="2068" y="19589"/>
                    <a:pt x="2269" y="19309"/>
                  </a:cubicBezTo>
                  <a:close/>
                  <a:moveTo>
                    <a:pt x="4025" y="17399"/>
                  </a:moveTo>
                  <a:lnTo>
                    <a:pt x="3846" y="17158"/>
                  </a:lnTo>
                  <a:cubicBezTo>
                    <a:pt x="3641" y="17434"/>
                    <a:pt x="3437" y="17640"/>
                    <a:pt x="3206" y="17881"/>
                  </a:cubicBezTo>
                  <a:lnTo>
                    <a:pt x="3385" y="18122"/>
                  </a:lnTo>
                  <a:cubicBezTo>
                    <a:pt x="3590" y="17916"/>
                    <a:pt x="3795" y="17709"/>
                    <a:pt x="4025" y="17399"/>
                  </a:cubicBezTo>
                  <a:close/>
                  <a:moveTo>
                    <a:pt x="3478" y="14645"/>
                  </a:moveTo>
                  <a:lnTo>
                    <a:pt x="2672" y="14236"/>
                  </a:lnTo>
                  <a:lnTo>
                    <a:pt x="2587" y="14587"/>
                  </a:lnTo>
                  <a:lnTo>
                    <a:pt x="3393" y="14996"/>
                  </a:lnTo>
                  <a:close/>
                  <a:moveTo>
                    <a:pt x="5660" y="15339"/>
                  </a:moveTo>
                  <a:cubicBezTo>
                    <a:pt x="5560" y="15408"/>
                    <a:pt x="5510" y="15478"/>
                    <a:pt x="5460" y="15547"/>
                  </a:cubicBezTo>
                  <a:cubicBezTo>
                    <a:pt x="5459" y="15547"/>
                    <a:pt x="5452" y="15544"/>
                    <a:pt x="4758" y="15200"/>
                  </a:cubicBezTo>
                  <a:cubicBezTo>
                    <a:pt x="4758" y="15200"/>
                    <a:pt x="4757" y="15207"/>
                    <a:pt x="4708" y="15617"/>
                  </a:cubicBezTo>
                  <a:cubicBezTo>
                    <a:pt x="4708" y="15617"/>
                    <a:pt x="4713" y="15619"/>
                    <a:pt x="5159" y="15825"/>
                  </a:cubicBezTo>
                  <a:cubicBezTo>
                    <a:pt x="5109" y="15894"/>
                    <a:pt x="5059" y="15964"/>
                    <a:pt x="4983" y="16068"/>
                  </a:cubicBezTo>
                  <a:lnTo>
                    <a:pt x="5159" y="16311"/>
                  </a:lnTo>
                  <a:cubicBezTo>
                    <a:pt x="5359" y="16102"/>
                    <a:pt x="5560" y="15894"/>
                    <a:pt x="5792" y="15643"/>
                  </a:cubicBezTo>
                  <a:close/>
                  <a:moveTo>
                    <a:pt x="9500" y="17713"/>
                  </a:moveTo>
                  <a:lnTo>
                    <a:pt x="9182" y="17713"/>
                  </a:lnTo>
                  <a:lnTo>
                    <a:pt x="9097" y="18824"/>
                  </a:lnTo>
                  <a:lnTo>
                    <a:pt x="9331" y="18882"/>
                  </a:lnTo>
                  <a:close/>
                  <a:moveTo>
                    <a:pt x="7615" y="13925"/>
                  </a:moveTo>
                  <a:lnTo>
                    <a:pt x="7481" y="13681"/>
                  </a:lnTo>
                  <a:cubicBezTo>
                    <a:pt x="7225" y="13890"/>
                    <a:pt x="7020" y="14099"/>
                    <a:pt x="6784" y="14343"/>
                  </a:cubicBezTo>
                  <a:lnTo>
                    <a:pt x="6918" y="14587"/>
                  </a:lnTo>
                  <a:cubicBezTo>
                    <a:pt x="7174" y="14377"/>
                    <a:pt x="7378" y="14168"/>
                    <a:pt x="7615" y="13925"/>
                  </a:cubicBezTo>
                  <a:close/>
                  <a:moveTo>
                    <a:pt x="9839" y="14791"/>
                  </a:moveTo>
                  <a:lnTo>
                    <a:pt x="9585" y="14703"/>
                  </a:lnTo>
                  <a:lnTo>
                    <a:pt x="9437" y="15814"/>
                  </a:lnTo>
                  <a:lnTo>
                    <a:pt x="9691" y="15902"/>
                  </a:lnTo>
                  <a:close/>
                  <a:moveTo>
                    <a:pt x="10200" y="12073"/>
                  </a:moveTo>
                  <a:lnTo>
                    <a:pt x="9945" y="11986"/>
                  </a:lnTo>
                  <a:lnTo>
                    <a:pt x="9839" y="12833"/>
                  </a:lnTo>
                  <a:lnTo>
                    <a:pt x="10094" y="12892"/>
                  </a:lnTo>
                  <a:close/>
                  <a:moveTo>
                    <a:pt x="11213" y="10466"/>
                  </a:moveTo>
                  <a:cubicBezTo>
                    <a:pt x="10957" y="10605"/>
                    <a:pt x="10753" y="10815"/>
                    <a:pt x="10497" y="11024"/>
                  </a:cubicBezTo>
                  <a:lnTo>
                    <a:pt x="10650" y="11372"/>
                  </a:lnTo>
                  <a:cubicBezTo>
                    <a:pt x="10855" y="11163"/>
                    <a:pt x="11111" y="10954"/>
                    <a:pt x="11347" y="10771"/>
                  </a:cubicBezTo>
                  <a:close/>
                  <a:moveTo>
                    <a:pt x="9394" y="6141"/>
                  </a:moveTo>
                  <a:lnTo>
                    <a:pt x="8673" y="5586"/>
                  </a:lnTo>
                  <a:lnTo>
                    <a:pt x="8588" y="5849"/>
                  </a:lnTo>
                  <a:lnTo>
                    <a:pt x="9288" y="6404"/>
                  </a:lnTo>
                  <a:close/>
                  <a:moveTo>
                    <a:pt x="11366" y="7602"/>
                  </a:moveTo>
                  <a:lnTo>
                    <a:pt x="10603" y="7047"/>
                  </a:lnTo>
                  <a:lnTo>
                    <a:pt x="10497" y="7398"/>
                  </a:lnTo>
                  <a:lnTo>
                    <a:pt x="11197" y="7953"/>
                  </a:lnTo>
                  <a:close/>
                  <a:moveTo>
                    <a:pt x="16498" y="16807"/>
                  </a:moveTo>
                  <a:lnTo>
                    <a:pt x="16244" y="16720"/>
                  </a:lnTo>
                  <a:lnTo>
                    <a:pt x="16095" y="17859"/>
                  </a:lnTo>
                  <a:lnTo>
                    <a:pt x="16350" y="17918"/>
                  </a:lnTo>
                  <a:close/>
                  <a:moveTo>
                    <a:pt x="13262" y="9053"/>
                  </a:moveTo>
                  <a:lnTo>
                    <a:pt x="13173" y="8993"/>
                  </a:lnTo>
                  <a:cubicBezTo>
                    <a:pt x="13172" y="8993"/>
                    <a:pt x="13166" y="8988"/>
                    <a:pt x="12508" y="8508"/>
                  </a:cubicBezTo>
                  <a:lnTo>
                    <a:pt x="12405" y="8854"/>
                  </a:lnTo>
                  <a:cubicBezTo>
                    <a:pt x="12405" y="8854"/>
                    <a:pt x="12411" y="8859"/>
                    <a:pt x="12866" y="9200"/>
                  </a:cubicBezTo>
                  <a:cubicBezTo>
                    <a:pt x="12712" y="9339"/>
                    <a:pt x="12559" y="9408"/>
                    <a:pt x="12425" y="9581"/>
                  </a:cubicBezTo>
                  <a:lnTo>
                    <a:pt x="12559" y="9823"/>
                  </a:lnTo>
                  <a:cubicBezTo>
                    <a:pt x="12815" y="9685"/>
                    <a:pt x="13019" y="9477"/>
                    <a:pt x="13268" y="9313"/>
                  </a:cubicBezTo>
                  <a:lnTo>
                    <a:pt x="13224" y="9131"/>
                  </a:lnTo>
                  <a:close/>
                  <a:moveTo>
                    <a:pt x="16901" y="13797"/>
                  </a:moveTo>
                  <a:lnTo>
                    <a:pt x="16604" y="13739"/>
                  </a:lnTo>
                  <a:lnTo>
                    <a:pt x="16456" y="14850"/>
                  </a:lnTo>
                  <a:lnTo>
                    <a:pt x="16753" y="14908"/>
                  </a:lnTo>
                  <a:close/>
                  <a:moveTo>
                    <a:pt x="15145" y="7661"/>
                  </a:moveTo>
                  <a:cubicBezTo>
                    <a:pt x="14889" y="7802"/>
                    <a:pt x="14633" y="8014"/>
                    <a:pt x="14397" y="8199"/>
                  </a:cubicBezTo>
                  <a:lnTo>
                    <a:pt x="14531" y="8508"/>
                  </a:lnTo>
                  <a:cubicBezTo>
                    <a:pt x="14735" y="8367"/>
                    <a:pt x="14991" y="8155"/>
                    <a:pt x="15234" y="7970"/>
                  </a:cubicBezTo>
                  <a:close/>
                  <a:moveTo>
                    <a:pt x="17261" y="10817"/>
                  </a:moveTo>
                  <a:lnTo>
                    <a:pt x="17007" y="10729"/>
                  </a:lnTo>
                  <a:lnTo>
                    <a:pt x="16859" y="11840"/>
                  </a:lnTo>
                  <a:lnTo>
                    <a:pt x="17113" y="11927"/>
                  </a:lnTo>
                  <a:close/>
                  <a:moveTo>
                    <a:pt x="16159" y="7252"/>
                  </a:moveTo>
                  <a:lnTo>
                    <a:pt x="10603" y="1816"/>
                  </a:lnTo>
                  <a:lnTo>
                    <a:pt x="10454" y="2079"/>
                  </a:lnTo>
                  <a:lnTo>
                    <a:pt x="15947" y="7602"/>
                  </a:lnTo>
                  <a:close/>
                  <a:moveTo>
                    <a:pt x="17664" y="7807"/>
                  </a:moveTo>
                  <a:lnTo>
                    <a:pt x="17410" y="7748"/>
                  </a:lnTo>
                  <a:lnTo>
                    <a:pt x="17261" y="8859"/>
                  </a:lnTo>
                  <a:lnTo>
                    <a:pt x="17516" y="8917"/>
                  </a:lnTo>
                  <a:close/>
                  <a:moveTo>
                    <a:pt x="17203" y="6492"/>
                  </a:moveTo>
                  <a:cubicBezTo>
                    <a:pt x="16899" y="6630"/>
                    <a:pt x="16645" y="6768"/>
                    <a:pt x="16405" y="6949"/>
                  </a:cubicBezTo>
                  <a:lnTo>
                    <a:pt x="16493" y="7252"/>
                  </a:lnTo>
                  <a:cubicBezTo>
                    <a:pt x="16747" y="7113"/>
                    <a:pt x="17000" y="6975"/>
                    <a:pt x="17291" y="6794"/>
                  </a:cubicBezTo>
                  <a:close/>
                  <a:moveTo>
                    <a:pt x="20252" y="11093"/>
                  </a:moveTo>
                  <a:lnTo>
                    <a:pt x="21600" y="13544"/>
                  </a:lnTo>
                  <a:cubicBezTo>
                    <a:pt x="21150" y="14857"/>
                    <a:pt x="20395" y="15947"/>
                    <a:pt x="19433" y="16861"/>
                  </a:cubicBezTo>
                  <a:cubicBezTo>
                    <a:pt x="19433" y="16860"/>
                    <a:pt x="19437" y="16833"/>
                    <a:pt x="20252" y="11093"/>
                  </a:cubicBezTo>
                  <a:close/>
                  <a:moveTo>
                    <a:pt x="14150" y="0"/>
                  </a:moveTo>
                  <a:lnTo>
                    <a:pt x="20019" y="10670"/>
                  </a:lnTo>
                  <a:lnTo>
                    <a:pt x="19130" y="17139"/>
                  </a:lnTo>
                  <a:cubicBezTo>
                    <a:pt x="17363" y="18603"/>
                    <a:pt x="14991" y="19579"/>
                    <a:pt x="12518" y="20206"/>
                  </a:cubicBezTo>
                  <a:cubicBezTo>
                    <a:pt x="12518" y="20206"/>
                    <a:pt x="12524" y="20164"/>
                    <a:pt x="14032" y="9473"/>
                  </a:cubicBezTo>
                  <a:cubicBezTo>
                    <a:pt x="14032" y="9473"/>
                    <a:pt x="14027" y="9472"/>
                    <a:pt x="13729" y="9403"/>
                  </a:cubicBezTo>
                  <a:cubicBezTo>
                    <a:pt x="13729" y="9403"/>
                    <a:pt x="13723" y="9444"/>
                    <a:pt x="12215" y="20345"/>
                  </a:cubicBezTo>
                  <a:cubicBezTo>
                    <a:pt x="11155" y="20555"/>
                    <a:pt x="10145" y="20764"/>
                    <a:pt x="9085" y="20903"/>
                  </a:cubicBezTo>
                  <a:cubicBezTo>
                    <a:pt x="9085" y="20903"/>
                    <a:pt x="9085" y="20902"/>
                    <a:pt x="9085" y="20877"/>
                  </a:cubicBezTo>
                  <a:lnTo>
                    <a:pt x="9085" y="20694"/>
                  </a:lnTo>
                  <a:cubicBezTo>
                    <a:pt x="9085" y="20694"/>
                    <a:pt x="9084" y="20694"/>
                    <a:pt x="9054" y="20694"/>
                  </a:cubicBezTo>
                  <a:lnTo>
                    <a:pt x="8833" y="20694"/>
                  </a:lnTo>
                  <a:cubicBezTo>
                    <a:pt x="8833" y="20694"/>
                    <a:pt x="8833" y="20695"/>
                    <a:pt x="8827" y="20729"/>
                  </a:cubicBezTo>
                  <a:lnTo>
                    <a:pt x="8783" y="20973"/>
                  </a:lnTo>
                  <a:cubicBezTo>
                    <a:pt x="7723" y="21112"/>
                    <a:pt x="6663" y="21252"/>
                    <a:pt x="5653" y="21321"/>
                  </a:cubicBezTo>
                  <a:cubicBezTo>
                    <a:pt x="5653" y="21321"/>
                    <a:pt x="5658" y="21285"/>
                    <a:pt x="6562" y="15048"/>
                  </a:cubicBezTo>
                  <a:cubicBezTo>
                    <a:pt x="6562" y="15048"/>
                    <a:pt x="6560" y="15048"/>
                    <a:pt x="6530" y="15040"/>
                  </a:cubicBezTo>
                  <a:lnTo>
                    <a:pt x="6309" y="14979"/>
                  </a:lnTo>
                  <a:cubicBezTo>
                    <a:pt x="6309" y="14979"/>
                    <a:pt x="6304" y="15017"/>
                    <a:pt x="5350" y="21321"/>
                  </a:cubicBezTo>
                  <a:cubicBezTo>
                    <a:pt x="3382" y="21530"/>
                    <a:pt x="1565" y="21530"/>
                    <a:pt x="303" y="21600"/>
                  </a:cubicBezTo>
                  <a:lnTo>
                    <a:pt x="606" y="21252"/>
                  </a:lnTo>
                  <a:cubicBezTo>
                    <a:pt x="606" y="21251"/>
                    <a:pt x="605" y="21250"/>
                    <a:pt x="580" y="21217"/>
                  </a:cubicBezTo>
                  <a:lnTo>
                    <a:pt x="404" y="20973"/>
                  </a:lnTo>
                  <a:cubicBezTo>
                    <a:pt x="252" y="21182"/>
                    <a:pt x="101" y="21321"/>
                    <a:pt x="0" y="21461"/>
                  </a:cubicBezTo>
                  <a:cubicBezTo>
                    <a:pt x="303" y="20345"/>
                    <a:pt x="707" y="19021"/>
                    <a:pt x="1211" y="17558"/>
                  </a:cubicBezTo>
                  <a:cubicBezTo>
                    <a:pt x="1212" y="17558"/>
                    <a:pt x="1228" y="17567"/>
                    <a:pt x="3230" y="18742"/>
                  </a:cubicBezTo>
                  <a:cubicBezTo>
                    <a:pt x="3230" y="18742"/>
                    <a:pt x="3231" y="18741"/>
                    <a:pt x="3243" y="18699"/>
                  </a:cubicBezTo>
                  <a:lnTo>
                    <a:pt x="3331" y="18394"/>
                  </a:lnTo>
                  <a:cubicBezTo>
                    <a:pt x="3331" y="18394"/>
                    <a:pt x="3315" y="18385"/>
                    <a:pt x="1312" y="17209"/>
                  </a:cubicBezTo>
                  <a:cubicBezTo>
                    <a:pt x="2271" y="14561"/>
                    <a:pt x="3634" y="11494"/>
                    <a:pt x="5249" y="8636"/>
                  </a:cubicBezTo>
                  <a:cubicBezTo>
                    <a:pt x="5249" y="8636"/>
                    <a:pt x="5274" y="8658"/>
                    <a:pt x="9136" y="12121"/>
                  </a:cubicBezTo>
                  <a:cubicBezTo>
                    <a:pt x="8934" y="12330"/>
                    <a:pt x="8783" y="12470"/>
                    <a:pt x="8631" y="12609"/>
                  </a:cubicBezTo>
                  <a:cubicBezTo>
                    <a:pt x="8631" y="12609"/>
                    <a:pt x="8632" y="12611"/>
                    <a:pt x="8650" y="12644"/>
                  </a:cubicBezTo>
                  <a:lnTo>
                    <a:pt x="8783" y="12888"/>
                  </a:lnTo>
                  <a:cubicBezTo>
                    <a:pt x="8984" y="12679"/>
                    <a:pt x="9237" y="12539"/>
                    <a:pt x="9439" y="12330"/>
                  </a:cubicBezTo>
                  <a:cubicBezTo>
                    <a:pt x="9439" y="12330"/>
                    <a:pt x="9438" y="12329"/>
                    <a:pt x="9432" y="12313"/>
                  </a:cubicBezTo>
                  <a:lnTo>
                    <a:pt x="9388" y="12191"/>
                  </a:lnTo>
                  <a:cubicBezTo>
                    <a:pt x="9388" y="12191"/>
                    <a:pt x="9389" y="12190"/>
                    <a:pt x="9401" y="12165"/>
                  </a:cubicBezTo>
                  <a:lnTo>
                    <a:pt x="9489" y="11982"/>
                  </a:lnTo>
                  <a:cubicBezTo>
                    <a:pt x="9489" y="11982"/>
                    <a:pt x="9465" y="11961"/>
                    <a:pt x="5401" y="8358"/>
                  </a:cubicBezTo>
                  <a:cubicBezTo>
                    <a:pt x="7908" y="3999"/>
                    <a:pt x="10985" y="354"/>
                    <a:pt x="14150" y="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73" name="Shape 773"/>
            <p:cNvSpPr/>
            <p:nvPr/>
          </p:nvSpPr>
          <p:spPr>
            <a:xfrm rot="9774837">
              <a:off x="6219900" y="546398"/>
              <a:ext cx="1169989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74" name="Shape 774"/>
            <p:cNvSpPr/>
            <p:nvPr/>
          </p:nvSpPr>
          <p:spPr>
            <a:xfrm rot="1867808">
              <a:off x="730325" y="1829098"/>
              <a:ext cx="1171576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75" name="Shape 775"/>
            <p:cNvSpPr/>
            <p:nvPr/>
          </p:nvSpPr>
          <p:spPr>
            <a:xfrm rot="4931296">
              <a:off x="1401838" y="4908848"/>
              <a:ext cx="1560514" cy="83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76" name="Shape 776"/>
            <p:cNvSpPr/>
            <p:nvPr/>
          </p:nvSpPr>
          <p:spPr>
            <a:xfrm>
              <a:off x="6737425" y="5200948"/>
              <a:ext cx="1169990" cy="110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77" name="Shape 777"/>
            <p:cNvSpPr/>
            <p:nvPr/>
          </p:nvSpPr>
          <p:spPr>
            <a:xfrm rot="4114373">
              <a:off x="7574039" y="4946949"/>
              <a:ext cx="1562102" cy="831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78" name="Shape 778"/>
            <p:cNvSpPr/>
            <p:nvPr/>
          </p:nvSpPr>
          <p:spPr>
            <a:xfrm rot="5824085" flipH="1">
              <a:off x="454100" y="306684"/>
              <a:ext cx="536576" cy="482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16" y="7465"/>
                  </a:moveTo>
                  <a:lnTo>
                    <a:pt x="18114" y="7917"/>
                  </a:lnTo>
                  <a:lnTo>
                    <a:pt x="16123" y="6963"/>
                  </a:lnTo>
                  <a:lnTo>
                    <a:pt x="16365" y="6512"/>
                  </a:lnTo>
                  <a:close/>
                  <a:moveTo>
                    <a:pt x="21600" y="0"/>
                  </a:moveTo>
                  <a:cubicBezTo>
                    <a:pt x="16335" y="2616"/>
                    <a:pt x="11396" y="6717"/>
                    <a:pt x="7056" y="11272"/>
                  </a:cubicBezTo>
                  <a:cubicBezTo>
                    <a:pt x="18611" y="17457"/>
                    <a:pt x="18685" y="17497"/>
                    <a:pt x="18686" y="17498"/>
                  </a:cubicBezTo>
                  <a:lnTo>
                    <a:pt x="18435" y="17812"/>
                  </a:lnTo>
                  <a:lnTo>
                    <a:pt x="18524" y="18066"/>
                  </a:lnTo>
                  <a:cubicBezTo>
                    <a:pt x="17968" y="18455"/>
                    <a:pt x="17250" y="18695"/>
                    <a:pt x="16676" y="19054"/>
                  </a:cubicBezTo>
                  <a:lnTo>
                    <a:pt x="16299" y="18635"/>
                  </a:lnTo>
                  <a:cubicBezTo>
                    <a:pt x="16676" y="18335"/>
                    <a:pt x="17107" y="18096"/>
                    <a:pt x="17681" y="17737"/>
                  </a:cubicBezTo>
                  <a:cubicBezTo>
                    <a:pt x="6645" y="11762"/>
                    <a:pt x="6625" y="11751"/>
                    <a:pt x="6625" y="11751"/>
                  </a:cubicBezTo>
                  <a:cubicBezTo>
                    <a:pt x="4190" y="14353"/>
                    <a:pt x="1957" y="17055"/>
                    <a:pt x="0" y="19704"/>
                  </a:cubicBezTo>
                  <a:lnTo>
                    <a:pt x="12047" y="20946"/>
                  </a:lnTo>
                  <a:cubicBezTo>
                    <a:pt x="12327" y="20750"/>
                    <a:pt x="12634" y="20583"/>
                    <a:pt x="12973" y="20415"/>
                  </a:cubicBezTo>
                  <a:lnTo>
                    <a:pt x="13354" y="20834"/>
                  </a:lnTo>
                  <a:lnTo>
                    <a:pt x="12989" y="21044"/>
                  </a:lnTo>
                  <a:lnTo>
                    <a:pt x="18381" y="21600"/>
                  </a:lnTo>
                  <a:lnTo>
                    <a:pt x="21519" y="542"/>
                  </a:lnTo>
                  <a:lnTo>
                    <a:pt x="21432" y="488"/>
                  </a:lnTo>
                  <a:lnTo>
                    <a:pt x="21545" y="367"/>
                  </a:ln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79" name="Shape 779"/>
            <p:cNvSpPr/>
            <p:nvPr/>
          </p:nvSpPr>
          <p:spPr>
            <a:xfrm rot="11792620" flipH="1">
              <a:off x="716038" y="1086148"/>
              <a:ext cx="823914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80" name="Shape 780"/>
            <p:cNvSpPr/>
            <p:nvPr/>
          </p:nvSpPr>
          <p:spPr>
            <a:xfrm rot="7855726">
              <a:off x="3012357" y="772617"/>
              <a:ext cx="1096963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81" name="Shape 781"/>
            <p:cNvSpPr/>
            <p:nvPr/>
          </p:nvSpPr>
          <p:spPr>
            <a:xfrm rot="11792620" flipH="1">
              <a:off x="3335413" y="1797348"/>
              <a:ext cx="822327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82" name="Shape 782"/>
            <p:cNvSpPr/>
            <p:nvPr/>
          </p:nvSpPr>
          <p:spPr>
            <a:xfrm rot="17253486">
              <a:off x="1201813" y="3354686"/>
              <a:ext cx="1098552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83" name="Shape 783"/>
            <p:cNvSpPr/>
            <p:nvPr/>
          </p:nvSpPr>
          <p:spPr>
            <a:xfrm rot="20678873">
              <a:off x="749375" y="4050011"/>
              <a:ext cx="822327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84" name="Shape 784"/>
            <p:cNvSpPr/>
            <p:nvPr/>
          </p:nvSpPr>
          <p:spPr>
            <a:xfrm rot="7630649" flipH="1">
              <a:off x="4439519" y="5408117"/>
              <a:ext cx="1096964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85" name="Shape 785"/>
            <p:cNvSpPr/>
            <p:nvPr/>
          </p:nvSpPr>
          <p:spPr>
            <a:xfrm rot="3063783" flipH="1">
              <a:off x="3975175" y="6193136"/>
              <a:ext cx="874714" cy="465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86" name="Shape 786"/>
            <p:cNvSpPr/>
            <p:nvPr/>
          </p:nvSpPr>
          <p:spPr>
            <a:xfrm rot="15029794">
              <a:off x="558876" y="6555085"/>
              <a:ext cx="1041401" cy="523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32" extrusionOk="0">
                  <a:moveTo>
                    <a:pt x="2319" y="17409"/>
                  </a:moveTo>
                  <a:lnTo>
                    <a:pt x="2131" y="17168"/>
                  </a:lnTo>
                  <a:cubicBezTo>
                    <a:pt x="1915" y="17443"/>
                    <a:pt x="1699" y="17649"/>
                    <a:pt x="1456" y="17889"/>
                  </a:cubicBezTo>
                  <a:lnTo>
                    <a:pt x="1645" y="18129"/>
                  </a:lnTo>
                  <a:cubicBezTo>
                    <a:pt x="1861" y="17923"/>
                    <a:pt x="2077" y="17717"/>
                    <a:pt x="2319" y="17409"/>
                  </a:cubicBezTo>
                  <a:close/>
                  <a:moveTo>
                    <a:pt x="4184" y="15659"/>
                  </a:moveTo>
                  <a:lnTo>
                    <a:pt x="4045" y="15357"/>
                  </a:lnTo>
                  <a:cubicBezTo>
                    <a:pt x="3939" y="15426"/>
                    <a:pt x="3886" y="15495"/>
                    <a:pt x="3833" y="15564"/>
                  </a:cubicBezTo>
                  <a:cubicBezTo>
                    <a:pt x="3833" y="15564"/>
                    <a:pt x="3822" y="15559"/>
                    <a:pt x="3093" y="15218"/>
                  </a:cubicBezTo>
                  <a:cubicBezTo>
                    <a:pt x="3093" y="15219"/>
                    <a:pt x="3092" y="15227"/>
                    <a:pt x="3040" y="15633"/>
                  </a:cubicBezTo>
                  <a:cubicBezTo>
                    <a:pt x="3040" y="15633"/>
                    <a:pt x="3050" y="15638"/>
                    <a:pt x="3516" y="15840"/>
                  </a:cubicBezTo>
                  <a:cubicBezTo>
                    <a:pt x="3463" y="15910"/>
                    <a:pt x="3410" y="15979"/>
                    <a:pt x="3331" y="16082"/>
                  </a:cubicBezTo>
                  <a:lnTo>
                    <a:pt x="3516" y="16324"/>
                  </a:lnTo>
                  <a:cubicBezTo>
                    <a:pt x="3728" y="16117"/>
                    <a:pt x="3939" y="15910"/>
                    <a:pt x="4184" y="15659"/>
                  </a:cubicBezTo>
                  <a:close/>
                  <a:moveTo>
                    <a:pt x="7985" y="6196"/>
                  </a:moveTo>
                  <a:lnTo>
                    <a:pt x="7224" y="5643"/>
                  </a:lnTo>
                  <a:lnTo>
                    <a:pt x="7135" y="5905"/>
                  </a:lnTo>
                  <a:lnTo>
                    <a:pt x="7873" y="6458"/>
                  </a:lnTo>
                  <a:close/>
                  <a:moveTo>
                    <a:pt x="6108" y="13948"/>
                  </a:moveTo>
                  <a:lnTo>
                    <a:pt x="5966" y="13705"/>
                  </a:lnTo>
                  <a:cubicBezTo>
                    <a:pt x="5696" y="13913"/>
                    <a:pt x="5480" y="14121"/>
                    <a:pt x="5231" y="14364"/>
                  </a:cubicBezTo>
                  <a:lnTo>
                    <a:pt x="5372" y="14607"/>
                  </a:lnTo>
                  <a:cubicBezTo>
                    <a:pt x="5642" y="14399"/>
                    <a:pt x="5858" y="14191"/>
                    <a:pt x="6108" y="13948"/>
                  </a:cubicBezTo>
                  <a:close/>
                  <a:moveTo>
                    <a:pt x="10066" y="7651"/>
                  </a:moveTo>
                  <a:lnTo>
                    <a:pt x="9261" y="7098"/>
                  </a:lnTo>
                  <a:lnTo>
                    <a:pt x="9149" y="7447"/>
                  </a:lnTo>
                  <a:lnTo>
                    <a:pt x="9887" y="8000"/>
                  </a:lnTo>
                  <a:close/>
                  <a:moveTo>
                    <a:pt x="8724" y="12919"/>
                  </a:moveTo>
                  <a:lnTo>
                    <a:pt x="8835" y="12104"/>
                  </a:lnTo>
                  <a:lnTo>
                    <a:pt x="8567" y="12017"/>
                  </a:lnTo>
                  <a:lnTo>
                    <a:pt x="8455" y="12861"/>
                  </a:lnTo>
                  <a:close/>
                  <a:moveTo>
                    <a:pt x="8298" y="15917"/>
                  </a:moveTo>
                  <a:lnTo>
                    <a:pt x="8455" y="14811"/>
                  </a:lnTo>
                  <a:lnTo>
                    <a:pt x="8186" y="14724"/>
                  </a:lnTo>
                  <a:lnTo>
                    <a:pt x="8030" y="15830"/>
                  </a:lnTo>
                  <a:close/>
                  <a:moveTo>
                    <a:pt x="10046" y="10807"/>
                  </a:moveTo>
                  <a:lnTo>
                    <a:pt x="9904" y="10503"/>
                  </a:lnTo>
                  <a:cubicBezTo>
                    <a:pt x="9634" y="10642"/>
                    <a:pt x="9418" y="10850"/>
                    <a:pt x="9149" y="11058"/>
                  </a:cubicBezTo>
                  <a:lnTo>
                    <a:pt x="9311" y="11406"/>
                  </a:lnTo>
                  <a:cubicBezTo>
                    <a:pt x="9526" y="11197"/>
                    <a:pt x="9796" y="10989"/>
                    <a:pt x="10046" y="10807"/>
                  </a:cubicBezTo>
                  <a:close/>
                  <a:moveTo>
                    <a:pt x="7918" y="18886"/>
                  </a:moveTo>
                  <a:lnTo>
                    <a:pt x="8097" y="17721"/>
                  </a:lnTo>
                  <a:lnTo>
                    <a:pt x="7761" y="17721"/>
                  </a:lnTo>
                  <a:lnTo>
                    <a:pt x="7672" y="18827"/>
                  </a:lnTo>
                  <a:close/>
                  <a:moveTo>
                    <a:pt x="12073" y="9355"/>
                  </a:moveTo>
                  <a:lnTo>
                    <a:pt x="12026" y="9174"/>
                  </a:lnTo>
                  <a:lnTo>
                    <a:pt x="12066" y="9096"/>
                  </a:lnTo>
                  <a:lnTo>
                    <a:pt x="11972" y="9036"/>
                  </a:lnTo>
                  <a:cubicBezTo>
                    <a:pt x="11972" y="9036"/>
                    <a:pt x="11961" y="9028"/>
                    <a:pt x="11270" y="8553"/>
                  </a:cubicBezTo>
                  <a:lnTo>
                    <a:pt x="11163" y="8898"/>
                  </a:lnTo>
                  <a:cubicBezTo>
                    <a:pt x="11163" y="8898"/>
                    <a:pt x="11170" y="8903"/>
                    <a:pt x="11648" y="9243"/>
                  </a:cubicBezTo>
                  <a:cubicBezTo>
                    <a:pt x="11486" y="9380"/>
                    <a:pt x="11324" y="9449"/>
                    <a:pt x="11183" y="9622"/>
                  </a:cubicBezTo>
                  <a:lnTo>
                    <a:pt x="11324" y="9863"/>
                  </a:lnTo>
                  <a:cubicBezTo>
                    <a:pt x="11594" y="9725"/>
                    <a:pt x="11810" y="9518"/>
                    <a:pt x="12073" y="9355"/>
                  </a:cubicBezTo>
                  <a:close/>
                  <a:moveTo>
                    <a:pt x="15123" y="1684"/>
                  </a:moveTo>
                  <a:lnTo>
                    <a:pt x="14429" y="986"/>
                  </a:lnTo>
                  <a:lnTo>
                    <a:pt x="14250" y="1248"/>
                  </a:lnTo>
                  <a:lnTo>
                    <a:pt x="14944" y="1946"/>
                  </a:lnTo>
                  <a:close/>
                  <a:moveTo>
                    <a:pt x="14147" y="8017"/>
                  </a:moveTo>
                  <a:lnTo>
                    <a:pt x="14053" y="7709"/>
                  </a:lnTo>
                  <a:cubicBezTo>
                    <a:pt x="13783" y="7850"/>
                    <a:pt x="13513" y="8061"/>
                    <a:pt x="13264" y="8245"/>
                  </a:cubicBezTo>
                  <a:lnTo>
                    <a:pt x="13405" y="8553"/>
                  </a:lnTo>
                  <a:cubicBezTo>
                    <a:pt x="13621" y="8413"/>
                    <a:pt x="13891" y="8201"/>
                    <a:pt x="14147" y="8017"/>
                  </a:cubicBezTo>
                  <a:close/>
                  <a:moveTo>
                    <a:pt x="15123" y="7302"/>
                  </a:moveTo>
                  <a:lnTo>
                    <a:pt x="9261" y="1888"/>
                  </a:lnTo>
                  <a:lnTo>
                    <a:pt x="9104" y="2150"/>
                  </a:lnTo>
                  <a:lnTo>
                    <a:pt x="14899" y="7651"/>
                  </a:lnTo>
                  <a:close/>
                  <a:moveTo>
                    <a:pt x="16913" y="3489"/>
                  </a:moveTo>
                  <a:lnTo>
                    <a:pt x="16219" y="2790"/>
                  </a:lnTo>
                  <a:lnTo>
                    <a:pt x="16063" y="3140"/>
                  </a:lnTo>
                  <a:lnTo>
                    <a:pt x="16756" y="3838"/>
                  </a:lnTo>
                  <a:close/>
                  <a:moveTo>
                    <a:pt x="16318" y="6846"/>
                  </a:moveTo>
                  <a:lnTo>
                    <a:pt x="16224" y="6545"/>
                  </a:lnTo>
                  <a:cubicBezTo>
                    <a:pt x="15904" y="6682"/>
                    <a:pt x="15636" y="6820"/>
                    <a:pt x="15383" y="7001"/>
                  </a:cubicBezTo>
                  <a:lnTo>
                    <a:pt x="15476" y="7302"/>
                  </a:lnTo>
                  <a:cubicBezTo>
                    <a:pt x="15743" y="7164"/>
                    <a:pt x="16011" y="7026"/>
                    <a:pt x="16318" y="6846"/>
                  </a:cubicBezTo>
                  <a:close/>
                  <a:moveTo>
                    <a:pt x="16555" y="8961"/>
                  </a:moveTo>
                  <a:lnTo>
                    <a:pt x="16712" y="7855"/>
                  </a:lnTo>
                  <a:lnTo>
                    <a:pt x="16443" y="7796"/>
                  </a:lnTo>
                  <a:lnTo>
                    <a:pt x="16287" y="8902"/>
                  </a:lnTo>
                  <a:close/>
                  <a:moveTo>
                    <a:pt x="16130" y="11959"/>
                  </a:moveTo>
                  <a:lnTo>
                    <a:pt x="16287" y="10853"/>
                  </a:lnTo>
                  <a:lnTo>
                    <a:pt x="16018" y="10765"/>
                  </a:lnTo>
                  <a:lnTo>
                    <a:pt x="15861" y="11871"/>
                  </a:lnTo>
                  <a:close/>
                  <a:moveTo>
                    <a:pt x="15750" y="14927"/>
                  </a:moveTo>
                  <a:lnTo>
                    <a:pt x="15906" y="13821"/>
                  </a:lnTo>
                  <a:lnTo>
                    <a:pt x="15593" y="13763"/>
                  </a:lnTo>
                  <a:lnTo>
                    <a:pt x="15436" y="14869"/>
                  </a:lnTo>
                  <a:close/>
                  <a:moveTo>
                    <a:pt x="18511" y="5861"/>
                  </a:moveTo>
                  <a:lnTo>
                    <a:pt x="18417" y="5555"/>
                  </a:lnTo>
                  <a:cubicBezTo>
                    <a:pt x="18150" y="5695"/>
                    <a:pt x="17883" y="5765"/>
                    <a:pt x="17575" y="5948"/>
                  </a:cubicBezTo>
                  <a:lnTo>
                    <a:pt x="17669" y="6254"/>
                  </a:lnTo>
                  <a:cubicBezTo>
                    <a:pt x="17936" y="6114"/>
                    <a:pt x="18203" y="6044"/>
                    <a:pt x="18511" y="5861"/>
                  </a:cubicBezTo>
                  <a:close/>
                  <a:moveTo>
                    <a:pt x="15324" y="17925"/>
                  </a:moveTo>
                  <a:lnTo>
                    <a:pt x="15481" y="16819"/>
                  </a:lnTo>
                  <a:lnTo>
                    <a:pt x="15213" y="16732"/>
                  </a:lnTo>
                  <a:lnTo>
                    <a:pt x="15056" y="17867"/>
                  </a:lnTo>
                  <a:close/>
                  <a:moveTo>
                    <a:pt x="18793" y="5352"/>
                  </a:moveTo>
                  <a:lnTo>
                    <a:pt x="18099" y="4653"/>
                  </a:lnTo>
                  <a:lnTo>
                    <a:pt x="17942" y="4944"/>
                  </a:lnTo>
                  <a:lnTo>
                    <a:pt x="18614" y="5643"/>
                  </a:lnTo>
                  <a:close/>
                  <a:moveTo>
                    <a:pt x="21194" y="12525"/>
                  </a:moveTo>
                  <a:cubicBezTo>
                    <a:pt x="20788" y="14304"/>
                    <a:pt x="19856" y="15727"/>
                    <a:pt x="18578" y="16872"/>
                  </a:cubicBezTo>
                  <a:cubicBezTo>
                    <a:pt x="18578" y="16872"/>
                    <a:pt x="18586" y="16812"/>
                    <a:pt x="20175" y="6251"/>
                  </a:cubicBezTo>
                  <a:cubicBezTo>
                    <a:pt x="20175" y="6251"/>
                    <a:pt x="20169" y="6250"/>
                    <a:pt x="19856" y="6182"/>
                  </a:cubicBezTo>
                  <a:lnTo>
                    <a:pt x="18258" y="17150"/>
                  </a:lnTo>
                  <a:cubicBezTo>
                    <a:pt x="16394" y="18608"/>
                    <a:pt x="13891" y="19579"/>
                    <a:pt x="11281" y="20204"/>
                  </a:cubicBezTo>
                  <a:cubicBezTo>
                    <a:pt x="11281" y="20204"/>
                    <a:pt x="11290" y="20146"/>
                    <a:pt x="12879" y="9514"/>
                  </a:cubicBezTo>
                  <a:cubicBezTo>
                    <a:pt x="12879" y="9514"/>
                    <a:pt x="12872" y="9512"/>
                    <a:pt x="12559" y="9444"/>
                  </a:cubicBezTo>
                  <a:cubicBezTo>
                    <a:pt x="12559" y="9445"/>
                    <a:pt x="12551" y="9500"/>
                    <a:pt x="10961" y="20343"/>
                  </a:cubicBezTo>
                  <a:cubicBezTo>
                    <a:pt x="9843" y="20551"/>
                    <a:pt x="8778" y="20760"/>
                    <a:pt x="7659" y="20898"/>
                  </a:cubicBezTo>
                  <a:cubicBezTo>
                    <a:pt x="7659" y="20898"/>
                    <a:pt x="7659" y="20896"/>
                    <a:pt x="7659" y="20872"/>
                  </a:cubicBezTo>
                  <a:lnTo>
                    <a:pt x="7659" y="20690"/>
                  </a:lnTo>
                  <a:cubicBezTo>
                    <a:pt x="7659" y="20690"/>
                    <a:pt x="7657" y="20690"/>
                    <a:pt x="7626" y="20690"/>
                  </a:cubicBezTo>
                  <a:lnTo>
                    <a:pt x="7393" y="20690"/>
                  </a:lnTo>
                  <a:cubicBezTo>
                    <a:pt x="7393" y="20690"/>
                    <a:pt x="7393" y="20692"/>
                    <a:pt x="7386" y="20725"/>
                  </a:cubicBezTo>
                  <a:lnTo>
                    <a:pt x="7340" y="20968"/>
                  </a:lnTo>
                  <a:cubicBezTo>
                    <a:pt x="6221" y="21107"/>
                    <a:pt x="5103" y="21245"/>
                    <a:pt x="4038" y="21315"/>
                  </a:cubicBezTo>
                  <a:cubicBezTo>
                    <a:pt x="4038" y="21314"/>
                    <a:pt x="4045" y="21265"/>
                    <a:pt x="4996" y="15067"/>
                  </a:cubicBezTo>
                  <a:cubicBezTo>
                    <a:pt x="4996" y="15067"/>
                    <a:pt x="4994" y="15067"/>
                    <a:pt x="4963" y="15059"/>
                  </a:cubicBezTo>
                  <a:lnTo>
                    <a:pt x="4730" y="14998"/>
                  </a:lnTo>
                  <a:cubicBezTo>
                    <a:pt x="4730" y="14998"/>
                    <a:pt x="4722" y="15049"/>
                    <a:pt x="3718" y="21315"/>
                  </a:cubicBezTo>
                  <a:cubicBezTo>
                    <a:pt x="2373" y="21450"/>
                    <a:pt x="1095" y="21497"/>
                    <a:pt x="0" y="21532"/>
                  </a:cubicBezTo>
                  <a:lnTo>
                    <a:pt x="853" y="18399"/>
                  </a:lnTo>
                  <a:cubicBezTo>
                    <a:pt x="1039" y="18501"/>
                    <a:pt x="1247" y="18617"/>
                    <a:pt x="1481" y="18746"/>
                  </a:cubicBezTo>
                  <a:cubicBezTo>
                    <a:pt x="1481" y="18746"/>
                    <a:pt x="1482" y="18744"/>
                    <a:pt x="1495" y="18703"/>
                  </a:cubicBezTo>
                  <a:lnTo>
                    <a:pt x="1588" y="18399"/>
                  </a:lnTo>
                  <a:cubicBezTo>
                    <a:pt x="1588" y="18399"/>
                    <a:pt x="1578" y="18394"/>
                    <a:pt x="949" y="18046"/>
                  </a:cubicBezTo>
                  <a:lnTo>
                    <a:pt x="3384" y="9104"/>
                  </a:lnTo>
                  <a:cubicBezTo>
                    <a:pt x="3450" y="8953"/>
                    <a:pt x="3530" y="8817"/>
                    <a:pt x="3612" y="8681"/>
                  </a:cubicBezTo>
                  <a:cubicBezTo>
                    <a:pt x="3612" y="8681"/>
                    <a:pt x="3643" y="8708"/>
                    <a:pt x="7713" y="12152"/>
                  </a:cubicBezTo>
                  <a:cubicBezTo>
                    <a:pt x="7500" y="12360"/>
                    <a:pt x="7340" y="12499"/>
                    <a:pt x="7180" y="12638"/>
                  </a:cubicBezTo>
                  <a:cubicBezTo>
                    <a:pt x="7180" y="12638"/>
                    <a:pt x="7181" y="12640"/>
                    <a:pt x="7200" y="12672"/>
                  </a:cubicBezTo>
                  <a:lnTo>
                    <a:pt x="7340" y="12915"/>
                  </a:lnTo>
                  <a:cubicBezTo>
                    <a:pt x="7553" y="12707"/>
                    <a:pt x="7819" y="12568"/>
                    <a:pt x="8032" y="12360"/>
                  </a:cubicBezTo>
                  <a:cubicBezTo>
                    <a:pt x="8032" y="12360"/>
                    <a:pt x="8032" y="12359"/>
                    <a:pt x="8025" y="12343"/>
                  </a:cubicBezTo>
                  <a:lnTo>
                    <a:pt x="7979" y="12221"/>
                  </a:lnTo>
                  <a:cubicBezTo>
                    <a:pt x="7979" y="12221"/>
                    <a:pt x="7980" y="12220"/>
                    <a:pt x="7992" y="12195"/>
                  </a:cubicBezTo>
                  <a:lnTo>
                    <a:pt x="8085" y="12013"/>
                  </a:lnTo>
                  <a:cubicBezTo>
                    <a:pt x="8085" y="12013"/>
                    <a:pt x="8050" y="11983"/>
                    <a:pt x="3771" y="8403"/>
                  </a:cubicBezTo>
                  <a:cubicBezTo>
                    <a:pt x="6601" y="3761"/>
                    <a:pt x="10117" y="-68"/>
                    <a:pt x="13695" y="1"/>
                  </a:cubicBezTo>
                  <a:cubicBezTo>
                    <a:pt x="15842" y="43"/>
                    <a:pt x="18012" y="1487"/>
                    <a:pt x="20069" y="5002"/>
                  </a:cubicBezTo>
                  <a:cubicBezTo>
                    <a:pt x="19962" y="5002"/>
                    <a:pt x="19909" y="5002"/>
                    <a:pt x="19803" y="5071"/>
                  </a:cubicBezTo>
                  <a:cubicBezTo>
                    <a:pt x="19803" y="5071"/>
                    <a:pt x="19803" y="5074"/>
                    <a:pt x="19816" y="5114"/>
                  </a:cubicBezTo>
                  <a:lnTo>
                    <a:pt x="19909" y="5418"/>
                  </a:lnTo>
                  <a:cubicBezTo>
                    <a:pt x="20016" y="5349"/>
                    <a:pt x="20122" y="5349"/>
                    <a:pt x="20282" y="5279"/>
                  </a:cubicBezTo>
                  <a:cubicBezTo>
                    <a:pt x="20388" y="5557"/>
                    <a:pt x="20548" y="5835"/>
                    <a:pt x="20655" y="6043"/>
                  </a:cubicBezTo>
                  <a:cubicBezTo>
                    <a:pt x="21480" y="8611"/>
                    <a:pt x="21600" y="10746"/>
                    <a:pt x="21194" y="12525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87" name="Shape 787"/>
            <p:cNvSpPr/>
            <p:nvPr/>
          </p:nvSpPr>
          <p:spPr>
            <a:xfrm rot="20866705" flipH="1">
              <a:off x="2093988" y="6166148"/>
              <a:ext cx="822326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88" name="Shape 788"/>
            <p:cNvSpPr/>
            <p:nvPr/>
          </p:nvSpPr>
          <p:spPr>
            <a:xfrm rot="6300000">
              <a:off x="8166969" y="3704730"/>
              <a:ext cx="750889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89" name="Shape 789"/>
            <p:cNvSpPr/>
            <p:nvPr/>
          </p:nvSpPr>
          <p:spPr>
            <a:xfrm rot="17520289" flipH="1">
              <a:off x="5369795" y="6347917"/>
              <a:ext cx="1096963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90" name="Shape 790"/>
            <p:cNvSpPr/>
            <p:nvPr/>
          </p:nvSpPr>
          <p:spPr>
            <a:xfrm rot="17153747" flipH="1">
              <a:off x="2462287" y="5183486"/>
              <a:ext cx="1096964" cy="58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91" name="Shape 791"/>
            <p:cNvSpPr/>
            <p:nvPr/>
          </p:nvSpPr>
          <p:spPr>
            <a:xfrm rot="16819536">
              <a:off x="7165256" y="3266580"/>
              <a:ext cx="1560515" cy="831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92" name="Shape 792"/>
            <p:cNvSpPr/>
            <p:nvPr/>
          </p:nvSpPr>
          <p:spPr>
            <a:xfrm rot="13251594">
              <a:off x="7218438" y="543222"/>
              <a:ext cx="563563" cy="53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93" name="Shape 793"/>
            <p:cNvSpPr/>
            <p:nvPr/>
          </p:nvSpPr>
          <p:spPr>
            <a:xfrm rot="4491075">
              <a:off x="1507407" y="6413004"/>
              <a:ext cx="558801" cy="296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94" name="Shape 794"/>
            <p:cNvSpPr/>
            <p:nvPr/>
          </p:nvSpPr>
          <p:spPr>
            <a:xfrm rot="19564501">
              <a:off x="3810075" y="5475586"/>
              <a:ext cx="563565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95" name="Shape 795"/>
            <p:cNvSpPr/>
            <p:nvPr/>
          </p:nvSpPr>
          <p:spPr>
            <a:xfrm rot="20242593">
              <a:off x="8964689" y="3626148"/>
              <a:ext cx="863601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2798" y="18978"/>
                  </a:moveTo>
                  <a:cubicBezTo>
                    <a:pt x="2465" y="19256"/>
                    <a:pt x="2199" y="19465"/>
                    <a:pt x="1933" y="19674"/>
                  </a:cubicBezTo>
                  <a:lnTo>
                    <a:pt x="2199" y="20023"/>
                  </a:lnTo>
                  <a:cubicBezTo>
                    <a:pt x="2465" y="19744"/>
                    <a:pt x="2732" y="19535"/>
                    <a:pt x="2998" y="19256"/>
                  </a:cubicBezTo>
                  <a:close/>
                  <a:moveTo>
                    <a:pt x="5081" y="17120"/>
                  </a:moveTo>
                  <a:cubicBezTo>
                    <a:pt x="4811" y="17394"/>
                    <a:pt x="4540" y="17599"/>
                    <a:pt x="4236" y="17839"/>
                  </a:cubicBezTo>
                  <a:lnTo>
                    <a:pt x="4473" y="18078"/>
                  </a:lnTo>
                  <a:cubicBezTo>
                    <a:pt x="4743" y="17873"/>
                    <a:pt x="5013" y="17668"/>
                    <a:pt x="5317" y="17360"/>
                  </a:cubicBezTo>
                  <a:close/>
                  <a:moveTo>
                    <a:pt x="4595" y="14624"/>
                  </a:moveTo>
                  <a:lnTo>
                    <a:pt x="3530" y="14218"/>
                  </a:lnTo>
                  <a:lnTo>
                    <a:pt x="3418" y="14566"/>
                  </a:lnTo>
                  <a:lnTo>
                    <a:pt x="4483" y="14972"/>
                  </a:lnTo>
                  <a:close/>
                  <a:moveTo>
                    <a:pt x="12552" y="17672"/>
                  </a:moveTo>
                  <a:lnTo>
                    <a:pt x="12131" y="17672"/>
                  </a:lnTo>
                  <a:lnTo>
                    <a:pt x="12019" y="18775"/>
                  </a:lnTo>
                  <a:lnTo>
                    <a:pt x="12327" y="18833"/>
                  </a:lnTo>
                  <a:close/>
                  <a:moveTo>
                    <a:pt x="7478" y="15314"/>
                  </a:moveTo>
                  <a:cubicBezTo>
                    <a:pt x="7345" y="15382"/>
                    <a:pt x="7279" y="15451"/>
                    <a:pt x="7213" y="15520"/>
                  </a:cubicBezTo>
                  <a:cubicBezTo>
                    <a:pt x="7213" y="15520"/>
                    <a:pt x="7200" y="15515"/>
                    <a:pt x="6286" y="15176"/>
                  </a:cubicBezTo>
                  <a:cubicBezTo>
                    <a:pt x="6286" y="15176"/>
                    <a:pt x="6285" y="15184"/>
                    <a:pt x="6220" y="15589"/>
                  </a:cubicBezTo>
                  <a:cubicBezTo>
                    <a:pt x="6220" y="15589"/>
                    <a:pt x="6229" y="15593"/>
                    <a:pt x="6816" y="15796"/>
                  </a:cubicBezTo>
                  <a:cubicBezTo>
                    <a:pt x="6749" y="15865"/>
                    <a:pt x="6683" y="15934"/>
                    <a:pt x="6584" y="16037"/>
                  </a:cubicBezTo>
                  <a:lnTo>
                    <a:pt x="6816" y="16279"/>
                  </a:lnTo>
                  <a:cubicBezTo>
                    <a:pt x="7081" y="16072"/>
                    <a:pt x="7345" y="15865"/>
                    <a:pt x="7652" y="15615"/>
                  </a:cubicBezTo>
                  <a:close/>
                  <a:moveTo>
                    <a:pt x="9883" y="13666"/>
                  </a:moveTo>
                  <a:cubicBezTo>
                    <a:pt x="9545" y="13874"/>
                    <a:pt x="9275" y="14082"/>
                    <a:pt x="8963" y="14324"/>
                  </a:cubicBezTo>
                  <a:lnTo>
                    <a:pt x="9140" y="14566"/>
                  </a:lnTo>
                  <a:cubicBezTo>
                    <a:pt x="9478" y="14359"/>
                    <a:pt x="9748" y="14151"/>
                    <a:pt x="10061" y="13909"/>
                  </a:cubicBezTo>
                  <a:close/>
                  <a:moveTo>
                    <a:pt x="13000" y="14769"/>
                  </a:moveTo>
                  <a:lnTo>
                    <a:pt x="12664" y="14682"/>
                  </a:lnTo>
                  <a:lnTo>
                    <a:pt x="12467" y="15785"/>
                  </a:lnTo>
                  <a:lnTo>
                    <a:pt x="12804" y="15872"/>
                  </a:lnTo>
                  <a:close/>
                  <a:moveTo>
                    <a:pt x="13476" y="12070"/>
                  </a:moveTo>
                  <a:lnTo>
                    <a:pt x="13140" y="11983"/>
                  </a:lnTo>
                  <a:lnTo>
                    <a:pt x="13000" y="12825"/>
                  </a:lnTo>
                  <a:lnTo>
                    <a:pt x="13336" y="12883"/>
                  </a:lnTo>
                  <a:close/>
                  <a:moveTo>
                    <a:pt x="14814" y="10474"/>
                  </a:moveTo>
                  <a:cubicBezTo>
                    <a:pt x="14476" y="10612"/>
                    <a:pt x="14206" y="10820"/>
                    <a:pt x="13868" y="11027"/>
                  </a:cubicBezTo>
                  <a:lnTo>
                    <a:pt x="14071" y="11373"/>
                  </a:lnTo>
                  <a:cubicBezTo>
                    <a:pt x="14341" y="11166"/>
                    <a:pt x="14679" y="10958"/>
                    <a:pt x="14992" y="10777"/>
                  </a:cubicBezTo>
                  <a:close/>
                  <a:moveTo>
                    <a:pt x="16525" y="8529"/>
                  </a:moveTo>
                  <a:lnTo>
                    <a:pt x="16390" y="8873"/>
                  </a:lnTo>
                  <a:cubicBezTo>
                    <a:pt x="16390" y="8873"/>
                    <a:pt x="16399" y="8878"/>
                    <a:pt x="16998" y="9217"/>
                  </a:cubicBezTo>
                  <a:cubicBezTo>
                    <a:pt x="16795" y="9354"/>
                    <a:pt x="16593" y="9423"/>
                    <a:pt x="16415" y="9595"/>
                  </a:cubicBezTo>
                  <a:lnTo>
                    <a:pt x="16593" y="9835"/>
                  </a:lnTo>
                  <a:cubicBezTo>
                    <a:pt x="16930" y="9698"/>
                    <a:pt x="17201" y="9491"/>
                    <a:pt x="17530" y="9328"/>
                  </a:cubicBezTo>
                  <a:lnTo>
                    <a:pt x="17471" y="9148"/>
                  </a:lnTo>
                  <a:lnTo>
                    <a:pt x="17522" y="9070"/>
                  </a:lnTo>
                  <a:lnTo>
                    <a:pt x="17403" y="9010"/>
                  </a:lnTo>
                  <a:cubicBezTo>
                    <a:pt x="17403" y="9010"/>
                    <a:pt x="17391" y="9003"/>
                    <a:pt x="16525" y="8529"/>
                  </a:cubicBezTo>
                  <a:close/>
                  <a:moveTo>
                    <a:pt x="14008" y="7078"/>
                  </a:moveTo>
                  <a:lnTo>
                    <a:pt x="13868" y="7426"/>
                  </a:lnTo>
                  <a:lnTo>
                    <a:pt x="14793" y="7978"/>
                  </a:lnTo>
                  <a:lnTo>
                    <a:pt x="15017" y="7629"/>
                  </a:lnTo>
                  <a:close/>
                  <a:moveTo>
                    <a:pt x="11459" y="5627"/>
                  </a:moveTo>
                  <a:lnTo>
                    <a:pt x="11347" y="5888"/>
                  </a:lnTo>
                  <a:lnTo>
                    <a:pt x="12271" y="6439"/>
                  </a:lnTo>
                  <a:lnTo>
                    <a:pt x="12411" y="6178"/>
                  </a:lnTo>
                  <a:close/>
                  <a:moveTo>
                    <a:pt x="21580" y="305"/>
                  </a:moveTo>
                  <a:cubicBezTo>
                    <a:pt x="21587" y="307"/>
                    <a:pt x="21594" y="309"/>
                    <a:pt x="21600" y="314"/>
                  </a:cubicBezTo>
                  <a:lnTo>
                    <a:pt x="21123" y="1499"/>
                  </a:lnTo>
                  <a:lnTo>
                    <a:pt x="20480" y="983"/>
                  </a:lnTo>
                  <a:lnTo>
                    <a:pt x="20256" y="1244"/>
                  </a:lnTo>
                  <a:lnTo>
                    <a:pt x="20989" y="1832"/>
                  </a:lnTo>
                  <a:lnTo>
                    <a:pt x="19380" y="5833"/>
                  </a:lnTo>
                  <a:lnTo>
                    <a:pt x="14008" y="1883"/>
                  </a:lnTo>
                  <a:lnTo>
                    <a:pt x="13812" y="2144"/>
                  </a:lnTo>
                  <a:lnTo>
                    <a:pt x="19219" y="6231"/>
                  </a:lnTo>
                  <a:lnTo>
                    <a:pt x="13419" y="20650"/>
                  </a:lnTo>
                  <a:cubicBezTo>
                    <a:pt x="12954" y="20737"/>
                    <a:pt x="12482" y="20792"/>
                    <a:pt x="12004" y="20840"/>
                  </a:cubicBezTo>
                  <a:cubicBezTo>
                    <a:pt x="12004" y="20840"/>
                    <a:pt x="12004" y="20838"/>
                    <a:pt x="12003" y="20814"/>
                  </a:cubicBezTo>
                  <a:lnTo>
                    <a:pt x="12004" y="20632"/>
                  </a:lnTo>
                  <a:cubicBezTo>
                    <a:pt x="12003" y="20632"/>
                    <a:pt x="12001" y="20632"/>
                    <a:pt x="11962" y="20632"/>
                  </a:cubicBezTo>
                  <a:lnTo>
                    <a:pt x="11670" y="20632"/>
                  </a:lnTo>
                  <a:cubicBezTo>
                    <a:pt x="11670" y="20632"/>
                    <a:pt x="11670" y="20634"/>
                    <a:pt x="11662" y="20667"/>
                  </a:cubicBezTo>
                  <a:lnTo>
                    <a:pt x="11603" y="20909"/>
                  </a:lnTo>
                  <a:cubicBezTo>
                    <a:pt x="10203" y="21047"/>
                    <a:pt x="8803" y="21186"/>
                    <a:pt x="7469" y="21255"/>
                  </a:cubicBezTo>
                  <a:cubicBezTo>
                    <a:pt x="7469" y="21255"/>
                    <a:pt x="7479" y="21205"/>
                    <a:pt x="8669" y="15025"/>
                  </a:cubicBezTo>
                  <a:cubicBezTo>
                    <a:pt x="8669" y="15025"/>
                    <a:pt x="8667" y="15024"/>
                    <a:pt x="8628" y="15016"/>
                  </a:cubicBezTo>
                  <a:lnTo>
                    <a:pt x="8336" y="14956"/>
                  </a:lnTo>
                  <a:cubicBezTo>
                    <a:pt x="8336" y="14956"/>
                    <a:pt x="8328" y="14994"/>
                    <a:pt x="7069" y="21255"/>
                  </a:cubicBezTo>
                  <a:cubicBezTo>
                    <a:pt x="4468" y="21463"/>
                    <a:pt x="2067" y="21463"/>
                    <a:pt x="400" y="21532"/>
                  </a:cubicBezTo>
                  <a:lnTo>
                    <a:pt x="800" y="21186"/>
                  </a:lnTo>
                  <a:cubicBezTo>
                    <a:pt x="800" y="21186"/>
                    <a:pt x="799" y="21184"/>
                    <a:pt x="767" y="21151"/>
                  </a:cubicBezTo>
                  <a:lnTo>
                    <a:pt x="533" y="20909"/>
                  </a:lnTo>
                  <a:cubicBezTo>
                    <a:pt x="333" y="21117"/>
                    <a:pt x="133" y="21255"/>
                    <a:pt x="0" y="21394"/>
                  </a:cubicBezTo>
                  <a:cubicBezTo>
                    <a:pt x="400" y="20286"/>
                    <a:pt x="934" y="18971"/>
                    <a:pt x="1600" y="17517"/>
                  </a:cubicBezTo>
                  <a:cubicBezTo>
                    <a:pt x="1601" y="17517"/>
                    <a:pt x="1629" y="17530"/>
                    <a:pt x="4268" y="18694"/>
                  </a:cubicBezTo>
                  <a:cubicBezTo>
                    <a:pt x="4268" y="18694"/>
                    <a:pt x="4269" y="18691"/>
                    <a:pt x="4285" y="18651"/>
                  </a:cubicBezTo>
                  <a:lnTo>
                    <a:pt x="4401" y="18348"/>
                  </a:lnTo>
                  <a:cubicBezTo>
                    <a:pt x="4401" y="18348"/>
                    <a:pt x="4374" y="18335"/>
                    <a:pt x="1734" y="17171"/>
                  </a:cubicBezTo>
                  <a:cubicBezTo>
                    <a:pt x="3001" y="14540"/>
                    <a:pt x="4801" y="11495"/>
                    <a:pt x="6935" y="8656"/>
                  </a:cubicBezTo>
                  <a:cubicBezTo>
                    <a:pt x="6936" y="8656"/>
                    <a:pt x="6965" y="8676"/>
                    <a:pt x="12070" y="12118"/>
                  </a:cubicBezTo>
                  <a:cubicBezTo>
                    <a:pt x="11803" y="12325"/>
                    <a:pt x="11603" y="12464"/>
                    <a:pt x="11403" y="12602"/>
                  </a:cubicBezTo>
                  <a:cubicBezTo>
                    <a:pt x="11403" y="12602"/>
                    <a:pt x="11405" y="12604"/>
                    <a:pt x="11428" y="12637"/>
                  </a:cubicBezTo>
                  <a:lnTo>
                    <a:pt x="11603" y="12879"/>
                  </a:lnTo>
                  <a:cubicBezTo>
                    <a:pt x="11870" y="12671"/>
                    <a:pt x="12204" y="12533"/>
                    <a:pt x="12470" y="12325"/>
                  </a:cubicBezTo>
                  <a:cubicBezTo>
                    <a:pt x="12470" y="12325"/>
                    <a:pt x="12470" y="12324"/>
                    <a:pt x="12462" y="12308"/>
                  </a:cubicBezTo>
                  <a:lnTo>
                    <a:pt x="12404" y="12187"/>
                  </a:lnTo>
                  <a:cubicBezTo>
                    <a:pt x="12404" y="12187"/>
                    <a:pt x="12405" y="12185"/>
                    <a:pt x="12420" y="12161"/>
                  </a:cubicBezTo>
                  <a:lnTo>
                    <a:pt x="12537" y="11979"/>
                  </a:lnTo>
                  <a:cubicBezTo>
                    <a:pt x="12537" y="11979"/>
                    <a:pt x="12507" y="11959"/>
                    <a:pt x="7135" y="8379"/>
                  </a:cubicBezTo>
                  <a:cubicBezTo>
                    <a:pt x="10678" y="3750"/>
                    <a:pt x="15080" y="-68"/>
                    <a:pt x="19561" y="1"/>
                  </a:cubicBezTo>
                  <a:cubicBezTo>
                    <a:pt x="20233" y="11"/>
                    <a:pt x="20907" y="109"/>
                    <a:pt x="21580" y="305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96" name="Shape 796"/>
            <p:cNvSpPr/>
            <p:nvPr/>
          </p:nvSpPr>
          <p:spPr>
            <a:xfrm rot="14400000">
              <a:off x="8327307" y="6335217"/>
              <a:ext cx="1517652" cy="827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532" extrusionOk="0">
                  <a:moveTo>
                    <a:pt x="2767" y="15063"/>
                  </a:moveTo>
                  <a:lnTo>
                    <a:pt x="2851" y="14713"/>
                  </a:lnTo>
                  <a:lnTo>
                    <a:pt x="2051" y="14304"/>
                  </a:lnTo>
                  <a:lnTo>
                    <a:pt x="1967" y="14654"/>
                  </a:lnTo>
                  <a:close/>
                  <a:moveTo>
                    <a:pt x="1652" y="19373"/>
                  </a:moveTo>
                  <a:lnTo>
                    <a:pt x="1502" y="19093"/>
                  </a:lnTo>
                  <a:cubicBezTo>
                    <a:pt x="1252" y="19373"/>
                    <a:pt x="1052" y="19583"/>
                    <a:pt x="852" y="19793"/>
                  </a:cubicBezTo>
                  <a:lnTo>
                    <a:pt x="1052" y="20144"/>
                  </a:lnTo>
                  <a:cubicBezTo>
                    <a:pt x="1252" y="19863"/>
                    <a:pt x="1452" y="19653"/>
                    <a:pt x="1652" y="19373"/>
                  </a:cubicBezTo>
                  <a:close/>
                  <a:moveTo>
                    <a:pt x="3393" y="17465"/>
                  </a:moveTo>
                  <a:lnTo>
                    <a:pt x="3216" y="17224"/>
                  </a:lnTo>
                  <a:cubicBezTo>
                    <a:pt x="3013" y="17499"/>
                    <a:pt x="2810" y="17706"/>
                    <a:pt x="2582" y="17946"/>
                  </a:cubicBezTo>
                  <a:lnTo>
                    <a:pt x="2759" y="18187"/>
                  </a:lnTo>
                  <a:cubicBezTo>
                    <a:pt x="2962" y="17981"/>
                    <a:pt x="3165" y="17774"/>
                    <a:pt x="3393" y="17465"/>
                  </a:cubicBezTo>
                  <a:close/>
                  <a:moveTo>
                    <a:pt x="8614" y="6478"/>
                  </a:moveTo>
                  <a:lnTo>
                    <a:pt x="8720" y="6216"/>
                  </a:lnTo>
                  <a:lnTo>
                    <a:pt x="8004" y="5661"/>
                  </a:lnTo>
                  <a:lnTo>
                    <a:pt x="7920" y="5924"/>
                  </a:lnTo>
                  <a:close/>
                  <a:moveTo>
                    <a:pt x="5146" y="15710"/>
                  </a:moveTo>
                  <a:lnTo>
                    <a:pt x="5016" y="15406"/>
                  </a:lnTo>
                  <a:cubicBezTo>
                    <a:pt x="4916" y="15475"/>
                    <a:pt x="4866" y="15545"/>
                    <a:pt x="4817" y="15614"/>
                  </a:cubicBezTo>
                  <a:cubicBezTo>
                    <a:pt x="4816" y="15614"/>
                    <a:pt x="4805" y="15608"/>
                    <a:pt x="4121" y="15267"/>
                  </a:cubicBezTo>
                  <a:cubicBezTo>
                    <a:pt x="4121" y="15268"/>
                    <a:pt x="4119" y="15278"/>
                    <a:pt x="4071" y="15684"/>
                  </a:cubicBezTo>
                  <a:cubicBezTo>
                    <a:pt x="4071" y="15684"/>
                    <a:pt x="4079" y="15687"/>
                    <a:pt x="4518" y="15892"/>
                  </a:cubicBezTo>
                  <a:cubicBezTo>
                    <a:pt x="4469" y="15961"/>
                    <a:pt x="4419" y="16030"/>
                    <a:pt x="4344" y="16134"/>
                  </a:cubicBezTo>
                  <a:lnTo>
                    <a:pt x="4518" y="16377"/>
                  </a:lnTo>
                  <a:cubicBezTo>
                    <a:pt x="4717" y="16169"/>
                    <a:pt x="4916" y="15961"/>
                    <a:pt x="5146" y="15710"/>
                  </a:cubicBezTo>
                  <a:close/>
                  <a:moveTo>
                    <a:pt x="6955" y="13993"/>
                  </a:moveTo>
                  <a:lnTo>
                    <a:pt x="6821" y="13749"/>
                  </a:lnTo>
                  <a:cubicBezTo>
                    <a:pt x="6568" y="13958"/>
                    <a:pt x="6365" y="14167"/>
                    <a:pt x="6130" y="14411"/>
                  </a:cubicBezTo>
                  <a:lnTo>
                    <a:pt x="6263" y="14654"/>
                  </a:lnTo>
                  <a:cubicBezTo>
                    <a:pt x="6517" y="14445"/>
                    <a:pt x="6720" y="14236"/>
                    <a:pt x="6955" y="13993"/>
                  </a:cubicBezTo>
                  <a:close/>
                  <a:moveTo>
                    <a:pt x="10676" y="7676"/>
                  </a:moveTo>
                  <a:lnTo>
                    <a:pt x="9919" y="7121"/>
                  </a:lnTo>
                  <a:lnTo>
                    <a:pt x="9813" y="7471"/>
                  </a:lnTo>
                  <a:lnTo>
                    <a:pt x="10508" y="8026"/>
                  </a:lnTo>
                  <a:close/>
                  <a:moveTo>
                    <a:pt x="9414" y="12961"/>
                  </a:moveTo>
                  <a:lnTo>
                    <a:pt x="9519" y="12143"/>
                  </a:lnTo>
                  <a:lnTo>
                    <a:pt x="9266" y="12056"/>
                  </a:lnTo>
                  <a:lnTo>
                    <a:pt x="9161" y="12902"/>
                  </a:lnTo>
                  <a:close/>
                  <a:moveTo>
                    <a:pt x="10657" y="10842"/>
                  </a:moveTo>
                  <a:lnTo>
                    <a:pt x="10524" y="10537"/>
                  </a:lnTo>
                  <a:cubicBezTo>
                    <a:pt x="10270" y="10676"/>
                    <a:pt x="10067" y="10885"/>
                    <a:pt x="9813" y="11094"/>
                  </a:cubicBezTo>
                  <a:lnTo>
                    <a:pt x="9966" y="11442"/>
                  </a:lnTo>
                  <a:cubicBezTo>
                    <a:pt x="10169" y="11233"/>
                    <a:pt x="10422" y="11025"/>
                    <a:pt x="10657" y="10842"/>
                  </a:cubicBezTo>
                  <a:close/>
                  <a:moveTo>
                    <a:pt x="9014" y="15968"/>
                  </a:moveTo>
                  <a:lnTo>
                    <a:pt x="9161" y="14859"/>
                  </a:lnTo>
                  <a:lnTo>
                    <a:pt x="8909" y="14771"/>
                  </a:lnTo>
                  <a:lnTo>
                    <a:pt x="8762" y="15881"/>
                  </a:lnTo>
                  <a:close/>
                  <a:moveTo>
                    <a:pt x="15430" y="1690"/>
                  </a:moveTo>
                  <a:lnTo>
                    <a:pt x="14778" y="989"/>
                  </a:lnTo>
                  <a:lnTo>
                    <a:pt x="14609" y="1252"/>
                  </a:lnTo>
                  <a:lnTo>
                    <a:pt x="15262" y="1953"/>
                  </a:lnTo>
                  <a:close/>
                  <a:moveTo>
                    <a:pt x="12563" y="9385"/>
                  </a:moveTo>
                  <a:lnTo>
                    <a:pt x="12518" y="9203"/>
                  </a:lnTo>
                  <a:lnTo>
                    <a:pt x="12556" y="9125"/>
                  </a:lnTo>
                  <a:lnTo>
                    <a:pt x="12468" y="9065"/>
                  </a:lnTo>
                  <a:cubicBezTo>
                    <a:pt x="12467" y="9065"/>
                    <a:pt x="12456" y="9057"/>
                    <a:pt x="11808" y="8581"/>
                  </a:cubicBezTo>
                  <a:lnTo>
                    <a:pt x="11707" y="8927"/>
                  </a:lnTo>
                  <a:cubicBezTo>
                    <a:pt x="11707" y="8927"/>
                    <a:pt x="11715" y="8933"/>
                    <a:pt x="12163" y="9272"/>
                  </a:cubicBezTo>
                  <a:cubicBezTo>
                    <a:pt x="12011" y="9411"/>
                    <a:pt x="11859" y="9480"/>
                    <a:pt x="11726" y="9653"/>
                  </a:cubicBezTo>
                  <a:lnTo>
                    <a:pt x="11859" y="9895"/>
                  </a:lnTo>
                  <a:cubicBezTo>
                    <a:pt x="12112" y="9756"/>
                    <a:pt x="12315" y="9549"/>
                    <a:pt x="12563" y="9385"/>
                  </a:cubicBezTo>
                  <a:close/>
                  <a:moveTo>
                    <a:pt x="8656" y="18947"/>
                  </a:moveTo>
                  <a:lnTo>
                    <a:pt x="8825" y="17779"/>
                  </a:lnTo>
                  <a:lnTo>
                    <a:pt x="8509" y="17779"/>
                  </a:lnTo>
                  <a:lnTo>
                    <a:pt x="8425" y="18888"/>
                  </a:lnTo>
                  <a:close/>
                  <a:moveTo>
                    <a:pt x="14513" y="8043"/>
                  </a:moveTo>
                  <a:lnTo>
                    <a:pt x="14424" y="7734"/>
                  </a:lnTo>
                  <a:cubicBezTo>
                    <a:pt x="14170" y="7875"/>
                    <a:pt x="13917" y="8087"/>
                    <a:pt x="13682" y="8272"/>
                  </a:cubicBezTo>
                  <a:lnTo>
                    <a:pt x="13815" y="8581"/>
                  </a:lnTo>
                  <a:cubicBezTo>
                    <a:pt x="14018" y="8440"/>
                    <a:pt x="14272" y="8228"/>
                    <a:pt x="14513" y="8043"/>
                  </a:cubicBezTo>
                  <a:close/>
                  <a:moveTo>
                    <a:pt x="15430" y="7325"/>
                  </a:moveTo>
                  <a:lnTo>
                    <a:pt x="9919" y="1894"/>
                  </a:lnTo>
                  <a:lnTo>
                    <a:pt x="9771" y="2157"/>
                  </a:lnTo>
                  <a:lnTo>
                    <a:pt x="15219" y="7676"/>
                  </a:lnTo>
                  <a:close/>
                  <a:moveTo>
                    <a:pt x="17113" y="3500"/>
                  </a:moveTo>
                  <a:lnTo>
                    <a:pt x="16461" y="2799"/>
                  </a:lnTo>
                  <a:lnTo>
                    <a:pt x="16313" y="3150"/>
                  </a:lnTo>
                  <a:lnTo>
                    <a:pt x="16965" y="3851"/>
                  </a:lnTo>
                  <a:close/>
                  <a:moveTo>
                    <a:pt x="16553" y="6868"/>
                  </a:moveTo>
                  <a:lnTo>
                    <a:pt x="16465" y="6566"/>
                  </a:lnTo>
                  <a:cubicBezTo>
                    <a:pt x="16164" y="6704"/>
                    <a:pt x="15912" y="6842"/>
                    <a:pt x="15674" y="7023"/>
                  </a:cubicBezTo>
                  <a:lnTo>
                    <a:pt x="15762" y="7325"/>
                  </a:lnTo>
                  <a:cubicBezTo>
                    <a:pt x="16013" y="7187"/>
                    <a:pt x="16264" y="7049"/>
                    <a:pt x="16553" y="6868"/>
                  </a:cubicBezTo>
                  <a:close/>
                  <a:moveTo>
                    <a:pt x="16776" y="8990"/>
                  </a:moveTo>
                  <a:lnTo>
                    <a:pt x="16923" y="7880"/>
                  </a:lnTo>
                  <a:lnTo>
                    <a:pt x="16671" y="7822"/>
                  </a:lnTo>
                  <a:lnTo>
                    <a:pt x="16524" y="8931"/>
                  </a:lnTo>
                  <a:close/>
                  <a:moveTo>
                    <a:pt x="18615" y="5880"/>
                  </a:moveTo>
                  <a:lnTo>
                    <a:pt x="18527" y="5573"/>
                  </a:lnTo>
                  <a:cubicBezTo>
                    <a:pt x="18275" y="5713"/>
                    <a:pt x="18024" y="5784"/>
                    <a:pt x="17735" y="5968"/>
                  </a:cubicBezTo>
                  <a:lnTo>
                    <a:pt x="17823" y="6274"/>
                  </a:lnTo>
                  <a:cubicBezTo>
                    <a:pt x="18074" y="6134"/>
                    <a:pt x="18326" y="6064"/>
                    <a:pt x="18615" y="5880"/>
                  </a:cubicBezTo>
                  <a:close/>
                  <a:moveTo>
                    <a:pt x="18880" y="5369"/>
                  </a:moveTo>
                  <a:lnTo>
                    <a:pt x="18227" y="4668"/>
                  </a:lnTo>
                  <a:lnTo>
                    <a:pt x="18080" y="4960"/>
                  </a:lnTo>
                  <a:lnTo>
                    <a:pt x="18711" y="5661"/>
                  </a:lnTo>
                  <a:close/>
                  <a:moveTo>
                    <a:pt x="16376" y="11997"/>
                  </a:moveTo>
                  <a:lnTo>
                    <a:pt x="16524" y="10888"/>
                  </a:lnTo>
                  <a:lnTo>
                    <a:pt x="16271" y="10800"/>
                  </a:lnTo>
                  <a:lnTo>
                    <a:pt x="16124" y="11910"/>
                  </a:lnTo>
                  <a:close/>
                  <a:moveTo>
                    <a:pt x="16019" y="14975"/>
                  </a:moveTo>
                  <a:lnTo>
                    <a:pt x="16166" y="13866"/>
                  </a:lnTo>
                  <a:lnTo>
                    <a:pt x="15872" y="13807"/>
                  </a:lnTo>
                  <a:lnTo>
                    <a:pt x="15724" y="14917"/>
                  </a:lnTo>
                  <a:close/>
                  <a:moveTo>
                    <a:pt x="15619" y="17983"/>
                  </a:moveTo>
                  <a:lnTo>
                    <a:pt x="15766" y="16873"/>
                  </a:lnTo>
                  <a:lnTo>
                    <a:pt x="15514" y="16786"/>
                  </a:lnTo>
                  <a:lnTo>
                    <a:pt x="15367" y="17925"/>
                  </a:lnTo>
                  <a:close/>
                  <a:moveTo>
                    <a:pt x="20760" y="13838"/>
                  </a:moveTo>
                  <a:cubicBezTo>
                    <a:pt x="20297" y="15046"/>
                    <a:pt x="19579" y="16065"/>
                    <a:pt x="18677" y="16926"/>
                  </a:cubicBezTo>
                  <a:cubicBezTo>
                    <a:pt x="18677" y="16926"/>
                    <a:pt x="18687" y="16857"/>
                    <a:pt x="20179" y="6271"/>
                  </a:cubicBezTo>
                  <a:cubicBezTo>
                    <a:pt x="20179" y="6271"/>
                    <a:pt x="20172" y="6270"/>
                    <a:pt x="19879" y="6202"/>
                  </a:cubicBezTo>
                  <a:lnTo>
                    <a:pt x="18377" y="17205"/>
                  </a:lnTo>
                  <a:cubicBezTo>
                    <a:pt x="16625" y="18667"/>
                    <a:pt x="14271" y="19642"/>
                    <a:pt x="11818" y="20269"/>
                  </a:cubicBezTo>
                  <a:cubicBezTo>
                    <a:pt x="11818" y="20269"/>
                    <a:pt x="11828" y="20199"/>
                    <a:pt x="13320" y="9545"/>
                  </a:cubicBezTo>
                  <a:cubicBezTo>
                    <a:pt x="13320" y="9545"/>
                    <a:pt x="13313" y="9543"/>
                    <a:pt x="13020" y="9475"/>
                  </a:cubicBezTo>
                  <a:cubicBezTo>
                    <a:pt x="13020" y="9475"/>
                    <a:pt x="13010" y="9542"/>
                    <a:pt x="11518" y="20409"/>
                  </a:cubicBezTo>
                  <a:cubicBezTo>
                    <a:pt x="10466" y="20617"/>
                    <a:pt x="9465" y="20826"/>
                    <a:pt x="8413" y="20966"/>
                  </a:cubicBezTo>
                  <a:cubicBezTo>
                    <a:pt x="8413" y="20966"/>
                    <a:pt x="8413" y="20964"/>
                    <a:pt x="8413" y="20940"/>
                  </a:cubicBezTo>
                  <a:lnTo>
                    <a:pt x="8413" y="20757"/>
                  </a:lnTo>
                  <a:cubicBezTo>
                    <a:pt x="8413" y="20757"/>
                    <a:pt x="8411" y="20757"/>
                    <a:pt x="8382" y="20757"/>
                  </a:cubicBezTo>
                  <a:lnTo>
                    <a:pt x="8163" y="20757"/>
                  </a:lnTo>
                  <a:cubicBezTo>
                    <a:pt x="8163" y="20757"/>
                    <a:pt x="8163" y="20759"/>
                    <a:pt x="8157" y="20792"/>
                  </a:cubicBezTo>
                  <a:lnTo>
                    <a:pt x="8113" y="21035"/>
                  </a:lnTo>
                  <a:cubicBezTo>
                    <a:pt x="7061" y="21175"/>
                    <a:pt x="6010" y="21314"/>
                    <a:pt x="5009" y="21383"/>
                  </a:cubicBezTo>
                  <a:cubicBezTo>
                    <a:pt x="5009" y="21383"/>
                    <a:pt x="5017" y="21323"/>
                    <a:pt x="5910" y="15116"/>
                  </a:cubicBezTo>
                  <a:cubicBezTo>
                    <a:pt x="5910" y="15116"/>
                    <a:pt x="5908" y="15115"/>
                    <a:pt x="5879" y="15107"/>
                  </a:cubicBezTo>
                  <a:lnTo>
                    <a:pt x="5660" y="15046"/>
                  </a:lnTo>
                  <a:cubicBezTo>
                    <a:pt x="5659" y="15046"/>
                    <a:pt x="5653" y="15088"/>
                    <a:pt x="4708" y="21383"/>
                  </a:cubicBezTo>
                  <a:lnTo>
                    <a:pt x="2563" y="21532"/>
                  </a:lnTo>
                  <a:lnTo>
                    <a:pt x="0" y="19478"/>
                  </a:lnTo>
                  <a:cubicBezTo>
                    <a:pt x="179" y="18890"/>
                    <a:pt x="381" y="18270"/>
                    <a:pt x="603" y="17623"/>
                  </a:cubicBezTo>
                  <a:cubicBezTo>
                    <a:pt x="603" y="17623"/>
                    <a:pt x="628" y="17638"/>
                    <a:pt x="2605" y="18807"/>
                  </a:cubicBezTo>
                  <a:cubicBezTo>
                    <a:pt x="2605" y="18807"/>
                    <a:pt x="2606" y="18804"/>
                    <a:pt x="2618" y="18763"/>
                  </a:cubicBezTo>
                  <a:lnTo>
                    <a:pt x="2706" y="18459"/>
                  </a:lnTo>
                  <a:cubicBezTo>
                    <a:pt x="2705" y="18458"/>
                    <a:pt x="2680" y="18444"/>
                    <a:pt x="703" y="17275"/>
                  </a:cubicBezTo>
                  <a:cubicBezTo>
                    <a:pt x="1654" y="14628"/>
                    <a:pt x="3006" y="11564"/>
                    <a:pt x="4608" y="8709"/>
                  </a:cubicBezTo>
                  <a:cubicBezTo>
                    <a:pt x="4608" y="8709"/>
                    <a:pt x="4637" y="8735"/>
                    <a:pt x="8463" y="12191"/>
                  </a:cubicBezTo>
                  <a:cubicBezTo>
                    <a:pt x="8263" y="12400"/>
                    <a:pt x="8113" y="12539"/>
                    <a:pt x="7963" y="12678"/>
                  </a:cubicBezTo>
                  <a:cubicBezTo>
                    <a:pt x="7963" y="12679"/>
                    <a:pt x="7964" y="12681"/>
                    <a:pt x="7981" y="12713"/>
                  </a:cubicBezTo>
                  <a:lnTo>
                    <a:pt x="8113" y="12957"/>
                  </a:lnTo>
                  <a:cubicBezTo>
                    <a:pt x="8313" y="12748"/>
                    <a:pt x="8564" y="12609"/>
                    <a:pt x="8764" y="12400"/>
                  </a:cubicBezTo>
                  <a:cubicBezTo>
                    <a:pt x="8764" y="12400"/>
                    <a:pt x="8763" y="12398"/>
                    <a:pt x="8758" y="12382"/>
                  </a:cubicBezTo>
                  <a:lnTo>
                    <a:pt x="8714" y="12261"/>
                  </a:lnTo>
                  <a:cubicBezTo>
                    <a:pt x="8714" y="12260"/>
                    <a:pt x="8715" y="12259"/>
                    <a:pt x="8726" y="12234"/>
                  </a:cubicBezTo>
                  <a:lnTo>
                    <a:pt x="8814" y="12052"/>
                  </a:lnTo>
                  <a:cubicBezTo>
                    <a:pt x="8814" y="12051"/>
                    <a:pt x="8781" y="12023"/>
                    <a:pt x="4758" y="8430"/>
                  </a:cubicBezTo>
                  <a:cubicBezTo>
                    <a:pt x="7418" y="3773"/>
                    <a:pt x="10723" y="-68"/>
                    <a:pt x="14087" y="1"/>
                  </a:cubicBezTo>
                  <a:cubicBezTo>
                    <a:pt x="16106" y="43"/>
                    <a:pt x="18145" y="1492"/>
                    <a:pt x="20079" y="5018"/>
                  </a:cubicBezTo>
                  <a:cubicBezTo>
                    <a:pt x="19979" y="5018"/>
                    <a:pt x="19929" y="5018"/>
                    <a:pt x="19829" y="5088"/>
                  </a:cubicBezTo>
                  <a:cubicBezTo>
                    <a:pt x="19829" y="5088"/>
                    <a:pt x="19830" y="5090"/>
                    <a:pt x="19841" y="5131"/>
                  </a:cubicBezTo>
                  <a:lnTo>
                    <a:pt x="19929" y="5436"/>
                  </a:lnTo>
                  <a:cubicBezTo>
                    <a:pt x="20029" y="5366"/>
                    <a:pt x="20129" y="5366"/>
                    <a:pt x="20279" y="5296"/>
                  </a:cubicBezTo>
                  <a:cubicBezTo>
                    <a:pt x="20380" y="5575"/>
                    <a:pt x="20530" y="5854"/>
                    <a:pt x="20630" y="6063"/>
                  </a:cubicBezTo>
                  <a:cubicBezTo>
                    <a:pt x="21600" y="9283"/>
                    <a:pt x="21534" y="11824"/>
                    <a:pt x="20760" y="13838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97" name="Shape 797"/>
            <p:cNvSpPr/>
            <p:nvPr/>
          </p:nvSpPr>
          <p:spPr>
            <a:xfrm rot="14281137">
              <a:off x="9355213" y="2776835"/>
              <a:ext cx="493714" cy="293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532" extrusionOk="0">
                  <a:moveTo>
                    <a:pt x="5406" y="10403"/>
                  </a:moveTo>
                  <a:lnTo>
                    <a:pt x="4302" y="9651"/>
                  </a:lnTo>
                  <a:lnTo>
                    <a:pt x="4149" y="10126"/>
                  </a:lnTo>
                  <a:lnTo>
                    <a:pt x="5160" y="10878"/>
                  </a:lnTo>
                  <a:close/>
                  <a:moveTo>
                    <a:pt x="12330" y="2290"/>
                  </a:moveTo>
                  <a:lnTo>
                    <a:pt x="11380" y="1340"/>
                  </a:lnTo>
                  <a:lnTo>
                    <a:pt x="11135" y="1696"/>
                  </a:lnTo>
                  <a:lnTo>
                    <a:pt x="12085" y="2646"/>
                  </a:lnTo>
                  <a:close/>
                  <a:moveTo>
                    <a:pt x="10994" y="10901"/>
                  </a:moveTo>
                  <a:lnTo>
                    <a:pt x="10865" y="10482"/>
                  </a:lnTo>
                  <a:cubicBezTo>
                    <a:pt x="10495" y="10673"/>
                    <a:pt x="10126" y="10960"/>
                    <a:pt x="9784" y="11211"/>
                  </a:cubicBezTo>
                  <a:lnTo>
                    <a:pt x="9978" y="11630"/>
                  </a:lnTo>
                  <a:cubicBezTo>
                    <a:pt x="10274" y="11439"/>
                    <a:pt x="10643" y="11152"/>
                    <a:pt x="10994" y="10901"/>
                  </a:cubicBezTo>
                  <a:close/>
                  <a:moveTo>
                    <a:pt x="14567" y="5219"/>
                  </a:moveTo>
                  <a:lnTo>
                    <a:pt x="14781" y="4744"/>
                  </a:lnTo>
                  <a:lnTo>
                    <a:pt x="13831" y="3794"/>
                  </a:lnTo>
                  <a:lnTo>
                    <a:pt x="13617" y="4269"/>
                  </a:lnTo>
                  <a:close/>
                  <a:moveTo>
                    <a:pt x="12330" y="9928"/>
                  </a:moveTo>
                  <a:lnTo>
                    <a:pt x="4302" y="2567"/>
                  </a:lnTo>
                  <a:lnTo>
                    <a:pt x="4088" y="2923"/>
                  </a:lnTo>
                  <a:lnTo>
                    <a:pt x="12024" y="10403"/>
                  </a:lnTo>
                  <a:close/>
                  <a:moveTo>
                    <a:pt x="13966" y="9308"/>
                  </a:moveTo>
                  <a:lnTo>
                    <a:pt x="13838" y="8899"/>
                  </a:lnTo>
                  <a:cubicBezTo>
                    <a:pt x="13399" y="9086"/>
                    <a:pt x="13033" y="9273"/>
                    <a:pt x="12685" y="9519"/>
                  </a:cubicBezTo>
                  <a:lnTo>
                    <a:pt x="12813" y="9928"/>
                  </a:lnTo>
                  <a:cubicBezTo>
                    <a:pt x="13179" y="9741"/>
                    <a:pt x="13545" y="9554"/>
                    <a:pt x="13966" y="9308"/>
                  </a:cubicBezTo>
                  <a:close/>
                  <a:moveTo>
                    <a:pt x="14291" y="12184"/>
                  </a:moveTo>
                  <a:lnTo>
                    <a:pt x="14505" y="10680"/>
                  </a:lnTo>
                  <a:lnTo>
                    <a:pt x="14138" y="10601"/>
                  </a:lnTo>
                  <a:lnTo>
                    <a:pt x="13923" y="12105"/>
                  </a:lnTo>
                  <a:close/>
                  <a:moveTo>
                    <a:pt x="16969" y="7969"/>
                  </a:moveTo>
                  <a:lnTo>
                    <a:pt x="16841" y="7554"/>
                  </a:lnTo>
                  <a:cubicBezTo>
                    <a:pt x="16475" y="7743"/>
                    <a:pt x="16109" y="7838"/>
                    <a:pt x="15688" y="8088"/>
                  </a:cubicBezTo>
                  <a:lnTo>
                    <a:pt x="15816" y="8503"/>
                  </a:lnTo>
                  <a:cubicBezTo>
                    <a:pt x="16182" y="8313"/>
                    <a:pt x="16548" y="8218"/>
                    <a:pt x="16969" y="7969"/>
                  </a:cubicBezTo>
                  <a:close/>
                  <a:moveTo>
                    <a:pt x="17355" y="7277"/>
                  </a:moveTo>
                  <a:lnTo>
                    <a:pt x="16405" y="6327"/>
                  </a:lnTo>
                  <a:lnTo>
                    <a:pt x="16191" y="6722"/>
                  </a:lnTo>
                  <a:lnTo>
                    <a:pt x="17110" y="7672"/>
                  </a:lnTo>
                  <a:close/>
                  <a:moveTo>
                    <a:pt x="13709" y="16260"/>
                  </a:moveTo>
                  <a:lnTo>
                    <a:pt x="13923" y="14756"/>
                  </a:lnTo>
                  <a:lnTo>
                    <a:pt x="13556" y="14638"/>
                  </a:lnTo>
                  <a:lnTo>
                    <a:pt x="13341" y="16141"/>
                  </a:lnTo>
                  <a:close/>
                  <a:moveTo>
                    <a:pt x="19299" y="20309"/>
                  </a:moveTo>
                  <a:cubicBezTo>
                    <a:pt x="19010" y="20775"/>
                    <a:pt x="18687" y="21218"/>
                    <a:pt x="18259" y="21532"/>
                  </a:cubicBezTo>
                  <a:lnTo>
                    <a:pt x="17381" y="20824"/>
                  </a:lnTo>
                  <a:cubicBezTo>
                    <a:pt x="17669" y="18926"/>
                    <a:pt x="18214" y="15326"/>
                    <a:pt x="19248" y="8500"/>
                  </a:cubicBezTo>
                  <a:cubicBezTo>
                    <a:pt x="19248" y="8500"/>
                    <a:pt x="19236" y="8497"/>
                    <a:pt x="18811" y="8405"/>
                  </a:cubicBezTo>
                  <a:lnTo>
                    <a:pt x="17030" y="20541"/>
                  </a:lnTo>
                  <a:lnTo>
                    <a:pt x="9078" y="14127"/>
                  </a:lnTo>
                  <a:cubicBezTo>
                    <a:pt x="9136" y="13741"/>
                    <a:pt x="9195" y="13344"/>
                    <a:pt x="9257" y="12936"/>
                  </a:cubicBezTo>
                  <a:cubicBezTo>
                    <a:pt x="9257" y="12936"/>
                    <a:pt x="9245" y="12933"/>
                    <a:pt x="8819" y="12842"/>
                  </a:cubicBezTo>
                  <a:cubicBezTo>
                    <a:pt x="8819" y="12842"/>
                    <a:pt x="8816" y="12861"/>
                    <a:pt x="8677" y="13804"/>
                  </a:cubicBezTo>
                  <a:lnTo>
                    <a:pt x="7706" y="13021"/>
                  </a:lnTo>
                  <a:cubicBezTo>
                    <a:pt x="7853" y="12924"/>
                    <a:pt x="7998" y="12816"/>
                    <a:pt x="8154" y="12719"/>
                  </a:cubicBezTo>
                  <a:lnTo>
                    <a:pt x="8089" y="12473"/>
                  </a:lnTo>
                  <a:lnTo>
                    <a:pt x="8145" y="12368"/>
                  </a:lnTo>
                  <a:lnTo>
                    <a:pt x="8015" y="12286"/>
                  </a:lnTo>
                  <a:cubicBezTo>
                    <a:pt x="8015" y="12286"/>
                    <a:pt x="7995" y="12272"/>
                    <a:pt x="7055" y="11630"/>
                  </a:cubicBezTo>
                  <a:lnTo>
                    <a:pt x="6907" y="12098"/>
                  </a:lnTo>
                  <a:cubicBezTo>
                    <a:pt x="6907" y="12099"/>
                    <a:pt x="6921" y="12108"/>
                    <a:pt x="7572" y="12567"/>
                  </a:cubicBezTo>
                  <a:lnTo>
                    <a:pt x="7358" y="12740"/>
                  </a:lnTo>
                  <a:lnTo>
                    <a:pt x="2415" y="8753"/>
                  </a:lnTo>
                  <a:lnTo>
                    <a:pt x="2556" y="8424"/>
                  </a:lnTo>
                  <a:lnTo>
                    <a:pt x="1514" y="7672"/>
                  </a:lnTo>
                  <a:lnTo>
                    <a:pt x="1419" y="7950"/>
                  </a:lnTo>
                  <a:lnTo>
                    <a:pt x="0" y="6806"/>
                  </a:lnTo>
                  <a:cubicBezTo>
                    <a:pt x="3174" y="2761"/>
                    <a:pt x="6751" y="-68"/>
                    <a:pt x="10375" y="2"/>
                  </a:cubicBezTo>
                  <a:cubicBezTo>
                    <a:pt x="13315" y="58"/>
                    <a:pt x="16285" y="2022"/>
                    <a:pt x="19102" y="6801"/>
                  </a:cubicBezTo>
                  <a:cubicBezTo>
                    <a:pt x="18956" y="6801"/>
                    <a:pt x="18883" y="6801"/>
                    <a:pt x="18738" y="6895"/>
                  </a:cubicBezTo>
                  <a:cubicBezTo>
                    <a:pt x="18738" y="6896"/>
                    <a:pt x="18739" y="6900"/>
                    <a:pt x="18756" y="6954"/>
                  </a:cubicBezTo>
                  <a:lnTo>
                    <a:pt x="18883" y="7367"/>
                  </a:lnTo>
                  <a:cubicBezTo>
                    <a:pt x="19029" y="7273"/>
                    <a:pt x="19175" y="7273"/>
                    <a:pt x="19394" y="7178"/>
                  </a:cubicBezTo>
                  <a:cubicBezTo>
                    <a:pt x="19540" y="7556"/>
                    <a:pt x="19759" y="7933"/>
                    <a:pt x="19904" y="8217"/>
                  </a:cubicBezTo>
                  <a:cubicBezTo>
                    <a:pt x="21600" y="13455"/>
                    <a:pt x="21121" y="17366"/>
                    <a:pt x="19299" y="20309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98" name="Shape 798"/>
            <p:cNvSpPr/>
            <p:nvPr/>
          </p:nvSpPr>
          <p:spPr>
            <a:xfrm rot="2707324">
              <a:off x="8202689" y="3029248"/>
              <a:ext cx="750890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99" name="Shape 799"/>
            <p:cNvSpPr/>
            <p:nvPr/>
          </p:nvSpPr>
          <p:spPr>
            <a:xfrm rot="20449547">
              <a:off x="8794825" y="1619548"/>
              <a:ext cx="996952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2428" y="18978"/>
                  </a:moveTo>
                  <a:cubicBezTo>
                    <a:pt x="2139" y="19256"/>
                    <a:pt x="1908" y="19465"/>
                    <a:pt x="1678" y="19674"/>
                  </a:cubicBezTo>
                  <a:lnTo>
                    <a:pt x="1908" y="20023"/>
                  </a:lnTo>
                  <a:cubicBezTo>
                    <a:pt x="2139" y="19744"/>
                    <a:pt x="2370" y="19535"/>
                    <a:pt x="2601" y="19256"/>
                  </a:cubicBezTo>
                  <a:close/>
                  <a:moveTo>
                    <a:pt x="4409" y="17120"/>
                  </a:moveTo>
                  <a:cubicBezTo>
                    <a:pt x="4174" y="17394"/>
                    <a:pt x="3940" y="17599"/>
                    <a:pt x="3676" y="17839"/>
                  </a:cubicBezTo>
                  <a:lnTo>
                    <a:pt x="3881" y="18078"/>
                  </a:lnTo>
                  <a:cubicBezTo>
                    <a:pt x="4116" y="17873"/>
                    <a:pt x="4350" y="17668"/>
                    <a:pt x="4614" y="17360"/>
                  </a:cubicBezTo>
                  <a:close/>
                  <a:moveTo>
                    <a:pt x="10892" y="17672"/>
                  </a:moveTo>
                  <a:lnTo>
                    <a:pt x="10527" y="17672"/>
                  </a:lnTo>
                  <a:lnTo>
                    <a:pt x="10430" y="18775"/>
                  </a:lnTo>
                  <a:lnTo>
                    <a:pt x="10697" y="18833"/>
                  </a:lnTo>
                  <a:close/>
                  <a:moveTo>
                    <a:pt x="3063" y="14218"/>
                  </a:moveTo>
                  <a:lnTo>
                    <a:pt x="2966" y="14566"/>
                  </a:lnTo>
                  <a:lnTo>
                    <a:pt x="3890" y="14972"/>
                  </a:lnTo>
                  <a:lnTo>
                    <a:pt x="3987" y="14624"/>
                  </a:lnTo>
                  <a:close/>
                  <a:moveTo>
                    <a:pt x="6489" y="15314"/>
                  </a:moveTo>
                  <a:cubicBezTo>
                    <a:pt x="6374" y="15382"/>
                    <a:pt x="6317" y="15451"/>
                    <a:pt x="6259" y="15520"/>
                  </a:cubicBezTo>
                  <a:cubicBezTo>
                    <a:pt x="6259" y="15520"/>
                    <a:pt x="6248" y="15515"/>
                    <a:pt x="5455" y="15176"/>
                  </a:cubicBezTo>
                  <a:cubicBezTo>
                    <a:pt x="5455" y="15176"/>
                    <a:pt x="5453" y="15184"/>
                    <a:pt x="5397" y="15589"/>
                  </a:cubicBezTo>
                  <a:cubicBezTo>
                    <a:pt x="5397" y="15589"/>
                    <a:pt x="5406" y="15593"/>
                    <a:pt x="5914" y="15796"/>
                  </a:cubicBezTo>
                  <a:cubicBezTo>
                    <a:pt x="5857" y="15865"/>
                    <a:pt x="5799" y="15934"/>
                    <a:pt x="5713" y="16037"/>
                  </a:cubicBezTo>
                  <a:lnTo>
                    <a:pt x="5914" y="16279"/>
                  </a:lnTo>
                  <a:cubicBezTo>
                    <a:pt x="6144" y="16072"/>
                    <a:pt x="6374" y="15865"/>
                    <a:pt x="6640" y="15615"/>
                  </a:cubicBezTo>
                  <a:close/>
                  <a:moveTo>
                    <a:pt x="8576" y="13666"/>
                  </a:moveTo>
                  <a:cubicBezTo>
                    <a:pt x="8283" y="13874"/>
                    <a:pt x="8049" y="14082"/>
                    <a:pt x="7777" y="14324"/>
                  </a:cubicBezTo>
                  <a:lnTo>
                    <a:pt x="7931" y="14566"/>
                  </a:lnTo>
                  <a:cubicBezTo>
                    <a:pt x="8224" y="14359"/>
                    <a:pt x="8459" y="14151"/>
                    <a:pt x="8730" y="13909"/>
                  </a:cubicBezTo>
                  <a:close/>
                  <a:moveTo>
                    <a:pt x="11281" y="14769"/>
                  </a:moveTo>
                  <a:lnTo>
                    <a:pt x="10989" y="14682"/>
                  </a:lnTo>
                  <a:lnTo>
                    <a:pt x="10819" y="15785"/>
                  </a:lnTo>
                  <a:lnTo>
                    <a:pt x="11110" y="15872"/>
                  </a:lnTo>
                  <a:close/>
                  <a:moveTo>
                    <a:pt x="11694" y="12070"/>
                  </a:moveTo>
                  <a:lnTo>
                    <a:pt x="11402" y="11983"/>
                  </a:lnTo>
                  <a:lnTo>
                    <a:pt x="11281" y="12825"/>
                  </a:lnTo>
                  <a:lnTo>
                    <a:pt x="11572" y="12883"/>
                  </a:lnTo>
                  <a:close/>
                  <a:moveTo>
                    <a:pt x="12855" y="10474"/>
                  </a:moveTo>
                  <a:cubicBezTo>
                    <a:pt x="12562" y="10612"/>
                    <a:pt x="12327" y="10820"/>
                    <a:pt x="12034" y="11027"/>
                  </a:cubicBezTo>
                  <a:lnTo>
                    <a:pt x="12210" y="11373"/>
                  </a:lnTo>
                  <a:cubicBezTo>
                    <a:pt x="12445" y="11166"/>
                    <a:pt x="12738" y="10958"/>
                    <a:pt x="13009" y="10777"/>
                  </a:cubicBezTo>
                  <a:close/>
                  <a:moveTo>
                    <a:pt x="14339" y="8529"/>
                  </a:moveTo>
                  <a:lnTo>
                    <a:pt x="14222" y="8873"/>
                  </a:lnTo>
                  <a:cubicBezTo>
                    <a:pt x="14222" y="8873"/>
                    <a:pt x="14231" y="8878"/>
                    <a:pt x="14750" y="9217"/>
                  </a:cubicBezTo>
                  <a:cubicBezTo>
                    <a:pt x="14574" y="9354"/>
                    <a:pt x="14398" y="9423"/>
                    <a:pt x="14244" y="9595"/>
                  </a:cubicBezTo>
                  <a:lnTo>
                    <a:pt x="14398" y="9835"/>
                  </a:lnTo>
                  <a:cubicBezTo>
                    <a:pt x="14691" y="9698"/>
                    <a:pt x="14926" y="9491"/>
                    <a:pt x="15212" y="9328"/>
                  </a:cubicBezTo>
                  <a:lnTo>
                    <a:pt x="15160" y="9148"/>
                  </a:lnTo>
                  <a:lnTo>
                    <a:pt x="15204" y="9070"/>
                  </a:lnTo>
                  <a:lnTo>
                    <a:pt x="15102" y="9010"/>
                  </a:lnTo>
                  <a:cubicBezTo>
                    <a:pt x="15102" y="9010"/>
                    <a:pt x="15091" y="9003"/>
                    <a:pt x="14339" y="8529"/>
                  </a:cubicBezTo>
                  <a:close/>
                  <a:moveTo>
                    <a:pt x="12156" y="7078"/>
                  </a:moveTo>
                  <a:lnTo>
                    <a:pt x="12034" y="7426"/>
                  </a:lnTo>
                  <a:lnTo>
                    <a:pt x="12836" y="7978"/>
                  </a:lnTo>
                  <a:lnTo>
                    <a:pt x="13031" y="7629"/>
                  </a:lnTo>
                  <a:close/>
                  <a:moveTo>
                    <a:pt x="9943" y="5627"/>
                  </a:moveTo>
                  <a:lnTo>
                    <a:pt x="9846" y="5888"/>
                  </a:lnTo>
                  <a:lnTo>
                    <a:pt x="10648" y="6439"/>
                  </a:lnTo>
                  <a:lnTo>
                    <a:pt x="10770" y="6178"/>
                  </a:lnTo>
                  <a:close/>
                  <a:moveTo>
                    <a:pt x="17363" y="7687"/>
                  </a:moveTo>
                  <a:cubicBezTo>
                    <a:pt x="17069" y="7828"/>
                    <a:pt x="16776" y="8038"/>
                    <a:pt x="16505" y="8222"/>
                  </a:cubicBezTo>
                  <a:lnTo>
                    <a:pt x="16659" y="8529"/>
                  </a:lnTo>
                  <a:cubicBezTo>
                    <a:pt x="16894" y="8389"/>
                    <a:pt x="17187" y="8178"/>
                    <a:pt x="17465" y="7994"/>
                  </a:cubicBezTo>
                  <a:close/>
                  <a:moveTo>
                    <a:pt x="19722" y="6526"/>
                  </a:moveTo>
                  <a:cubicBezTo>
                    <a:pt x="19374" y="6664"/>
                    <a:pt x="19083" y="6801"/>
                    <a:pt x="18807" y="6981"/>
                  </a:cubicBezTo>
                  <a:lnTo>
                    <a:pt x="18909" y="7281"/>
                  </a:lnTo>
                  <a:cubicBezTo>
                    <a:pt x="19199" y="7144"/>
                    <a:pt x="19490" y="7007"/>
                    <a:pt x="19824" y="6827"/>
                  </a:cubicBezTo>
                  <a:close/>
                  <a:moveTo>
                    <a:pt x="12156" y="1883"/>
                  </a:moveTo>
                  <a:lnTo>
                    <a:pt x="11986" y="2144"/>
                  </a:lnTo>
                  <a:lnTo>
                    <a:pt x="18282" y="7629"/>
                  </a:lnTo>
                  <a:lnTo>
                    <a:pt x="18525" y="7281"/>
                  </a:lnTo>
                  <a:close/>
                  <a:moveTo>
                    <a:pt x="19717" y="2782"/>
                  </a:moveTo>
                  <a:lnTo>
                    <a:pt x="19546" y="3131"/>
                  </a:lnTo>
                  <a:lnTo>
                    <a:pt x="20300" y="3827"/>
                  </a:lnTo>
                  <a:lnTo>
                    <a:pt x="20470" y="3479"/>
                  </a:lnTo>
                  <a:close/>
                  <a:moveTo>
                    <a:pt x="17772" y="983"/>
                  </a:moveTo>
                  <a:lnTo>
                    <a:pt x="17577" y="1244"/>
                  </a:lnTo>
                  <a:lnTo>
                    <a:pt x="18331" y="1941"/>
                  </a:lnTo>
                  <a:lnTo>
                    <a:pt x="18525" y="1679"/>
                  </a:lnTo>
                  <a:close/>
                  <a:moveTo>
                    <a:pt x="18726" y="305"/>
                  </a:moveTo>
                  <a:cubicBezTo>
                    <a:pt x="19692" y="628"/>
                    <a:pt x="20656" y="1220"/>
                    <a:pt x="21600" y="2138"/>
                  </a:cubicBezTo>
                  <a:lnTo>
                    <a:pt x="16517" y="19589"/>
                  </a:lnTo>
                  <a:cubicBezTo>
                    <a:pt x="15810" y="19802"/>
                    <a:pt x="15084" y="19986"/>
                    <a:pt x="14351" y="20148"/>
                  </a:cubicBezTo>
                  <a:cubicBezTo>
                    <a:pt x="14351" y="20147"/>
                    <a:pt x="14360" y="20094"/>
                    <a:pt x="16087" y="9487"/>
                  </a:cubicBezTo>
                  <a:cubicBezTo>
                    <a:pt x="16087" y="9487"/>
                    <a:pt x="16080" y="9486"/>
                    <a:pt x="15740" y="9418"/>
                  </a:cubicBezTo>
                  <a:cubicBezTo>
                    <a:pt x="15740" y="9418"/>
                    <a:pt x="15730" y="9478"/>
                    <a:pt x="14004" y="20286"/>
                  </a:cubicBezTo>
                  <a:cubicBezTo>
                    <a:pt x="12789" y="20494"/>
                    <a:pt x="11631" y="20701"/>
                    <a:pt x="10416" y="20840"/>
                  </a:cubicBezTo>
                  <a:cubicBezTo>
                    <a:pt x="10416" y="20840"/>
                    <a:pt x="10416" y="20838"/>
                    <a:pt x="10416" y="20814"/>
                  </a:cubicBezTo>
                  <a:lnTo>
                    <a:pt x="10416" y="20632"/>
                  </a:lnTo>
                  <a:cubicBezTo>
                    <a:pt x="10416" y="20632"/>
                    <a:pt x="10414" y="20632"/>
                    <a:pt x="10380" y="20632"/>
                  </a:cubicBezTo>
                  <a:lnTo>
                    <a:pt x="10127" y="20632"/>
                  </a:lnTo>
                  <a:cubicBezTo>
                    <a:pt x="10127" y="20632"/>
                    <a:pt x="10126" y="20634"/>
                    <a:pt x="10119" y="20667"/>
                  </a:cubicBezTo>
                  <a:lnTo>
                    <a:pt x="10069" y="20909"/>
                  </a:lnTo>
                  <a:cubicBezTo>
                    <a:pt x="8854" y="21047"/>
                    <a:pt x="7638" y="21186"/>
                    <a:pt x="6481" y="21255"/>
                  </a:cubicBezTo>
                  <a:cubicBezTo>
                    <a:pt x="6481" y="21255"/>
                    <a:pt x="6487" y="21219"/>
                    <a:pt x="7523" y="15025"/>
                  </a:cubicBezTo>
                  <a:cubicBezTo>
                    <a:pt x="7523" y="15025"/>
                    <a:pt x="7521" y="15024"/>
                    <a:pt x="7486" y="15016"/>
                  </a:cubicBezTo>
                  <a:lnTo>
                    <a:pt x="7233" y="14956"/>
                  </a:lnTo>
                  <a:cubicBezTo>
                    <a:pt x="7233" y="14956"/>
                    <a:pt x="7227" y="14991"/>
                    <a:pt x="6134" y="21255"/>
                  </a:cubicBezTo>
                  <a:cubicBezTo>
                    <a:pt x="3877" y="21463"/>
                    <a:pt x="1794" y="21463"/>
                    <a:pt x="347" y="21532"/>
                  </a:cubicBezTo>
                  <a:lnTo>
                    <a:pt x="694" y="21186"/>
                  </a:lnTo>
                  <a:cubicBezTo>
                    <a:pt x="694" y="21186"/>
                    <a:pt x="693" y="21184"/>
                    <a:pt x="665" y="21151"/>
                  </a:cubicBezTo>
                  <a:lnTo>
                    <a:pt x="463" y="20909"/>
                  </a:lnTo>
                  <a:cubicBezTo>
                    <a:pt x="289" y="21117"/>
                    <a:pt x="116" y="21255"/>
                    <a:pt x="0" y="21394"/>
                  </a:cubicBezTo>
                  <a:cubicBezTo>
                    <a:pt x="347" y="20286"/>
                    <a:pt x="810" y="18971"/>
                    <a:pt x="1389" y="17517"/>
                  </a:cubicBezTo>
                  <a:cubicBezTo>
                    <a:pt x="1389" y="17517"/>
                    <a:pt x="1413" y="17529"/>
                    <a:pt x="3703" y="18694"/>
                  </a:cubicBezTo>
                  <a:cubicBezTo>
                    <a:pt x="3703" y="18694"/>
                    <a:pt x="3704" y="18692"/>
                    <a:pt x="3718" y="18651"/>
                  </a:cubicBezTo>
                  <a:lnTo>
                    <a:pt x="3819" y="18348"/>
                  </a:lnTo>
                  <a:cubicBezTo>
                    <a:pt x="3819" y="18348"/>
                    <a:pt x="3795" y="18335"/>
                    <a:pt x="1505" y="17171"/>
                  </a:cubicBezTo>
                  <a:cubicBezTo>
                    <a:pt x="2604" y="14540"/>
                    <a:pt x="4166" y="11495"/>
                    <a:pt x="6018" y="8656"/>
                  </a:cubicBezTo>
                  <a:cubicBezTo>
                    <a:pt x="6018" y="8656"/>
                    <a:pt x="6043" y="8676"/>
                    <a:pt x="10474" y="12118"/>
                  </a:cubicBezTo>
                  <a:cubicBezTo>
                    <a:pt x="10242" y="12325"/>
                    <a:pt x="10069" y="12464"/>
                    <a:pt x="9895" y="12602"/>
                  </a:cubicBezTo>
                  <a:cubicBezTo>
                    <a:pt x="9895" y="12602"/>
                    <a:pt x="9896" y="12604"/>
                    <a:pt x="9917" y="12637"/>
                  </a:cubicBezTo>
                  <a:lnTo>
                    <a:pt x="10069" y="12879"/>
                  </a:lnTo>
                  <a:cubicBezTo>
                    <a:pt x="10300" y="12671"/>
                    <a:pt x="10590" y="12533"/>
                    <a:pt x="10821" y="12325"/>
                  </a:cubicBezTo>
                  <a:cubicBezTo>
                    <a:pt x="10821" y="12325"/>
                    <a:pt x="10820" y="12324"/>
                    <a:pt x="10814" y="12308"/>
                  </a:cubicBezTo>
                  <a:lnTo>
                    <a:pt x="10763" y="12187"/>
                  </a:lnTo>
                  <a:cubicBezTo>
                    <a:pt x="10763" y="12187"/>
                    <a:pt x="10764" y="12185"/>
                    <a:pt x="10778" y="12161"/>
                  </a:cubicBezTo>
                  <a:lnTo>
                    <a:pt x="10879" y="11979"/>
                  </a:lnTo>
                  <a:cubicBezTo>
                    <a:pt x="10879" y="11979"/>
                    <a:pt x="10850" y="11957"/>
                    <a:pt x="6192" y="8379"/>
                  </a:cubicBezTo>
                  <a:cubicBezTo>
                    <a:pt x="9266" y="3750"/>
                    <a:pt x="13086" y="-68"/>
                    <a:pt x="16974" y="1"/>
                  </a:cubicBezTo>
                  <a:cubicBezTo>
                    <a:pt x="17557" y="11"/>
                    <a:pt x="18142" y="109"/>
                    <a:pt x="18726" y="305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00" name="Shape 800"/>
            <p:cNvSpPr/>
            <p:nvPr/>
          </p:nvSpPr>
          <p:spPr>
            <a:xfrm rot="3063783" flipH="1">
              <a:off x="8027269" y="551953"/>
              <a:ext cx="1098552" cy="585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01" name="Shape 801"/>
            <p:cNvSpPr/>
            <p:nvPr/>
          </p:nvSpPr>
          <p:spPr>
            <a:xfrm rot="15200418">
              <a:off x="8524157" y="5314455"/>
              <a:ext cx="1457326" cy="795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529" extrusionOk="0">
                  <a:moveTo>
                    <a:pt x="2094" y="15311"/>
                  </a:moveTo>
                  <a:lnTo>
                    <a:pt x="1259" y="14886"/>
                  </a:lnTo>
                  <a:lnTo>
                    <a:pt x="1171" y="15251"/>
                  </a:lnTo>
                  <a:lnTo>
                    <a:pt x="2006" y="15676"/>
                  </a:lnTo>
                  <a:close/>
                  <a:moveTo>
                    <a:pt x="4492" y="16349"/>
                  </a:moveTo>
                  <a:lnTo>
                    <a:pt x="4356" y="16033"/>
                  </a:lnTo>
                  <a:cubicBezTo>
                    <a:pt x="4252" y="16105"/>
                    <a:pt x="4200" y="16177"/>
                    <a:pt x="4148" y="16250"/>
                  </a:cubicBezTo>
                  <a:cubicBezTo>
                    <a:pt x="4148" y="16250"/>
                    <a:pt x="4138" y="16245"/>
                    <a:pt x="3421" y="15889"/>
                  </a:cubicBezTo>
                  <a:cubicBezTo>
                    <a:pt x="3421" y="15889"/>
                    <a:pt x="3420" y="15898"/>
                    <a:pt x="3369" y="16322"/>
                  </a:cubicBezTo>
                  <a:cubicBezTo>
                    <a:pt x="3369" y="16322"/>
                    <a:pt x="3376" y="16325"/>
                    <a:pt x="3836" y="16538"/>
                  </a:cubicBezTo>
                  <a:cubicBezTo>
                    <a:pt x="3785" y="16610"/>
                    <a:pt x="3733" y="16683"/>
                    <a:pt x="3655" y="16791"/>
                  </a:cubicBezTo>
                  <a:lnTo>
                    <a:pt x="3836" y="17043"/>
                  </a:lnTo>
                  <a:cubicBezTo>
                    <a:pt x="4044" y="16827"/>
                    <a:pt x="4252" y="16610"/>
                    <a:pt x="4492" y="16349"/>
                  </a:cubicBezTo>
                  <a:close/>
                  <a:moveTo>
                    <a:pt x="6382" y="14562"/>
                  </a:moveTo>
                  <a:lnTo>
                    <a:pt x="6243" y="14309"/>
                  </a:lnTo>
                  <a:cubicBezTo>
                    <a:pt x="5978" y="14526"/>
                    <a:pt x="5766" y="14743"/>
                    <a:pt x="5521" y="14997"/>
                  </a:cubicBezTo>
                  <a:lnTo>
                    <a:pt x="5660" y="15251"/>
                  </a:lnTo>
                  <a:cubicBezTo>
                    <a:pt x="5925" y="15033"/>
                    <a:pt x="6137" y="14816"/>
                    <a:pt x="6382" y="14562"/>
                  </a:cubicBezTo>
                  <a:close/>
                  <a:moveTo>
                    <a:pt x="8226" y="6469"/>
                  </a:moveTo>
                  <a:lnTo>
                    <a:pt x="7479" y="5891"/>
                  </a:lnTo>
                  <a:lnTo>
                    <a:pt x="7391" y="6165"/>
                  </a:lnTo>
                  <a:lnTo>
                    <a:pt x="8116" y="6742"/>
                  </a:lnTo>
                  <a:close/>
                  <a:moveTo>
                    <a:pt x="8952" y="13488"/>
                  </a:moveTo>
                  <a:lnTo>
                    <a:pt x="9062" y="12637"/>
                  </a:lnTo>
                  <a:lnTo>
                    <a:pt x="8798" y="12546"/>
                  </a:lnTo>
                  <a:lnTo>
                    <a:pt x="8688" y="13427"/>
                  </a:lnTo>
                  <a:close/>
                  <a:moveTo>
                    <a:pt x="10270" y="7988"/>
                  </a:moveTo>
                  <a:lnTo>
                    <a:pt x="9479" y="7411"/>
                  </a:lnTo>
                  <a:lnTo>
                    <a:pt x="9369" y="7775"/>
                  </a:lnTo>
                  <a:lnTo>
                    <a:pt x="10095" y="8353"/>
                  </a:lnTo>
                  <a:close/>
                  <a:moveTo>
                    <a:pt x="8534" y="16618"/>
                  </a:moveTo>
                  <a:lnTo>
                    <a:pt x="8688" y="15463"/>
                  </a:lnTo>
                  <a:lnTo>
                    <a:pt x="8424" y="15372"/>
                  </a:lnTo>
                  <a:lnTo>
                    <a:pt x="8270" y="16527"/>
                  </a:lnTo>
                  <a:close/>
                  <a:moveTo>
                    <a:pt x="8160" y="19718"/>
                  </a:moveTo>
                  <a:lnTo>
                    <a:pt x="8336" y="18502"/>
                  </a:lnTo>
                  <a:lnTo>
                    <a:pt x="8007" y="18502"/>
                  </a:lnTo>
                  <a:lnTo>
                    <a:pt x="7919" y="19657"/>
                  </a:lnTo>
                  <a:close/>
                  <a:moveTo>
                    <a:pt x="10251" y="11283"/>
                  </a:moveTo>
                  <a:lnTo>
                    <a:pt x="10111" y="10966"/>
                  </a:lnTo>
                  <a:cubicBezTo>
                    <a:pt x="9846" y="11111"/>
                    <a:pt x="9634" y="11328"/>
                    <a:pt x="9369" y="11546"/>
                  </a:cubicBezTo>
                  <a:lnTo>
                    <a:pt x="9528" y="11908"/>
                  </a:lnTo>
                  <a:cubicBezTo>
                    <a:pt x="9740" y="11691"/>
                    <a:pt x="10005" y="11473"/>
                    <a:pt x="10251" y="11283"/>
                  </a:cubicBezTo>
                  <a:close/>
                  <a:moveTo>
                    <a:pt x="12242" y="9767"/>
                  </a:moveTo>
                  <a:lnTo>
                    <a:pt x="12196" y="9578"/>
                  </a:lnTo>
                  <a:lnTo>
                    <a:pt x="12235" y="9497"/>
                  </a:lnTo>
                  <a:lnTo>
                    <a:pt x="12143" y="9434"/>
                  </a:lnTo>
                  <a:cubicBezTo>
                    <a:pt x="12142" y="9434"/>
                    <a:pt x="12133" y="9427"/>
                    <a:pt x="11453" y="8930"/>
                  </a:cubicBezTo>
                  <a:lnTo>
                    <a:pt x="11347" y="9290"/>
                  </a:lnTo>
                  <a:cubicBezTo>
                    <a:pt x="11348" y="9290"/>
                    <a:pt x="11355" y="9295"/>
                    <a:pt x="11825" y="9650"/>
                  </a:cubicBezTo>
                  <a:cubicBezTo>
                    <a:pt x="11665" y="9794"/>
                    <a:pt x="11506" y="9866"/>
                    <a:pt x="11367" y="10046"/>
                  </a:cubicBezTo>
                  <a:lnTo>
                    <a:pt x="11506" y="10297"/>
                  </a:lnTo>
                  <a:cubicBezTo>
                    <a:pt x="11772" y="10153"/>
                    <a:pt x="11984" y="9938"/>
                    <a:pt x="12242" y="9767"/>
                  </a:cubicBezTo>
                  <a:close/>
                  <a:moveTo>
                    <a:pt x="15238" y="1758"/>
                  </a:moveTo>
                  <a:lnTo>
                    <a:pt x="14556" y="1029"/>
                  </a:lnTo>
                  <a:lnTo>
                    <a:pt x="14381" y="1303"/>
                  </a:lnTo>
                  <a:lnTo>
                    <a:pt x="15062" y="2032"/>
                  </a:lnTo>
                  <a:close/>
                  <a:moveTo>
                    <a:pt x="14279" y="8370"/>
                  </a:moveTo>
                  <a:lnTo>
                    <a:pt x="14187" y="8049"/>
                  </a:lnTo>
                  <a:cubicBezTo>
                    <a:pt x="13922" y="8196"/>
                    <a:pt x="13657" y="8416"/>
                    <a:pt x="13411" y="8609"/>
                  </a:cubicBezTo>
                  <a:lnTo>
                    <a:pt x="13551" y="8930"/>
                  </a:lnTo>
                  <a:cubicBezTo>
                    <a:pt x="13763" y="8783"/>
                    <a:pt x="14028" y="8563"/>
                    <a:pt x="14279" y="8370"/>
                  </a:cubicBezTo>
                  <a:close/>
                  <a:moveTo>
                    <a:pt x="15238" y="7623"/>
                  </a:moveTo>
                  <a:lnTo>
                    <a:pt x="9479" y="1971"/>
                  </a:lnTo>
                  <a:lnTo>
                    <a:pt x="9325" y="2245"/>
                  </a:lnTo>
                  <a:lnTo>
                    <a:pt x="15018" y="7988"/>
                  </a:lnTo>
                  <a:close/>
                  <a:moveTo>
                    <a:pt x="16996" y="3642"/>
                  </a:moveTo>
                  <a:lnTo>
                    <a:pt x="16315" y="2913"/>
                  </a:lnTo>
                  <a:lnTo>
                    <a:pt x="16161" y="3278"/>
                  </a:lnTo>
                  <a:lnTo>
                    <a:pt x="16842" y="4007"/>
                  </a:lnTo>
                  <a:close/>
                  <a:moveTo>
                    <a:pt x="16412" y="7147"/>
                  </a:moveTo>
                  <a:lnTo>
                    <a:pt x="16320" y="6833"/>
                  </a:lnTo>
                  <a:cubicBezTo>
                    <a:pt x="16005" y="6977"/>
                    <a:pt x="15742" y="7120"/>
                    <a:pt x="15493" y="7309"/>
                  </a:cubicBezTo>
                  <a:lnTo>
                    <a:pt x="15585" y="7623"/>
                  </a:lnTo>
                  <a:cubicBezTo>
                    <a:pt x="15847" y="7480"/>
                    <a:pt x="16110" y="7336"/>
                    <a:pt x="16412" y="7147"/>
                  </a:cubicBezTo>
                  <a:close/>
                  <a:moveTo>
                    <a:pt x="16644" y="9355"/>
                  </a:moveTo>
                  <a:lnTo>
                    <a:pt x="16798" y="8201"/>
                  </a:lnTo>
                  <a:lnTo>
                    <a:pt x="16535" y="8140"/>
                  </a:lnTo>
                  <a:lnTo>
                    <a:pt x="16381" y="9295"/>
                  </a:lnTo>
                  <a:close/>
                  <a:moveTo>
                    <a:pt x="16227" y="12485"/>
                  </a:moveTo>
                  <a:lnTo>
                    <a:pt x="16381" y="11331"/>
                  </a:lnTo>
                  <a:lnTo>
                    <a:pt x="16117" y="11239"/>
                  </a:lnTo>
                  <a:lnTo>
                    <a:pt x="15963" y="12394"/>
                  </a:lnTo>
                  <a:close/>
                  <a:moveTo>
                    <a:pt x="15853" y="15585"/>
                  </a:moveTo>
                  <a:lnTo>
                    <a:pt x="16007" y="14430"/>
                  </a:lnTo>
                  <a:lnTo>
                    <a:pt x="15699" y="14369"/>
                  </a:lnTo>
                  <a:lnTo>
                    <a:pt x="15546" y="15524"/>
                  </a:lnTo>
                  <a:close/>
                  <a:moveTo>
                    <a:pt x="15436" y="18715"/>
                  </a:moveTo>
                  <a:lnTo>
                    <a:pt x="15589" y="17560"/>
                  </a:lnTo>
                  <a:lnTo>
                    <a:pt x="15326" y="17469"/>
                  </a:lnTo>
                  <a:lnTo>
                    <a:pt x="15172" y="18654"/>
                  </a:lnTo>
                  <a:close/>
                  <a:moveTo>
                    <a:pt x="18566" y="6119"/>
                  </a:moveTo>
                  <a:lnTo>
                    <a:pt x="18474" y="5800"/>
                  </a:lnTo>
                  <a:cubicBezTo>
                    <a:pt x="18211" y="5946"/>
                    <a:pt x="17949" y="6019"/>
                    <a:pt x="17647" y="6210"/>
                  </a:cubicBezTo>
                  <a:lnTo>
                    <a:pt x="17739" y="6529"/>
                  </a:lnTo>
                  <a:cubicBezTo>
                    <a:pt x="18001" y="6383"/>
                    <a:pt x="18264" y="6311"/>
                    <a:pt x="18566" y="6119"/>
                  </a:cubicBezTo>
                  <a:close/>
                  <a:moveTo>
                    <a:pt x="18842" y="5587"/>
                  </a:moveTo>
                  <a:lnTo>
                    <a:pt x="18161" y="4858"/>
                  </a:lnTo>
                  <a:lnTo>
                    <a:pt x="18007" y="5162"/>
                  </a:lnTo>
                  <a:lnTo>
                    <a:pt x="18667" y="5891"/>
                  </a:lnTo>
                  <a:close/>
                  <a:moveTo>
                    <a:pt x="21201" y="13077"/>
                  </a:moveTo>
                  <a:cubicBezTo>
                    <a:pt x="20802" y="14934"/>
                    <a:pt x="19887" y="16420"/>
                    <a:pt x="18631" y="17615"/>
                  </a:cubicBezTo>
                  <a:cubicBezTo>
                    <a:pt x="18631" y="17615"/>
                    <a:pt x="18640" y="17553"/>
                    <a:pt x="20201" y="6527"/>
                  </a:cubicBezTo>
                  <a:cubicBezTo>
                    <a:pt x="20200" y="6527"/>
                    <a:pt x="20194" y="6525"/>
                    <a:pt x="19887" y="6454"/>
                  </a:cubicBezTo>
                  <a:lnTo>
                    <a:pt x="18317" y="17905"/>
                  </a:lnTo>
                  <a:cubicBezTo>
                    <a:pt x="16486" y="19427"/>
                    <a:pt x="14027" y="20442"/>
                    <a:pt x="11464" y="21094"/>
                  </a:cubicBezTo>
                  <a:cubicBezTo>
                    <a:pt x="11464" y="21094"/>
                    <a:pt x="11472" y="21038"/>
                    <a:pt x="13033" y="9933"/>
                  </a:cubicBezTo>
                  <a:cubicBezTo>
                    <a:pt x="13033" y="9933"/>
                    <a:pt x="13027" y="9931"/>
                    <a:pt x="12719" y="9860"/>
                  </a:cubicBezTo>
                  <a:cubicBezTo>
                    <a:pt x="12719" y="9861"/>
                    <a:pt x="12711" y="9923"/>
                    <a:pt x="11150" y="21239"/>
                  </a:cubicBezTo>
                  <a:lnTo>
                    <a:pt x="9528" y="21529"/>
                  </a:lnTo>
                  <a:lnTo>
                    <a:pt x="4740" y="19548"/>
                  </a:lnTo>
                  <a:cubicBezTo>
                    <a:pt x="4873" y="18625"/>
                    <a:pt x="5051" y="17389"/>
                    <a:pt x="5291" y="15731"/>
                  </a:cubicBezTo>
                  <a:cubicBezTo>
                    <a:pt x="5290" y="15731"/>
                    <a:pt x="5289" y="15730"/>
                    <a:pt x="5258" y="15722"/>
                  </a:cubicBezTo>
                  <a:lnTo>
                    <a:pt x="5029" y="15659"/>
                  </a:lnTo>
                  <a:cubicBezTo>
                    <a:pt x="5029" y="15659"/>
                    <a:pt x="5023" y="15695"/>
                    <a:pt x="4460" y="19432"/>
                  </a:cubicBezTo>
                  <a:lnTo>
                    <a:pt x="2347" y="18558"/>
                  </a:lnTo>
                  <a:cubicBezTo>
                    <a:pt x="2449" y="18447"/>
                    <a:pt x="2552" y="18323"/>
                    <a:pt x="2661" y="18175"/>
                  </a:cubicBezTo>
                  <a:lnTo>
                    <a:pt x="2476" y="17925"/>
                  </a:lnTo>
                  <a:lnTo>
                    <a:pt x="2032" y="18428"/>
                  </a:lnTo>
                  <a:lnTo>
                    <a:pt x="0" y="17587"/>
                  </a:lnTo>
                  <a:cubicBezTo>
                    <a:pt x="978" y="14921"/>
                    <a:pt x="2336" y="11894"/>
                    <a:pt x="3930" y="9063"/>
                  </a:cubicBezTo>
                  <a:cubicBezTo>
                    <a:pt x="3931" y="9063"/>
                    <a:pt x="3962" y="9092"/>
                    <a:pt x="7959" y="12687"/>
                  </a:cubicBezTo>
                  <a:cubicBezTo>
                    <a:pt x="7749" y="12904"/>
                    <a:pt x="7592" y="13049"/>
                    <a:pt x="7435" y="13194"/>
                  </a:cubicBezTo>
                  <a:cubicBezTo>
                    <a:pt x="7436" y="13194"/>
                    <a:pt x="7437" y="13196"/>
                    <a:pt x="7455" y="13231"/>
                  </a:cubicBezTo>
                  <a:lnTo>
                    <a:pt x="7592" y="13484"/>
                  </a:lnTo>
                  <a:cubicBezTo>
                    <a:pt x="7802" y="13267"/>
                    <a:pt x="8063" y="13122"/>
                    <a:pt x="8273" y="12904"/>
                  </a:cubicBezTo>
                  <a:cubicBezTo>
                    <a:pt x="8273" y="12904"/>
                    <a:pt x="8272" y="12903"/>
                    <a:pt x="8266" y="12886"/>
                  </a:cubicBezTo>
                  <a:lnTo>
                    <a:pt x="8220" y="12759"/>
                  </a:lnTo>
                  <a:cubicBezTo>
                    <a:pt x="8220" y="12759"/>
                    <a:pt x="8221" y="12758"/>
                    <a:pt x="8233" y="12732"/>
                  </a:cubicBezTo>
                  <a:lnTo>
                    <a:pt x="8325" y="12542"/>
                  </a:lnTo>
                  <a:cubicBezTo>
                    <a:pt x="8325" y="12542"/>
                    <a:pt x="8301" y="12521"/>
                    <a:pt x="4087" y="8773"/>
                  </a:cubicBezTo>
                  <a:cubicBezTo>
                    <a:pt x="6867" y="3926"/>
                    <a:pt x="10320" y="-71"/>
                    <a:pt x="13835" y="1"/>
                  </a:cubicBezTo>
                  <a:cubicBezTo>
                    <a:pt x="15944" y="44"/>
                    <a:pt x="18075" y="1553"/>
                    <a:pt x="20096" y="5222"/>
                  </a:cubicBezTo>
                  <a:cubicBezTo>
                    <a:pt x="19991" y="5222"/>
                    <a:pt x="19939" y="5222"/>
                    <a:pt x="19834" y="5294"/>
                  </a:cubicBezTo>
                  <a:cubicBezTo>
                    <a:pt x="19834" y="5295"/>
                    <a:pt x="19835" y="5296"/>
                    <a:pt x="19847" y="5340"/>
                  </a:cubicBezTo>
                  <a:lnTo>
                    <a:pt x="19939" y="5657"/>
                  </a:lnTo>
                  <a:cubicBezTo>
                    <a:pt x="20044" y="5584"/>
                    <a:pt x="20148" y="5584"/>
                    <a:pt x="20305" y="5512"/>
                  </a:cubicBezTo>
                  <a:cubicBezTo>
                    <a:pt x="20410" y="5802"/>
                    <a:pt x="20567" y="6092"/>
                    <a:pt x="20671" y="6309"/>
                  </a:cubicBezTo>
                  <a:cubicBezTo>
                    <a:pt x="21482" y="8991"/>
                    <a:pt x="21600" y="11219"/>
                    <a:pt x="21201" y="13077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02" name="Shape 802"/>
            <p:cNvSpPr/>
            <p:nvPr/>
          </p:nvSpPr>
          <p:spPr>
            <a:xfrm rot="9239460">
              <a:off x="8705925" y="547986"/>
              <a:ext cx="1147764" cy="1104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5" h="21532" extrusionOk="0">
                  <a:moveTo>
                    <a:pt x="14915" y="1949"/>
                  </a:moveTo>
                  <a:lnTo>
                    <a:pt x="15078" y="1687"/>
                  </a:lnTo>
                  <a:lnTo>
                    <a:pt x="14448" y="987"/>
                  </a:lnTo>
                  <a:lnTo>
                    <a:pt x="14285" y="1250"/>
                  </a:lnTo>
                  <a:close/>
                  <a:moveTo>
                    <a:pt x="16561" y="3844"/>
                  </a:moveTo>
                  <a:lnTo>
                    <a:pt x="16703" y="3494"/>
                  </a:lnTo>
                  <a:lnTo>
                    <a:pt x="16073" y="2795"/>
                  </a:lnTo>
                  <a:lnTo>
                    <a:pt x="15931" y="3144"/>
                  </a:lnTo>
                  <a:close/>
                  <a:moveTo>
                    <a:pt x="18247" y="5651"/>
                  </a:moveTo>
                  <a:lnTo>
                    <a:pt x="18410" y="5360"/>
                  </a:lnTo>
                  <a:lnTo>
                    <a:pt x="17780" y="4660"/>
                  </a:lnTo>
                  <a:lnTo>
                    <a:pt x="17638" y="4952"/>
                  </a:lnTo>
                  <a:close/>
                  <a:moveTo>
                    <a:pt x="17389" y="6263"/>
                  </a:moveTo>
                  <a:cubicBezTo>
                    <a:pt x="17632" y="6123"/>
                    <a:pt x="17875" y="6053"/>
                    <a:pt x="18154" y="5870"/>
                  </a:cubicBezTo>
                  <a:lnTo>
                    <a:pt x="18069" y="5564"/>
                  </a:lnTo>
                  <a:cubicBezTo>
                    <a:pt x="17826" y="5704"/>
                    <a:pt x="17584" y="5774"/>
                    <a:pt x="17305" y="5957"/>
                  </a:cubicBezTo>
                  <a:close/>
                  <a:moveTo>
                    <a:pt x="15398" y="7313"/>
                  </a:moveTo>
                  <a:cubicBezTo>
                    <a:pt x="15641" y="7175"/>
                    <a:pt x="15884" y="7037"/>
                    <a:pt x="16163" y="6856"/>
                  </a:cubicBezTo>
                  <a:lnTo>
                    <a:pt x="16078" y="6555"/>
                  </a:lnTo>
                  <a:cubicBezTo>
                    <a:pt x="15787" y="6693"/>
                    <a:pt x="15544" y="6830"/>
                    <a:pt x="15313" y="7011"/>
                  </a:cubicBezTo>
                  <a:close/>
                  <a:moveTo>
                    <a:pt x="14874" y="7663"/>
                  </a:moveTo>
                  <a:lnTo>
                    <a:pt x="15078" y="7313"/>
                  </a:lnTo>
                  <a:lnTo>
                    <a:pt x="9754" y="1891"/>
                  </a:lnTo>
                  <a:lnTo>
                    <a:pt x="9612" y="2153"/>
                  </a:lnTo>
                  <a:close/>
                  <a:moveTo>
                    <a:pt x="16134" y="8916"/>
                  </a:moveTo>
                  <a:lnTo>
                    <a:pt x="16378" y="8974"/>
                  </a:lnTo>
                  <a:lnTo>
                    <a:pt x="16520" y="7867"/>
                  </a:lnTo>
                  <a:lnTo>
                    <a:pt x="16276" y="7808"/>
                  </a:lnTo>
                  <a:close/>
                  <a:moveTo>
                    <a:pt x="13518" y="8566"/>
                  </a:moveTo>
                  <a:cubicBezTo>
                    <a:pt x="13714" y="8425"/>
                    <a:pt x="13959" y="8214"/>
                    <a:pt x="14192" y="8029"/>
                  </a:cubicBezTo>
                  <a:lnTo>
                    <a:pt x="14106" y="7721"/>
                  </a:lnTo>
                  <a:cubicBezTo>
                    <a:pt x="13861" y="7862"/>
                    <a:pt x="13616" y="8073"/>
                    <a:pt x="13389" y="8258"/>
                  </a:cubicBezTo>
                  <a:close/>
                  <a:moveTo>
                    <a:pt x="8494" y="6467"/>
                  </a:moveTo>
                  <a:lnTo>
                    <a:pt x="8596" y="6205"/>
                  </a:lnTo>
                  <a:lnTo>
                    <a:pt x="7905" y="5651"/>
                  </a:lnTo>
                  <a:lnTo>
                    <a:pt x="7824" y="5914"/>
                  </a:lnTo>
                  <a:close/>
                  <a:moveTo>
                    <a:pt x="10323" y="8012"/>
                  </a:moveTo>
                  <a:lnTo>
                    <a:pt x="10486" y="7663"/>
                  </a:lnTo>
                  <a:lnTo>
                    <a:pt x="9754" y="7109"/>
                  </a:lnTo>
                  <a:lnTo>
                    <a:pt x="9653" y="7458"/>
                  </a:lnTo>
                  <a:close/>
                  <a:moveTo>
                    <a:pt x="15748" y="11889"/>
                  </a:moveTo>
                  <a:lnTo>
                    <a:pt x="15992" y="11977"/>
                  </a:lnTo>
                  <a:lnTo>
                    <a:pt x="16134" y="10869"/>
                  </a:lnTo>
                  <a:lnTo>
                    <a:pt x="15890" y="10782"/>
                  </a:lnTo>
                  <a:close/>
                  <a:moveTo>
                    <a:pt x="11628" y="9878"/>
                  </a:moveTo>
                  <a:cubicBezTo>
                    <a:pt x="11873" y="9740"/>
                    <a:pt x="12069" y="9533"/>
                    <a:pt x="12308" y="9369"/>
                  </a:cubicBezTo>
                  <a:lnTo>
                    <a:pt x="12265" y="9188"/>
                  </a:lnTo>
                  <a:lnTo>
                    <a:pt x="12302" y="9110"/>
                  </a:lnTo>
                  <a:lnTo>
                    <a:pt x="12216" y="9049"/>
                  </a:lnTo>
                  <a:cubicBezTo>
                    <a:pt x="12216" y="9049"/>
                    <a:pt x="12206" y="9042"/>
                    <a:pt x="11579" y="8566"/>
                  </a:cubicBezTo>
                  <a:lnTo>
                    <a:pt x="11481" y="8911"/>
                  </a:lnTo>
                  <a:cubicBezTo>
                    <a:pt x="11481" y="8911"/>
                    <a:pt x="11489" y="8917"/>
                    <a:pt x="11922" y="9257"/>
                  </a:cubicBezTo>
                  <a:cubicBezTo>
                    <a:pt x="11775" y="9395"/>
                    <a:pt x="11628" y="9464"/>
                    <a:pt x="11500" y="9636"/>
                  </a:cubicBezTo>
                  <a:close/>
                  <a:moveTo>
                    <a:pt x="15362" y="14892"/>
                  </a:moveTo>
                  <a:lnTo>
                    <a:pt x="15647" y="14950"/>
                  </a:lnTo>
                  <a:lnTo>
                    <a:pt x="15789" y="13842"/>
                  </a:lnTo>
                  <a:lnTo>
                    <a:pt x="15504" y="13784"/>
                  </a:lnTo>
                  <a:close/>
                  <a:moveTo>
                    <a:pt x="9800" y="11423"/>
                  </a:moveTo>
                  <a:cubicBezTo>
                    <a:pt x="9996" y="11214"/>
                    <a:pt x="10241" y="11006"/>
                    <a:pt x="10467" y="10823"/>
                  </a:cubicBezTo>
                  <a:lnTo>
                    <a:pt x="10339" y="10519"/>
                  </a:lnTo>
                  <a:cubicBezTo>
                    <a:pt x="10094" y="10658"/>
                    <a:pt x="9898" y="10867"/>
                    <a:pt x="9653" y="11075"/>
                  </a:cubicBezTo>
                  <a:close/>
                  <a:moveTo>
                    <a:pt x="9023" y="12880"/>
                  </a:moveTo>
                  <a:lnTo>
                    <a:pt x="9266" y="12939"/>
                  </a:lnTo>
                  <a:lnTo>
                    <a:pt x="9368" y="12122"/>
                  </a:lnTo>
                  <a:lnTo>
                    <a:pt x="9124" y="12035"/>
                  </a:lnTo>
                  <a:close/>
                  <a:moveTo>
                    <a:pt x="15017" y="17894"/>
                  </a:moveTo>
                  <a:lnTo>
                    <a:pt x="15261" y="17952"/>
                  </a:lnTo>
                  <a:lnTo>
                    <a:pt x="15403" y="16845"/>
                  </a:lnTo>
                  <a:lnTo>
                    <a:pt x="15159" y="16757"/>
                  </a:lnTo>
                  <a:close/>
                  <a:moveTo>
                    <a:pt x="8637" y="15854"/>
                  </a:moveTo>
                  <a:lnTo>
                    <a:pt x="8880" y="15941"/>
                  </a:lnTo>
                  <a:lnTo>
                    <a:pt x="9023" y="14833"/>
                  </a:lnTo>
                  <a:lnTo>
                    <a:pt x="8779" y="14746"/>
                  </a:lnTo>
                  <a:close/>
                  <a:moveTo>
                    <a:pt x="6223" y="14629"/>
                  </a:moveTo>
                  <a:cubicBezTo>
                    <a:pt x="6468" y="14421"/>
                    <a:pt x="6664" y="14212"/>
                    <a:pt x="6891" y="13969"/>
                  </a:cubicBezTo>
                  <a:lnTo>
                    <a:pt x="6762" y="13726"/>
                  </a:lnTo>
                  <a:cubicBezTo>
                    <a:pt x="6517" y="13934"/>
                    <a:pt x="6321" y="14143"/>
                    <a:pt x="6095" y="14386"/>
                  </a:cubicBezTo>
                  <a:close/>
                  <a:moveTo>
                    <a:pt x="8311" y="18856"/>
                  </a:moveTo>
                  <a:lnTo>
                    <a:pt x="8535" y="18914"/>
                  </a:lnTo>
                  <a:lnTo>
                    <a:pt x="8698" y="17748"/>
                  </a:lnTo>
                  <a:lnTo>
                    <a:pt x="8393" y="17748"/>
                  </a:lnTo>
                  <a:close/>
                  <a:moveTo>
                    <a:pt x="4538" y="16349"/>
                  </a:moveTo>
                  <a:cubicBezTo>
                    <a:pt x="4730" y="16141"/>
                    <a:pt x="4922" y="15934"/>
                    <a:pt x="5144" y="15683"/>
                  </a:cubicBezTo>
                  <a:lnTo>
                    <a:pt x="5018" y="15380"/>
                  </a:lnTo>
                  <a:cubicBezTo>
                    <a:pt x="4922" y="15449"/>
                    <a:pt x="4874" y="15518"/>
                    <a:pt x="4826" y="15588"/>
                  </a:cubicBezTo>
                  <a:cubicBezTo>
                    <a:pt x="4826" y="15588"/>
                    <a:pt x="4817" y="15583"/>
                    <a:pt x="4153" y="15241"/>
                  </a:cubicBezTo>
                  <a:cubicBezTo>
                    <a:pt x="4153" y="15242"/>
                    <a:pt x="4152" y="15250"/>
                    <a:pt x="4105" y="15657"/>
                  </a:cubicBezTo>
                  <a:cubicBezTo>
                    <a:pt x="4106" y="15657"/>
                    <a:pt x="4112" y="15660"/>
                    <a:pt x="4538" y="15864"/>
                  </a:cubicBezTo>
                  <a:cubicBezTo>
                    <a:pt x="4490" y="15934"/>
                    <a:pt x="4442" y="16003"/>
                    <a:pt x="4370" y="16107"/>
                  </a:cubicBezTo>
                  <a:close/>
                  <a:moveTo>
                    <a:pt x="2074" y="14629"/>
                  </a:moveTo>
                  <a:lnTo>
                    <a:pt x="2846" y="15037"/>
                  </a:lnTo>
                  <a:lnTo>
                    <a:pt x="2927" y="14688"/>
                  </a:lnTo>
                  <a:lnTo>
                    <a:pt x="2155" y="14279"/>
                  </a:lnTo>
                  <a:close/>
                  <a:moveTo>
                    <a:pt x="2838" y="18156"/>
                  </a:moveTo>
                  <a:cubicBezTo>
                    <a:pt x="3035" y="17950"/>
                    <a:pt x="3231" y="17744"/>
                    <a:pt x="3451" y="17435"/>
                  </a:cubicBezTo>
                  <a:lnTo>
                    <a:pt x="3280" y="17194"/>
                  </a:lnTo>
                  <a:cubicBezTo>
                    <a:pt x="3084" y="17469"/>
                    <a:pt x="2888" y="17675"/>
                    <a:pt x="2667" y="17916"/>
                  </a:cubicBezTo>
                  <a:close/>
                  <a:moveTo>
                    <a:pt x="1190" y="20109"/>
                  </a:moveTo>
                  <a:cubicBezTo>
                    <a:pt x="1383" y="19830"/>
                    <a:pt x="1576" y="19620"/>
                    <a:pt x="1769" y="19340"/>
                  </a:cubicBezTo>
                  <a:lnTo>
                    <a:pt x="1624" y="19060"/>
                  </a:lnTo>
                  <a:cubicBezTo>
                    <a:pt x="1383" y="19340"/>
                    <a:pt x="1190" y="19550"/>
                    <a:pt x="997" y="19760"/>
                  </a:cubicBezTo>
                  <a:close/>
                  <a:moveTo>
                    <a:pt x="2137" y="21532"/>
                  </a:moveTo>
                  <a:lnTo>
                    <a:pt x="0" y="20036"/>
                  </a:lnTo>
                  <a:cubicBezTo>
                    <a:pt x="215" y="19279"/>
                    <a:pt x="468" y="18460"/>
                    <a:pt x="755" y="17593"/>
                  </a:cubicBezTo>
                  <a:cubicBezTo>
                    <a:pt x="756" y="17593"/>
                    <a:pt x="776" y="17605"/>
                    <a:pt x="2690" y="18775"/>
                  </a:cubicBezTo>
                  <a:cubicBezTo>
                    <a:pt x="2690" y="18775"/>
                    <a:pt x="2691" y="18772"/>
                    <a:pt x="2702" y="18731"/>
                  </a:cubicBezTo>
                  <a:lnTo>
                    <a:pt x="2787" y="18427"/>
                  </a:lnTo>
                  <a:cubicBezTo>
                    <a:pt x="2786" y="18427"/>
                    <a:pt x="2767" y="18415"/>
                    <a:pt x="852" y="17245"/>
                  </a:cubicBezTo>
                  <a:cubicBezTo>
                    <a:pt x="1771" y="14603"/>
                    <a:pt x="3077" y="11544"/>
                    <a:pt x="4624" y="8694"/>
                  </a:cubicBezTo>
                  <a:cubicBezTo>
                    <a:pt x="4625" y="8694"/>
                    <a:pt x="4651" y="8719"/>
                    <a:pt x="8348" y="12170"/>
                  </a:cubicBezTo>
                  <a:cubicBezTo>
                    <a:pt x="8155" y="12379"/>
                    <a:pt x="8010" y="12518"/>
                    <a:pt x="7865" y="12657"/>
                  </a:cubicBezTo>
                  <a:cubicBezTo>
                    <a:pt x="7865" y="12657"/>
                    <a:pt x="7866" y="12659"/>
                    <a:pt x="7883" y="12692"/>
                  </a:cubicBezTo>
                  <a:lnTo>
                    <a:pt x="8010" y="12935"/>
                  </a:lnTo>
                  <a:cubicBezTo>
                    <a:pt x="8203" y="12726"/>
                    <a:pt x="8445" y="12587"/>
                    <a:pt x="8639" y="12379"/>
                  </a:cubicBezTo>
                  <a:cubicBezTo>
                    <a:pt x="8639" y="12379"/>
                    <a:pt x="8638" y="12377"/>
                    <a:pt x="8633" y="12361"/>
                  </a:cubicBezTo>
                  <a:lnTo>
                    <a:pt x="8590" y="12240"/>
                  </a:lnTo>
                  <a:cubicBezTo>
                    <a:pt x="8590" y="12240"/>
                    <a:pt x="8591" y="12238"/>
                    <a:pt x="8602" y="12214"/>
                  </a:cubicBezTo>
                  <a:lnTo>
                    <a:pt x="8687" y="12031"/>
                  </a:lnTo>
                  <a:cubicBezTo>
                    <a:pt x="8687" y="12031"/>
                    <a:pt x="8667" y="12013"/>
                    <a:pt x="4770" y="8416"/>
                  </a:cubicBezTo>
                  <a:cubicBezTo>
                    <a:pt x="7339" y="3767"/>
                    <a:pt x="10532" y="-68"/>
                    <a:pt x="13781" y="1"/>
                  </a:cubicBezTo>
                  <a:cubicBezTo>
                    <a:pt x="15731" y="43"/>
                    <a:pt x="17701" y="1490"/>
                    <a:pt x="19569" y="5009"/>
                  </a:cubicBezTo>
                  <a:cubicBezTo>
                    <a:pt x="19472" y="5009"/>
                    <a:pt x="19424" y="5009"/>
                    <a:pt x="19327" y="5079"/>
                  </a:cubicBezTo>
                  <a:cubicBezTo>
                    <a:pt x="19327" y="5079"/>
                    <a:pt x="19327" y="5081"/>
                    <a:pt x="19339" y="5122"/>
                  </a:cubicBezTo>
                  <a:lnTo>
                    <a:pt x="19424" y="5426"/>
                  </a:lnTo>
                  <a:cubicBezTo>
                    <a:pt x="19520" y="5357"/>
                    <a:pt x="19617" y="5357"/>
                    <a:pt x="19762" y="5287"/>
                  </a:cubicBezTo>
                  <a:cubicBezTo>
                    <a:pt x="19859" y="5565"/>
                    <a:pt x="20004" y="5844"/>
                    <a:pt x="20101" y="6052"/>
                  </a:cubicBezTo>
                  <a:cubicBezTo>
                    <a:pt x="21600" y="11197"/>
                    <a:pt x="20536" y="14603"/>
                    <a:pt x="18215" y="16898"/>
                  </a:cubicBezTo>
                  <a:cubicBezTo>
                    <a:pt x="18215" y="16897"/>
                    <a:pt x="18222" y="16846"/>
                    <a:pt x="19665" y="6261"/>
                  </a:cubicBezTo>
                  <a:cubicBezTo>
                    <a:pt x="19665" y="6261"/>
                    <a:pt x="19660" y="6259"/>
                    <a:pt x="19375" y="6191"/>
                  </a:cubicBezTo>
                  <a:lnTo>
                    <a:pt x="17924" y="17176"/>
                  </a:lnTo>
                  <a:cubicBezTo>
                    <a:pt x="16232" y="18636"/>
                    <a:pt x="13959" y="19609"/>
                    <a:pt x="11589" y="20235"/>
                  </a:cubicBezTo>
                  <a:cubicBezTo>
                    <a:pt x="11589" y="20234"/>
                    <a:pt x="11597" y="20173"/>
                    <a:pt x="13040" y="9528"/>
                  </a:cubicBezTo>
                  <a:cubicBezTo>
                    <a:pt x="13040" y="9528"/>
                    <a:pt x="13033" y="9527"/>
                    <a:pt x="12749" y="9459"/>
                  </a:cubicBezTo>
                  <a:cubicBezTo>
                    <a:pt x="12749" y="9459"/>
                    <a:pt x="12742" y="9514"/>
                    <a:pt x="11299" y="20374"/>
                  </a:cubicBezTo>
                  <a:cubicBezTo>
                    <a:pt x="10283" y="20582"/>
                    <a:pt x="9316" y="20791"/>
                    <a:pt x="8300" y="20930"/>
                  </a:cubicBezTo>
                  <a:cubicBezTo>
                    <a:pt x="8300" y="20930"/>
                    <a:pt x="8300" y="20928"/>
                    <a:pt x="8300" y="20904"/>
                  </a:cubicBezTo>
                  <a:lnTo>
                    <a:pt x="8300" y="20721"/>
                  </a:lnTo>
                  <a:cubicBezTo>
                    <a:pt x="8300" y="20721"/>
                    <a:pt x="8298" y="20721"/>
                    <a:pt x="8270" y="20721"/>
                  </a:cubicBezTo>
                  <a:lnTo>
                    <a:pt x="8058" y="20721"/>
                  </a:lnTo>
                  <a:cubicBezTo>
                    <a:pt x="8058" y="20721"/>
                    <a:pt x="8058" y="20723"/>
                    <a:pt x="8052" y="20756"/>
                  </a:cubicBezTo>
                  <a:lnTo>
                    <a:pt x="8010" y="20999"/>
                  </a:lnTo>
                  <a:cubicBezTo>
                    <a:pt x="6994" y="21139"/>
                    <a:pt x="5979" y="21278"/>
                    <a:pt x="5011" y="21347"/>
                  </a:cubicBezTo>
                  <a:cubicBezTo>
                    <a:pt x="5011" y="21347"/>
                    <a:pt x="5016" y="21317"/>
                    <a:pt x="5882" y="15090"/>
                  </a:cubicBezTo>
                  <a:cubicBezTo>
                    <a:pt x="5882" y="15090"/>
                    <a:pt x="5880" y="15090"/>
                    <a:pt x="5852" y="15081"/>
                  </a:cubicBezTo>
                  <a:lnTo>
                    <a:pt x="5640" y="15021"/>
                  </a:lnTo>
                  <a:cubicBezTo>
                    <a:pt x="5640" y="15021"/>
                    <a:pt x="5632" y="15073"/>
                    <a:pt x="4721" y="21347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03" name="Shape 803"/>
            <p:cNvSpPr/>
            <p:nvPr/>
          </p:nvSpPr>
          <p:spPr>
            <a:xfrm rot="9147145">
              <a:off x="8885314" y="3148311"/>
              <a:ext cx="561976" cy="53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04" name="Shape 804"/>
            <p:cNvSpPr/>
            <p:nvPr/>
          </p:nvSpPr>
          <p:spPr>
            <a:xfrm rot="10082065">
              <a:off x="462037" y="4591348"/>
              <a:ext cx="346077" cy="530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91" y="6355"/>
                  </a:moveTo>
                  <a:lnTo>
                    <a:pt x="14960" y="6091"/>
                  </a:lnTo>
                  <a:lnTo>
                    <a:pt x="13812" y="5534"/>
                  </a:lnTo>
                  <a:lnTo>
                    <a:pt x="13677" y="5798"/>
                  </a:lnTo>
                  <a:close/>
                  <a:moveTo>
                    <a:pt x="17831" y="7909"/>
                  </a:moveTo>
                  <a:lnTo>
                    <a:pt x="18101" y="7557"/>
                  </a:lnTo>
                  <a:lnTo>
                    <a:pt x="16885" y="7000"/>
                  </a:lnTo>
                  <a:lnTo>
                    <a:pt x="16716" y="7351"/>
                  </a:lnTo>
                  <a:close/>
                  <a:moveTo>
                    <a:pt x="16960" y="11339"/>
                  </a:moveTo>
                  <a:cubicBezTo>
                    <a:pt x="17286" y="11129"/>
                    <a:pt x="17693" y="10919"/>
                    <a:pt x="18070" y="10736"/>
                  </a:cubicBezTo>
                  <a:lnTo>
                    <a:pt x="17856" y="10430"/>
                  </a:lnTo>
                  <a:cubicBezTo>
                    <a:pt x="17449" y="10570"/>
                    <a:pt x="17123" y="10779"/>
                    <a:pt x="16716" y="10989"/>
                  </a:cubicBezTo>
                  <a:close/>
                  <a:moveTo>
                    <a:pt x="15669" y="12805"/>
                  </a:moveTo>
                  <a:lnTo>
                    <a:pt x="16074" y="12863"/>
                  </a:lnTo>
                  <a:lnTo>
                    <a:pt x="16243" y="12042"/>
                  </a:lnTo>
                  <a:lnTo>
                    <a:pt x="15838" y="11954"/>
                  </a:lnTo>
                  <a:close/>
                  <a:moveTo>
                    <a:pt x="11017" y="14564"/>
                  </a:moveTo>
                  <a:cubicBezTo>
                    <a:pt x="11424" y="14354"/>
                    <a:pt x="11750" y="14144"/>
                    <a:pt x="12127" y="13900"/>
                  </a:cubicBezTo>
                  <a:lnTo>
                    <a:pt x="11913" y="13655"/>
                  </a:lnTo>
                  <a:cubicBezTo>
                    <a:pt x="11506" y="13865"/>
                    <a:pt x="11180" y="14074"/>
                    <a:pt x="10803" y="14319"/>
                  </a:cubicBezTo>
                  <a:close/>
                  <a:moveTo>
                    <a:pt x="15433" y="15883"/>
                  </a:moveTo>
                  <a:lnTo>
                    <a:pt x="15669" y="14769"/>
                  </a:lnTo>
                  <a:lnTo>
                    <a:pt x="15264" y="14681"/>
                  </a:lnTo>
                  <a:lnTo>
                    <a:pt x="15028" y="15795"/>
                  </a:lnTo>
                  <a:close/>
                  <a:moveTo>
                    <a:pt x="5403" y="14974"/>
                  </a:moveTo>
                  <a:lnTo>
                    <a:pt x="5538" y="14622"/>
                  </a:lnTo>
                  <a:lnTo>
                    <a:pt x="4255" y="14212"/>
                  </a:lnTo>
                  <a:lnTo>
                    <a:pt x="4120" y="14564"/>
                  </a:lnTo>
                  <a:close/>
                  <a:moveTo>
                    <a:pt x="8215" y="16293"/>
                  </a:moveTo>
                  <a:cubicBezTo>
                    <a:pt x="8535" y="16085"/>
                    <a:pt x="8854" y="15876"/>
                    <a:pt x="9223" y="15623"/>
                  </a:cubicBezTo>
                  <a:lnTo>
                    <a:pt x="9013" y="15319"/>
                  </a:lnTo>
                  <a:cubicBezTo>
                    <a:pt x="8854" y="15388"/>
                    <a:pt x="8774" y="15458"/>
                    <a:pt x="8694" y="15528"/>
                  </a:cubicBezTo>
                  <a:cubicBezTo>
                    <a:pt x="8694" y="15527"/>
                    <a:pt x="8676" y="15522"/>
                    <a:pt x="7577" y="15179"/>
                  </a:cubicBezTo>
                  <a:cubicBezTo>
                    <a:pt x="7577" y="15180"/>
                    <a:pt x="7575" y="15188"/>
                    <a:pt x="7497" y="15597"/>
                  </a:cubicBezTo>
                  <a:cubicBezTo>
                    <a:pt x="7497" y="15597"/>
                    <a:pt x="7512" y="15602"/>
                    <a:pt x="8215" y="15806"/>
                  </a:cubicBezTo>
                  <a:cubicBezTo>
                    <a:pt x="8135" y="15876"/>
                    <a:pt x="8056" y="15945"/>
                    <a:pt x="7936" y="16050"/>
                  </a:cubicBezTo>
                  <a:close/>
                  <a:moveTo>
                    <a:pt x="14487" y="18815"/>
                  </a:moveTo>
                  <a:lnTo>
                    <a:pt x="14859" y="18873"/>
                  </a:lnTo>
                  <a:lnTo>
                    <a:pt x="15129" y="17701"/>
                  </a:lnTo>
                  <a:lnTo>
                    <a:pt x="14622" y="17701"/>
                  </a:lnTo>
                  <a:close/>
                  <a:moveTo>
                    <a:pt x="5391" y="18111"/>
                  </a:moveTo>
                  <a:cubicBezTo>
                    <a:pt x="5717" y="17904"/>
                    <a:pt x="6043" y="17697"/>
                    <a:pt x="6409" y="17386"/>
                  </a:cubicBezTo>
                  <a:lnTo>
                    <a:pt x="6124" y="17144"/>
                  </a:lnTo>
                  <a:cubicBezTo>
                    <a:pt x="5799" y="17420"/>
                    <a:pt x="5473" y="17627"/>
                    <a:pt x="5106" y="17869"/>
                  </a:cubicBezTo>
                  <a:close/>
                  <a:moveTo>
                    <a:pt x="2651" y="20075"/>
                  </a:moveTo>
                  <a:cubicBezTo>
                    <a:pt x="2972" y="19794"/>
                    <a:pt x="3293" y="19583"/>
                    <a:pt x="3613" y="19301"/>
                  </a:cubicBezTo>
                  <a:lnTo>
                    <a:pt x="3373" y="19020"/>
                  </a:lnTo>
                  <a:cubicBezTo>
                    <a:pt x="2972" y="19301"/>
                    <a:pt x="2651" y="19513"/>
                    <a:pt x="2330" y="19724"/>
                  </a:cubicBezTo>
                  <a:close/>
                  <a:moveTo>
                    <a:pt x="482" y="21600"/>
                  </a:moveTo>
                  <a:lnTo>
                    <a:pt x="965" y="21250"/>
                  </a:lnTo>
                  <a:cubicBezTo>
                    <a:pt x="964" y="21250"/>
                    <a:pt x="962" y="21248"/>
                    <a:pt x="924" y="21215"/>
                  </a:cubicBezTo>
                  <a:lnTo>
                    <a:pt x="643" y="20971"/>
                  </a:lnTo>
                  <a:cubicBezTo>
                    <a:pt x="402" y="21180"/>
                    <a:pt x="161" y="21320"/>
                    <a:pt x="0" y="21460"/>
                  </a:cubicBezTo>
                  <a:cubicBezTo>
                    <a:pt x="482" y="20341"/>
                    <a:pt x="1125" y="19013"/>
                    <a:pt x="1929" y="17544"/>
                  </a:cubicBezTo>
                  <a:cubicBezTo>
                    <a:pt x="1929" y="17545"/>
                    <a:pt x="1964" y="17557"/>
                    <a:pt x="5144" y="18733"/>
                  </a:cubicBezTo>
                  <a:cubicBezTo>
                    <a:pt x="5144" y="18733"/>
                    <a:pt x="5145" y="18731"/>
                    <a:pt x="5164" y="18689"/>
                  </a:cubicBezTo>
                  <a:lnTo>
                    <a:pt x="5305" y="18384"/>
                  </a:lnTo>
                  <a:cubicBezTo>
                    <a:pt x="5305" y="18383"/>
                    <a:pt x="5270" y="18371"/>
                    <a:pt x="2090" y="17195"/>
                  </a:cubicBezTo>
                  <a:cubicBezTo>
                    <a:pt x="3617" y="14538"/>
                    <a:pt x="5787" y="11461"/>
                    <a:pt x="8359" y="8594"/>
                  </a:cubicBezTo>
                  <a:cubicBezTo>
                    <a:pt x="8360" y="8594"/>
                    <a:pt x="8406" y="8620"/>
                    <a:pt x="14549" y="12090"/>
                  </a:cubicBezTo>
                  <a:cubicBezTo>
                    <a:pt x="14227" y="12300"/>
                    <a:pt x="13986" y="12440"/>
                    <a:pt x="13745" y="12580"/>
                  </a:cubicBezTo>
                  <a:cubicBezTo>
                    <a:pt x="13745" y="12580"/>
                    <a:pt x="13747" y="12582"/>
                    <a:pt x="13775" y="12615"/>
                  </a:cubicBezTo>
                  <a:lnTo>
                    <a:pt x="13986" y="12860"/>
                  </a:lnTo>
                  <a:cubicBezTo>
                    <a:pt x="14308" y="12650"/>
                    <a:pt x="14709" y="12510"/>
                    <a:pt x="15031" y="12300"/>
                  </a:cubicBezTo>
                  <a:cubicBezTo>
                    <a:pt x="15031" y="12300"/>
                    <a:pt x="15030" y="12299"/>
                    <a:pt x="15021" y="12283"/>
                  </a:cubicBezTo>
                  <a:lnTo>
                    <a:pt x="14951" y="12160"/>
                  </a:lnTo>
                  <a:cubicBezTo>
                    <a:pt x="14951" y="12160"/>
                    <a:pt x="14952" y="12158"/>
                    <a:pt x="14971" y="12134"/>
                  </a:cubicBezTo>
                  <a:lnTo>
                    <a:pt x="15111" y="11951"/>
                  </a:lnTo>
                  <a:cubicBezTo>
                    <a:pt x="15111" y="11950"/>
                    <a:pt x="15060" y="11922"/>
                    <a:pt x="8601" y="8314"/>
                  </a:cubicBezTo>
                  <a:cubicBezTo>
                    <a:pt x="12348" y="4211"/>
                    <a:pt x="16893" y="739"/>
                    <a:pt x="21600" y="0"/>
                  </a:cubicBezTo>
                  <a:lnTo>
                    <a:pt x="20612" y="4049"/>
                  </a:lnTo>
                  <a:lnTo>
                    <a:pt x="16885" y="1752"/>
                  </a:lnTo>
                  <a:lnTo>
                    <a:pt x="16649" y="2016"/>
                  </a:lnTo>
                  <a:lnTo>
                    <a:pt x="20511" y="4462"/>
                  </a:lnTo>
                  <a:lnTo>
                    <a:pt x="16555" y="20667"/>
                  </a:lnTo>
                  <a:cubicBezTo>
                    <a:pt x="15868" y="20771"/>
                    <a:pt x="15175" y="20842"/>
                    <a:pt x="14468" y="20901"/>
                  </a:cubicBezTo>
                  <a:cubicBezTo>
                    <a:pt x="14468" y="20901"/>
                    <a:pt x="14468" y="20899"/>
                    <a:pt x="14468" y="20875"/>
                  </a:cubicBezTo>
                  <a:lnTo>
                    <a:pt x="14468" y="20691"/>
                  </a:lnTo>
                  <a:cubicBezTo>
                    <a:pt x="14468" y="20691"/>
                    <a:pt x="14466" y="20691"/>
                    <a:pt x="14418" y="20691"/>
                  </a:cubicBezTo>
                  <a:lnTo>
                    <a:pt x="14066" y="20691"/>
                  </a:lnTo>
                  <a:cubicBezTo>
                    <a:pt x="14066" y="20691"/>
                    <a:pt x="14066" y="20693"/>
                    <a:pt x="14056" y="20726"/>
                  </a:cubicBezTo>
                  <a:lnTo>
                    <a:pt x="13986" y="20971"/>
                  </a:lnTo>
                  <a:cubicBezTo>
                    <a:pt x="12298" y="21111"/>
                    <a:pt x="10610" y="21250"/>
                    <a:pt x="9003" y="21320"/>
                  </a:cubicBezTo>
                  <a:cubicBezTo>
                    <a:pt x="9003" y="21320"/>
                    <a:pt x="9014" y="21271"/>
                    <a:pt x="10449" y="15027"/>
                  </a:cubicBezTo>
                  <a:cubicBezTo>
                    <a:pt x="10449" y="15027"/>
                    <a:pt x="10447" y="15027"/>
                    <a:pt x="10399" y="15018"/>
                  </a:cubicBezTo>
                  <a:lnTo>
                    <a:pt x="10047" y="14957"/>
                  </a:lnTo>
                  <a:cubicBezTo>
                    <a:pt x="10047" y="14958"/>
                    <a:pt x="10035" y="15009"/>
                    <a:pt x="8520" y="21320"/>
                  </a:cubicBezTo>
                  <a:cubicBezTo>
                    <a:pt x="5385" y="21530"/>
                    <a:pt x="2492" y="21530"/>
                    <a:pt x="482" y="2160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05" name="Shape 805"/>
            <p:cNvSpPr/>
            <p:nvPr/>
          </p:nvSpPr>
          <p:spPr>
            <a:xfrm rot="9000000">
              <a:off x="1506613" y="1092497"/>
              <a:ext cx="563563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06" name="Shape 806"/>
            <p:cNvSpPr/>
            <p:nvPr/>
          </p:nvSpPr>
          <p:spPr>
            <a:xfrm rot="7414567">
              <a:off x="7252569" y="2422030"/>
              <a:ext cx="750889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07" name="Shape 807"/>
            <p:cNvSpPr/>
            <p:nvPr/>
          </p:nvSpPr>
          <p:spPr>
            <a:xfrm rot="900000">
              <a:off x="511251" y="2778423"/>
              <a:ext cx="471489" cy="528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4" h="21592" extrusionOk="0">
                  <a:moveTo>
                    <a:pt x="14106" y="16949"/>
                  </a:moveTo>
                  <a:lnTo>
                    <a:pt x="13941" y="18099"/>
                  </a:lnTo>
                  <a:lnTo>
                    <a:pt x="14224" y="18158"/>
                  </a:lnTo>
                  <a:lnTo>
                    <a:pt x="14390" y="17038"/>
                  </a:lnTo>
                  <a:close/>
                  <a:moveTo>
                    <a:pt x="6234" y="17952"/>
                  </a:moveTo>
                  <a:lnTo>
                    <a:pt x="6140" y="19072"/>
                  </a:lnTo>
                  <a:lnTo>
                    <a:pt x="6400" y="19131"/>
                  </a:lnTo>
                  <a:lnTo>
                    <a:pt x="6589" y="17952"/>
                  </a:lnTo>
                  <a:close/>
                  <a:moveTo>
                    <a:pt x="14508" y="13942"/>
                  </a:moveTo>
                  <a:lnTo>
                    <a:pt x="14343" y="15062"/>
                  </a:lnTo>
                  <a:lnTo>
                    <a:pt x="14674" y="15121"/>
                  </a:lnTo>
                  <a:lnTo>
                    <a:pt x="14839" y="14001"/>
                  </a:lnTo>
                  <a:close/>
                  <a:moveTo>
                    <a:pt x="6683" y="14915"/>
                  </a:moveTo>
                  <a:lnTo>
                    <a:pt x="6518" y="16035"/>
                  </a:lnTo>
                  <a:lnTo>
                    <a:pt x="6802" y="16124"/>
                  </a:lnTo>
                  <a:lnTo>
                    <a:pt x="6967" y="15003"/>
                  </a:lnTo>
                  <a:close/>
                  <a:moveTo>
                    <a:pt x="14957" y="10905"/>
                  </a:moveTo>
                  <a:lnTo>
                    <a:pt x="14792" y="12025"/>
                  </a:lnTo>
                  <a:lnTo>
                    <a:pt x="15075" y="12114"/>
                  </a:lnTo>
                  <a:lnTo>
                    <a:pt x="15241" y="10993"/>
                  </a:lnTo>
                  <a:close/>
                  <a:moveTo>
                    <a:pt x="1302" y="15416"/>
                  </a:moveTo>
                  <a:cubicBezTo>
                    <a:pt x="1302" y="15416"/>
                    <a:pt x="1301" y="15425"/>
                    <a:pt x="1246" y="15836"/>
                  </a:cubicBezTo>
                  <a:cubicBezTo>
                    <a:pt x="1246" y="15836"/>
                    <a:pt x="1254" y="15839"/>
                    <a:pt x="1749" y="16046"/>
                  </a:cubicBezTo>
                  <a:cubicBezTo>
                    <a:pt x="1693" y="16116"/>
                    <a:pt x="1637" y="16186"/>
                    <a:pt x="1554" y="16291"/>
                  </a:cubicBezTo>
                  <a:lnTo>
                    <a:pt x="1749" y="16537"/>
                  </a:lnTo>
                  <a:cubicBezTo>
                    <a:pt x="1973" y="16326"/>
                    <a:pt x="2196" y="16116"/>
                    <a:pt x="2455" y="15863"/>
                  </a:cubicBezTo>
                  <a:lnTo>
                    <a:pt x="2308" y="15556"/>
                  </a:lnTo>
                  <a:cubicBezTo>
                    <a:pt x="2196" y="15626"/>
                    <a:pt x="2140" y="15696"/>
                    <a:pt x="2084" y="15766"/>
                  </a:cubicBezTo>
                  <a:cubicBezTo>
                    <a:pt x="2084" y="15766"/>
                    <a:pt x="2072" y="15761"/>
                    <a:pt x="1302" y="15416"/>
                  </a:cubicBezTo>
                  <a:close/>
                  <a:moveTo>
                    <a:pt x="4338" y="13883"/>
                  </a:moveTo>
                  <a:cubicBezTo>
                    <a:pt x="4052" y="14094"/>
                    <a:pt x="3824" y="14305"/>
                    <a:pt x="3561" y="14551"/>
                  </a:cubicBezTo>
                  <a:lnTo>
                    <a:pt x="3710" y="14797"/>
                  </a:lnTo>
                  <a:cubicBezTo>
                    <a:pt x="3995" y="14586"/>
                    <a:pt x="4224" y="14375"/>
                    <a:pt x="4487" y="14129"/>
                  </a:cubicBezTo>
                  <a:close/>
                  <a:moveTo>
                    <a:pt x="7085" y="12173"/>
                  </a:moveTo>
                  <a:lnTo>
                    <a:pt x="6967" y="13028"/>
                  </a:lnTo>
                  <a:lnTo>
                    <a:pt x="7251" y="13087"/>
                  </a:lnTo>
                  <a:lnTo>
                    <a:pt x="7369" y="12261"/>
                  </a:lnTo>
                  <a:close/>
                  <a:moveTo>
                    <a:pt x="8498" y="10640"/>
                  </a:moveTo>
                  <a:cubicBezTo>
                    <a:pt x="8213" y="10780"/>
                    <a:pt x="7985" y="10991"/>
                    <a:pt x="7700" y="11202"/>
                  </a:cubicBezTo>
                  <a:lnTo>
                    <a:pt x="7871" y="11554"/>
                  </a:lnTo>
                  <a:cubicBezTo>
                    <a:pt x="8099" y="11343"/>
                    <a:pt x="8384" y="11132"/>
                    <a:pt x="8648" y="10947"/>
                  </a:cubicBezTo>
                  <a:close/>
                  <a:moveTo>
                    <a:pt x="15406" y="7898"/>
                  </a:moveTo>
                  <a:lnTo>
                    <a:pt x="15241" y="9018"/>
                  </a:lnTo>
                  <a:lnTo>
                    <a:pt x="15525" y="9077"/>
                  </a:lnTo>
                  <a:lnTo>
                    <a:pt x="15690" y="7957"/>
                  </a:lnTo>
                  <a:close/>
                  <a:moveTo>
                    <a:pt x="12881" y="7809"/>
                  </a:moveTo>
                  <a:cubicBezTo>
                    <a:pt x="12596" y="7952"/>
                    <a:pt x="12311" y="8165"/>
                    <a:pt x="12047" y="8352"/>
                  </a:cubicBezTo>
                  <a:lnTo>
                    <a:pt x="12197" y="8664"/>
                  </a:lnTo>
                  <a:cubicBezTo>
                    <a:pt x="12425" y="8522"/>
                    <a:pt x="12710" y="8308"/>
                    <a:pt x="12981" y="8121"/>
                  </a:cubicBezTo>
                  <a:close/>
                  <a:moveTo>
                    <a:pt x="9942" y="8664"/>
                  </a:moveTo>
                  <a:lnTo>
                    <a:pt x="9827" y="9013"/>
                  </a:lnTo>
                  <a:cubicBezTo>
                    <a:pt x="9828" y="9013"/>
                    <a:pt x="9836" y="9019"/>
                    <a:pt x="10341" y="9362"/>
                  </a:cubicBezTo>
                  <a:cubicBezTo>
                    <a:pt x="10170" y="9502"/>
                    <a:pt x="9999" y="9572"/>
                    <a:pt x="9849" y="9747"/>
                  </a:cubicBezTo>
                  <a:lnTo>
                    <a:pt x="9999" y="9991"/>
                  </a:lnTo>
                  <a:cubicBezTo>
                    <a:pt x="10284" y="9851"/>
                    <a:pt x="10512" y="9642"/>
                    <a:pt x="10790" y="9476"/>
                  </a:cubicBezTo>
                  <a:lnTo>
                    <a:pt x="10740" y="9293"/>
                  </a:lnTo>
                  <a:lnTo>
                    <a:pt x="10782" y="9214"/>
                  </a:lnTo>
                  <a:lnTo>
                    <a:pt x="10683" y="9153"/>
                  </a:lnTo>
                  <a:cubicBezTo>
                    <a:pt x="10682" y="9153"/>
                    <a:pt x="10671" y="9145"/>
                    <a:pt x="9942" y="8664"/>
                  </a:cubicBezTo>
                  <a:close/>
                  <a:moveTo>
                    <a:pt x="15175" y="6630"/>
                  </a:moveTo>
                  <a:cubicBezTo>
                    <a:pt x="14836" y="6769"/>
                    <a:pt x="14554" y="6908"/>
                    <a:pt x="14286" y="7091"/>
                  </a:cubicBezTo>
                  <a:lnTo>
                    <a:pt x="14385" y="7396"/>
                  </a:lnTo>
                  <a:cubicBezTo>
                    <a:pt x="14667" y="7257"/>
                    <a:pt x="14949" y="7118"/>
                    <a:pt x="15274" y="6935"/>
                  </a:cubicBezTo>
                  <a:close/>
                  <a:moveTo>
                    <a:pt x="17492" y="5627"/>
                  </a:moveTo>
                  <a:cubicBezTo>
                    <a:pt x="17210" y="5769"/>
                    <a:pt x="16927" y="5839"/>
                    <a:pt x="16603" y="6025"/>
                  </a:cubicBezTo>
                  <a:lnTo>
                    <a:pt x="16701" y="6335"/>
                  </a:lnTo>
                  <a:cubicBezTo>
                    <a:pt x="16984" y="6193"/>
                    <a:pt x="17266" y="6123"/>
                    <a:pt x="17591" y="5937"/>
                  </a:cubicBezTo>
                  <a:close/>
                  <a:moveTo>
                    <a:pt x="17156" y="4713"/>
                  </a:moveTo>
                  <a:lnTo>
                    <a:pt x="16990" y="5008"/>
                  </a:lnTo>
                  <a:lnTo>
                    <a:pt x="17699" y="5716"/>
                  </a:lnTo>
                  <a:lnTo>
                    <a:pt x="17889" y="5421"/>
                  </a:lnTo>
                  <a:close/>
                  <a:moveTo>
                    <a:pt x="7818" y="7190"/>
                  </a:moveTo>
                  <a:lnTo>
                    <a:pt x="7700" y="7544"/>
                  </a:lnTo>
                  <a:lnTo>
                    <a:pt x="8480" y="8104"/>
                  </a:lnTo>
                  <a:lnTo>
                    <a:pt x="8669" y="7750"/>
                  </a:lnTo>
                  <a:close/>
                  <a:moveTo>
                    <a:pt x="15170" y="2826"/>
                  </a:moveTo>
                  <a:lnTo>
                    <a:pt x="15005" y="3180"/>
                  </a:lnTo>
                  <a:lnTo>
                    <a:pt x="15737" y="3888"/>
                  </a:lnTo>
                  <a:lnTo>
                    <a:pt x="15903" y="3534"/>
                  </a:lnTo>
                  <a:close/>
                  <a:moveTo>
                    <a:pt x="5667" y="5716"/>
                  </a:moveTo>
                  <a:lnTo>
                    <a:pt x="5572" y="5981"/>
                  </a:lnTo>
                  <a:lnTo>
                    <a:pt x="6352" y="6541"/>
                  </a:lnTo>
                  <a:lnTo>
                    <a:pt x="6471" y="6276"/>
                  </a:lnTo>
                  <a:close/>
                  <a:moveTo>
                    <a:pt x="13279" y="998"/>
                  </a:moveTo>
                  <a:lnTo>
                    <a:pt x="13090" y="1264"/>
                  </a:lnTo>
                  <a:lnTo>
                    <a:pt x="13823" y="1971"/>
                  </a:lnTo>
                  <a:lnTo>
                    <a:pt x="14012" y="1706"/>
                  </a:lnTo>
                  <a:close/>
                  <a:moveTo>
                    <a:pt x="7818" y="1912"/>
                  </a:moveTo>
                  <a:lnTo>
                    <a:pt x="7653" y="2178"/>
                  </a:lnTo>
                  <a:lnTo>
                    <a:pt x="13775" y="7750"/>
                  </a:lnTo>
                  <a:lnTo>
                    <a:pt x="14012" y="7396"/>
                  </a:lnTo>
                  <a:close/>
                  <a:moveTo>
                    <a:pt x="11090" y="153"/>
                  </a:moveTo>
                  <a:cubicBezTo>
                    <a:pt x="11559" y="45"/>
                    <a:pt x="12031" y="-8"/>
                    <a:pt x="12503" y="1"/>
                  </a:cubicBezTo>
                  <a:cubicBezTo>
                    <a:pt x="14771" y="43"/>
                    <a:pt x="17063" y="1506"/>
                    <a:pt x="19237" y="5066"/>
                  </a:cubicBezTo>
                  <a:cubicBezTo>
                    <a:pt x="19124" y="5066"/>
                    <a:pt x="19068" y="5066"/>
                    <a:pt x="18955" y="5137"/>
                  </a:cubicBezTo>
                  <a:cubicBezTo>
                    <a:pt x="18955" y="5137"/>
                    <a:pt x="18956" y="5139"/>
                    <a:pt x="18969" y="5181"/>
                  </a:cubicBezTo>
                  <a:lnTo>
                    <a:pt x="19068" y="5488"/>
                  </a:lnTo>
                  <a:cubicBezTo>
                    <a:pt x="19181" y="5418"/>
                    <a:pt x="19293" y="5418"/>
                    <a:pt x="19462" y="5348"/>
                  </a:cubicBezTo>
                  <a:cubicBezTo>
                    <a:pt x="19574" y="5629"/>
                    <a:pt x="19743" y="5910"/>
                    <a:pt x="19856" y="6121"/>
                  </a:cubicBezTo>
                  <a:cubicBezTo>
                    <a:pt x="21600" y="11325"/>
                    <a:pt x="20362" y="14771"/>
                    <a:pt x="17661" y="17091"/>
                  </a:cubicBezTo>
                  <a:cubicBezTo>
                    <a:pt x="17661" y="17091"/>
                    <a:pt x="17672" y="17023"/>
                    <a:pt x="19349" y="6332"/>
                  </a:cubicBezTo>
                  <a:cubicBezTo>
                    <a:pt x="19349" y="6332"/>
                    <a:pt x="19342" y="6331"/>
                    <a:pt x="19012" y="6262"/>
                  </a:cubicBezTo>
                  <a:lnTo>
                    <a:pt x="17324" y="17373"/>
                  </a:lnTo>
                  <a:cubicBezTo>
                    <a:pt x="15354" y="18849"/>
                    <a:pt x="12710" y="19834"/>
                    <a:pt x="9953" y="20467"/>
                  </a:cubicBezTo>
                  <a:cubicBezTo>
                    <a:pt x="9953" y="20467"/>
                    <a:pt x="9963" y="20403"/>
                    <a:pt x="11641" y="9637"/>
                  </a:cubicBezTo>
                  <a:cubicBezTo>
                    <a:pt x="11641" y="9637"/>
                    <a:pt x="11634" y="9636"/>
                    <a:pt x="11303" y="9567"/>
                  </a:cubicBezTo>
                  <a:cubicBezTo>
                    <a:pt x="11303" y="9567"/>
                    <a:pt x="11293" y="9635"/>
                    <a:pt x="9615" y="20608"/>
                  </a:cubicBezTo>
                  <a:cubicBezTo>
                    <a:pt x="8433" y="20818"/>
                    <a:pt x="7308" y="21029"/>
                    <a:pt x="6126" y="21170"/>
                  </a:cubicBezTo>
                  <a:cubicBezTo>
                    <a:pt x="6126" y="21170"/>
                    <a:pt x="6126" y="21168"/>
                    <a:pt x="6126" y="21144"/>
                  </a:cubicBezTo>
                  <a:lnTo>
                    <a:pt x="6126" y="20959"/>
                  </a:lnTo>
                  <a:cubicBezTo>
                    <a:pt x="6126" y="20959"/>
                    <a:pt x="6124" y="20959"/>
                    <a:pt x="6091" y="20959"/>
                  </a:cubicBezTo>
                  <a:lnTo>
                    <a:pt x="5845" y="20959"/>
                  </a:lnTo>
                  <a:cubicBezTo>
                    <a:pt x="5845" y="20959"/>
                    <a:pt x="5845" y="20961"/>
                    <a:pt x="5838" y="20994"/>
                  </a:cubicBezTo>
                  <a:lnTo>
                    <a:pt x="5789" y="21240"/>
                  </a:lnTo>
                  <a:cubicBezTo>
                    <a:pt x="4607" y="21381"/>
                    <a:pt x="3426" y="21522"/>
                    <a:pt x="2300" y="21592"/>
                  </a:cubicBezTo>
                  <a:cubicBezTo>
                    <a:pt x="2300" y="21592"/>
                    <a:pt x="2308" y="21542"/>
                    <a:pt x="3313" y="15263"/>
                  </a:cubicBezTo>
                  <a:cubicBezTo>
                    <a:pt x="3313" y="15263"/>
                    <a:pt x="3311" y="15263"/>
                    <a:pt x="3278" y="15254"/>
                  </a:cubicBezTo>
                  <a:lnTo>
                    <a:pt x="3032" y="15193"/>
                  </a:lnTo>
                  <a:cubicBezTo>
                    <a:pt x="3032" y="15193"/>
                    <a:pt x="3024" y="15241"/>
                    <a:pt x="1997" y="21388"/>
                  </a:cubicBezTo>
                  <a:lnTo>
                    <a:pt x="0" y="12094"/>
                  </a:lnTo>
                  <a:cubicBezTo>
                    <a:pt x="550" y="10968"/>
                    <a:pt x="1180" y="9866"/>
                    <a:pt x="1850" y="8793"/>
                  </a:cubicBezTo>
                  <a:cubicBezTo>
                    <a:pt x="1850" y="8794"/>
                    <a:pt x="1883" y="8820"/>
                    <a:pt x="6183" y="12310"/>
                  </a:cubicBezTo>
                  <a:cubicBezTo>
                    <a:pt x="5958" y="12521"/>
                    <a:pt x="5789" y="12661"/>
                    <a:pt x="5620" y="12802"/>
                  </a:cubicBezTo>
                  <a:cubicBezTo>
                    <a:pt x="5620" y="12802"/>
                    <a:pt x="5621" y="12804"/>
                    <a:pt x="5641" y="12837"/>
                  </a:cubicBezTo>
                  <a:lnTo>
                    <a:pt x="5789" y="13083"/>
                  </a:lnTo>
                  <a:cubicBezTo>
                    <a:pt x="6014" y="12872"/>
                    <a:pt x="6295" y="12731"/>
                    <a:pt x="6520" y="12521"/>
                  </a:cubicBezTo>
                  <a:cubicBezTo>
                    <a:pt x="6520" y="12520"/>
                    <a:pt x="6520" y="12519"/>
                    <a:pt x="6513" y="12503"/>
                  </a:cubicBezTo>
                  <a:lnTo>
                    <a:pt x="6464" y="12380"/>
                  </a:lnTo>
                  <a:cubicBezTo>
                    <a:pt x="6464" y="12380"/>
                    <a:pt x="6465" y="12378"/>
                    <a:pt x="6478" y="12354"/>
                  </a:cubicBezTo>
                  <a:lnTo>
                    <a:pt x="6577" y="12169"/>
                  </a:lnTo>
                  <a:cubicBezTo>
                    <a:pt x="6576" y="12169"/>
                    <a:pt x="6540" y="12140"/>
                    <a:pt x="2019" y="8512"/>
                  </a:cubicBezTo>
                  <a:cubicBezTo>
                    <a:pt x="4634" y="4397"/>
                    <a:pt x="7805" y="913"/>
                    <a:pt x="11090" y="153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08" name="Shape 808"/>
            <p:cNvSpPr/>
            <p:nvPr/>
          </p:nvSpPr>
          <p:spPr>
            <a:xfrm rot="19995333" flipH="1">
              <a:off x="439813" y="1571924"/>
              <a:ext cx="527052" cy="533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4" extrusionOk="0">
                  <a:moveTo>
                    <a:pt x="16944" y="16725"/>
                  </a:moveTo>
                  <a:lnTo>
                    <a:pt x="17210" y="16813"/>
                  </a:lnTo>
                  <a:lnTo>
                    <a:pt x="17055" y="17918"/>
                  </a:lnTo>
                  <a:lnTo>
                    <a:pt x="16789" y="17860"/>
                  </a:lnTo>
                  <a:close/>
                  <a:moveTo>
                    <a:pt x="20813" y="13221"/>
                  </a:moveTo>
                  <a:cubicBezTo>
                    <a:pt x="20275" y="16835"/>
                    <a:pt x="20271" y="16865"/>
                    <a:pt x="20271" y="16866"/>
                  </a:cubicBezTo>
                  <a:cubicBezTo>
                    <a:pt x="20787" y="16398"/>
                    <a:pt x="21246" y="15883"/>
                    <a:pt x="21600" y="15274"/>
                  </a:cubicBezTo>
                  <a:close/>
                  <a:moveTo>
                    <a:pt x="17320" y="13758"/>
                  </a:moveTo>
                  <a:lnTo>
                    <a:pt x="17630" y="13816"/>
                  </a:lnTo>
                  <a:lnTo>
                    <a:pt x="17475" y="14921"/>
                  </a:lnTo>
                  <a:lnTo>
                    <a:pt x="17166" y="14863"/>
                  </a:lnTo>
                  <a:close/>
                  <a:moveTo>
                    <a:pt x="9578" y="17714"/>
                  </a:moveTo>
                  <a:lnTo>
                    <a:pt x="9910" y="17714"/>
                  </a:lnTo>
                  <a:lnTo>
                    <a:pt x="9733" y="18878"/>
                  </a:lnTo>
                  <a:lnTo>
                    <a:pt x="9490" y="18820"/>
                  </a:lnTo>
                  <a:close/>
                  <a:moveTo>
                    <a:pt x="17741" y="10761"/>
                  </a:moveTo>
                  <a:lnTo>
                    <a:pt x="18006" y="10848"/>
                  </a:lnTo>
                  <a:lnTo>
                    <a:pt x="17851" y="11954"/>
                  </a:lnTo>
                  <a:lnTo>
                    <a:pt x="17586" y="11867"/>
                  </a:lnTo>
                  <a:close/>
                  <a:moveTo>
                    <a:pt x="9998" y="14718"/>
                  </a:moveTo>
                  <a:lnTo>
                    <a:pt x="10264" y="14805"/>
                  </a:lnTo>
                  <a:lnTo>
                    <a:pt x="10109" y="15911"/>
                  </a:lnTo>
                  <a:lnTo>
                    <a:pt x="9844" y="15823"/>
                  </a:lnTo>
                  <a:close/>
                  <a:moveTo>
                    <a:pt x="2209" y="19024"/>
                  </a:moveTo>
                  <a:lnTo>
                    <a:pt x="2367" y="19303"/>
                  </a:lnTo>
                  <a:cubicBezTo>
                    <a:pt x="2157" y="19582"/>
                    <a:pt x="1947" y="19792"/>
                    <a:pt x="1736" y="20071"/>
                  </a:cubicBezTo>
                  <a:lnTo>
                    <a:pt x="1526" y="19722"/>
                  </a:lnTo>
                  <a:cubicBezTo>
                    <a:pt x="1736" y="19512"/>
                    <a:pt x="1947" y="19303"/>
                    <a:pt x="2209" y="19024"/>
                  </a:cubicBezTo>
                  <a:close/>
                  <a:moveTo>
                    <a:pt x="18161" y="7793"/>
                  </a:moveTo>
                  <a:lnTo>
                    <a:pt x="18426" y="7852"/>
                  </a:lnTo>
                  <a:lnTo>
                    <a:pt x="18271" y="8957"/>
                  </a:lnTo>
                  <a:lnTo>
                    <a:pt x="18006" y="8899"/>
                  </a:lnTo>
                  <a:close/>
                  <a:moveTo>
                    <a:pt x="4012" y="17162"/>
                  </a:moveTo>
                  <a:lnTo>
                    <a:pt x="4198" y="17402"/>
                  </a:lnTo>
                  <a:cubicBezTo>
                    <a:pt x="3958" y="17710"/>
                    <a:pt x="3745" y="17916"/>
                    <a:pt x="3531" y="18122"/>
                  </a:cubicBezTo>
                  <a:lnTo>
                    <a:pt x="3345" y="17882"/>
                  </a:lnTo>
                  <a:cubicBezTo>
                    <a:pt x="3585" y="17642"/>
                    <a:pt x="3798" y="17436"/>
                    <a:pt x="4012" y="17162"/>
                  </a:cubicBezTo>
                  <a:close/>
                  <a:moveTo>
                    <a:pt x="10374" y="12012"/>
                  </a:moveTo>
                  <a:lnTo>
                    <a:pt x="10640" y="12099"/>
                  </a:lnTo>
                  <a:lnTo>
                    <a:pt x="10529" y="12914"/>
                  </a:lnTo>
                  <a:lnTo>
                    <a:pt x="10264" y="12856"/>
                  </a:lnTo>
                  <a:close/>
                  <a:moveTo>
                    <a:pt x="7803" y="13700"/>
                  </a:moveTo>
                  <a:lnTo>
                    <a:pt x="7943" y="13942"/>
                  </a:lnTo>
                  <a:cubicBezTo>
                    <a:pt x="7697" y="14185"/>
                    <a:pt x="7483" y="14393"/>
                    <a:pt x="7216" y="14601"/>
                  </a:cubicBezTo>
                  <a:lnTo>
                    <a:pt x="7076" y="14359"/>
                  </a:lnTo>
                  <a:cubicBezTo>
                    <a:pt x="7323" y="14116"/>
                    <a:pt x="7537" y="13908"/>
                    <a:pt x="7803" y="13700"/>
                  </a:cubicBezTo>
                  <a:close/>
                  <a:moveTo>
                    <a:pt x="4963" y="15212"/>
                  </a:moveTo>
                  <a:cubicBezTo>
                    <a:pt x="5686" y="15553"/>
                    <a:pt x="5695" y="15558"/>
                    <a:pt x="5695" y="15558"/>
                  </a:cubicBezTo>
                  <a:cubicBezTo>
                    <a:pt x="5747" y="15489"/>
                    <a:pt x="5800" y="15420"/>
                    <a:pt x="5904" y="15351"/>
                  </a:cubicBezTo>
                  <a:lnTo>
                    <a:pt x="6041" y="15653"/>
                  </a:lnTo>
                  <a:cubicBezTo>
                    <a:pt x="5800" y="15903"/>
                    <a:pt x="5590" y="16111"/>
                    <a:pt x="5381" y="16318"/>
                  </a:cubicBezTo>
                  <a:lnTo>
                    <a:pt x="5198" y="16076"/>
                  </a:lnTo>
                  <a:cubicBezTo>
                    <a:pt x="5277" y="15972"/>
                    <a:pt x="5329" y="15903"/>
                    <a:pt x="5381" y="15834"/>
                  </a:cubicBezTo>
                  <a:cubicBezTo>
                    <a:pt x="4918" y="15630"/>
                    <a:pt x="4911" y="15627"/>
                    <a:pt x="4911" y="15627"/>
                  </a:cubicBezTo>
                  <a:cubicBezTo>
                    <a:pt x="4962" y="15221"/>
                    <a:pt x="4963" y="15213"/>
                    <a:pt x="4963" y="15212"/>
                  </a:cubicBezTo>
                  <a:close/>
                  <a:moveTo>
                    <a:pt x="17112" y="6998"/>
                  </a:moveTo>
                  <a:cubicBezTo>
                    <a:pt x="17363" y="6817"/>
                    <a:pt x="17628" y="6680"/>
                    <a:pt x="17945" y="6542"/>
                  </a:cubicBezTo>
                  <a:lnTo>
                    <a:pt x="18037" y="6843"/>
                  </a:lnTo>
                  <a:cubicBezTo>
                    <a:pt x="17733" y="7024"/>
                    <a:pt x="17469" y="7161"/>
                    <a:pt x="17205" y="7299"/>
                  </a:cubicBezTo>
                  <a:close/>
                  <a:moveTo>
                    <a:pt x="11697" y="10499"/>
                  </a:moveTo>
                  <a:lnTo>
                    <a:pt x="11837" y="10803"/>
                  </a:lnTo>
                  <a:cubicBezTo>
                    <a:pt x="11590" y="10985"/>
                    <a:pt x="11323" y="11193"/>
                    <a:pt x="11110" y="11401"/>
                  </a:cubicBezTo>
                  <a:lnTo>
                    <a:pt x="10950" y="11054"/>
                  </a:lnTo>
                  <a:cubicBezTo>
                    <a:pt x="11216" y="10846"/>
                    <a:pt x="11430" y="10638"/>
                    <a:pt x="11697" y="10499"/>
                  </a:cubicBezTo>
                  <a:close/>
                  <a:moveTo>
                    <a:pt x="15798" y="7706"/>
                  </a:moveTo>
                  <a:lnTo>
                    <a:pt x="15891" y="8014"/>
                  </a:lnTo>
                  <a:cubicBezTo>
                    <a:pt x="15638" y="8198"/>
                    <a:pt x="15371" y="8409"/>
                    <a:pt x="15158" y="8550"/>
                  </a:cubicBezTo>
                  <a:lnTo>
                    <a:pt x="15018" y="8242"/>
                  </a:lnTo>
                  <a:cubicBezTo>
                    <a:pt x="15264" y="8058"/>
                    <a:pt x="15531" y="7847"/>
                    <a:pt x="15798" y="7706"/>
                  </a:cubicBezTo>
                  <a:close/>
                  <a:moveTo>
                    <a:pt x="13047" y="8550"/>
                  </a:moveTo>
                  <a:cubicBezTo>
                    <a:pt x="13732" y="9026"/>
                    <a:pt x="13741" y="9032"/>
                    <a:pt x="13741" y="9032"/>
                  </a:cubicBezTo>
                  <a:lnTo>
                    <a:pt x="13834" y="9093"/>
                  </a:lnTo>
                  <a:lnTo>
                    <a:pt x="13794" y="9170"/>
                  </a:lnTo>
                  <a:lnTo>
                    <a:pt x="13841" y="9351"/>
                  </a:lnTo>
                  <a:cubicBezTo>
                    <a:pt x="13581" y="9515"/>
                    <a:pt x="13367" y="9721"/>
                    <a:pt x="13101" y="9859"/>
                  </a:cubicBezTo>
                  <a:lnTo>
                    <a:pt x="12961" y="9618"/>
                  </a:lnTo>
                  <a:cubicBezTo>
                    <a:pt x="13101" y="9446"/>
                    <a:pt x="13261" y="9377"/>
                    <a:pt x="13421" y="9239"/>
                  </a:cubicBezTo>
                  <a:cubicBezTo>
                    <a:pt x="12948" y="8900"/>
                    <a:pt x="12941" y="8894"/>
                    <a:pt x="12940" y="8894"/>
                  </a:cubicBezTo>
                  <a:close/>
                  <a:moveTo>
                    <a:pt x="2787" y="14252"/>
                  </a:moveTo>
                  <a:lnTo>
                    <a:pt x="3628" y="14660"/>
                  </a:lnTo>
                  <a:lnTo>
                    <a:pt x="3539" y="15009"/>
                  </a:lnTo>
                  <a:lnTo>
                    <a:pt x="2699" y="14601"/>
                  </a:lnTo>
                  <a:close/>
                  <a:moveTo>
                    <a:pt x="11060" y="7095"/>
                  </a:moveTo>
                  <a:lnTo>
                    <a:pt x="11857" y="7648"/>
                  </a:lnTo>
                  <a:lnTo>
                    <a:pt x="11680" y="7997"/>
                  </a:lnTo>
                  <a:lnTo>
                    <a:pt x="10950" y="7444"/>
                  </a:lnTo>
                  <a:close/>
                  <a:moveTo>
                    <a:pt x="9047" y="5640"/>
                  </a:moveTo>
                  <a:lnTo>
                    <a:pt x="9799" y="6193"/>
                  </a:lnTo>
                  <a:lnTo>
                    <a:pt x="9689" y="6455"/>
                  </a:lnTo>
                  <a:lnTo>
                    <a:pt x="8959" y="5902"/>
                  </a:lnTo>
                  <a:close/>
                  <a:moveTo>
                    <a:pt x="11060" y="1887"/>
                  </a:moveTo>
                  <a:lnTo>
                    <a:pt x="16856" y="7299"/>
                  </a:lnTo>
                  <a:lnTo>
                    <a:pt x="16635" y="7648"/>
                  </a:lnTo>
                  <a:lnTo>
                    <a:pt x="10905" y="2149"/>
                  </a:lnTo>
                  <a:close/>
                  <a:moveTo>
                    <a:pt x="12812" y="632"/>
                  </a:moveTo>
                  <a:cubicBezTo>
                    <a:pt x="10211" y="1897"/>
                    <a:pt x="7732" y="4920"/>
                    <a:pt x="5634" y="8400"/>
                  </a:cubicBezTo>
                  <a:cubicBezTo>
                    <a:pt x="9871" y="11985"/>
                    <a:pt x="9898" y="12008"/>
                    <a:pt x="9899" y="12008"/>
                  </a:cubicBezTo>
                  <a:lnTo>
                    <a:pt x="9806" y="12190"/>
                  </a:lnTo>
                  <a:cubicBezTo>
                    <a:pt x="9794" y="12215"/>
                    <a:pt x="9793" y="12216"/>
                    <a:pt x="9793" y="12216"/>
                  </a:cubicBezTo>
                  <a:lnTo>
                    <a:pt x="9839" y="12338"/>
                  </a:lnTo>
                  <a:cubicBezTo>
                    <a:pt x="9845" y="12354"/>
                    <a:pt x="9846" y="12355"/>
                    <a:pt x="9846" y="12355"/>
                  </a:cubicBezTo>
                  <a:cubicBezTo>
                    <a:pt x="9635" y="12563"/>
                    <a:pt x="9372" y="12702"/>
                    <a:pt x="9161" y="12910"/>
                  </a:cubicBezTo>
                  <a:lnTo>
                    <a:pt x="9023" y="12667"/>
                  </a:lnTo>
                  <a:cubicBezTo>
                    <a:pt x="9004" y="12634"/>
                    <a:pt x="9003" y="12633"/>
                    <a:pt x="9003" y="12633"/>
                  </a:cubicBezTo>
                  <a:cubicBezTo>
                    <a:pt x="9161" y="12494"/>
                    <a:pt x="9319" y="12355"/>
                    <a:pt x="9530" y="12147"/>
                  </a:cubicBezTo>
                  <a:cubicBezTo>
                    <a:pt x="5500" y="8698"/>
                    <a:pt x="5476" y="8678"/>
                    <a:pt x="5476" y="8677"/>
                  </a:cubicBezTo>
                  <a:cubicBezTo>
                    <a:pt x="3791" y="11522"/>
                    <a:pt x="2369" y="14576"/>
                    <a:pt x="1369" y="17212"/>
                  </a:cubicBezTo>
                  <a:cubicBezTo>
                    <a:pt x="3457" y="18382"/>
                    <a:pt x="3475" y="18392"/>
                    <a:pt x="3475" y="18392"/>
                  </a:cubicBezTo>
                  <a:lnTo>
                    <a:pt x="3383" y="18696"/>
                  </a:lnTo>
                  <a:cubicBezTo>
                    <a:pt x="3370" y="18737"/>
                    <a:pt x="3370" y="18739"/>
                    <a:pt x="3370" y="18739"/>
                  </a:cubicBezTo>
                  <a:cubicBezTo>
                    <a:pt x="1281" y="17569"/>
                    <a:pt x="1264" y="17559"/>
                    <a:pt x="1264" y="17559"/>
                  </a:cubicBezTo>
                  <a:cubicBezTo>
                    <a:pt x="737" y="19017"/>
                    <a:pt x="316" y="20335"/>
                    <a:pt x="0" y="21445"/>
                  </a:cubicBezTo>
                  <a:cubicBezTo>
                    <a:pt x="105" y="21306"/>
                    <a:pt x="263" y="21168"/>
                    <a:pt x="421" y="20960"/>
                  </a:cubicBezTo>
                  <a:lnTo>
                    <a:pt x="605" y="21202"/>
                  </a:lnTo>
                  <a:cubicBezTo>
                    <a:pt x="631" y="21236"/>
                    <a:pt x="632" y="21237"/>
                    <a:pt x="632" y="21237"/>
                  </a:cubicBezTo>
                  <a:lnTo>
                    <a:pt x="316" y="21584"/>
                  </a:lnTo>
                  <a:cubicBezTo>
                    <a:pt x="1632" y="21515"/>
                    <a:pt x="3528" y="21515"/>
                    <a:pt x="5581" y="21306"/>
                  </a:cubicBezTo>
                  <a:cubicBezTo>
                    <a:pt x="6575" y="15031"/>
                    <a:pt x="6581" y="14992"/>
                    <a:pt x="6581" y="14992"/>
                  </a:cubicBezTo>
                  <a:lnTo>
                    <a:pt x="6812" y="15053"/>
                  </a:lnTo>
                  <a:cubicBezTo>
                    <a:pt x="6843" y="15061"/>
                    <a:pt x="6845" y="15061"/>
                    <a:pt x="6845" y="15061"/>
                  </a:cubicBezTo>
                  <a:cubicBezTo>
                    <a:pt x="5903" y="21267"/>
                    <a:pt x="5897" y="21306"/>
                    <a:pt x="5897" y="21306"/>
                  </a:cubicBezTo>
                  <a:cubicBezTo>
                    <a:pt x="6950" y="21237"/>
                    <a:pt x="8056" y="21098"/>
                    <a:pt x="9161" y="20960"/>
                  </a:cubicBezTo>
                  <a:lnTo>
                    <a:pt x="9207" y="20717"/>
                  </a:lnTo>
                  <a:cubicBezTo>
                    <a:pt x="9214" y="20684"/>
                    <a:pt x="9214" y="20682"/>
                    <a:pt x="9214" y="20682"/>
                  </a:cubicBezTo>
                  <a:lnTo>
                    <a:pt x="9444" y="20682"/>
                  </a:lnTo>
                  <a:cubicBezTo>
                    <a:pt x="9475" y="20682"/>
                    <a:pt x="9477" y="20682"/>
                    <a:pt x="9477" y="20682"/>
                  </a:cubicBezTo>
                  <a:lnTo>
                    <a:pt x="9477" y="20864"/>
                  </a:lnTo>
                  <a:cubicBezTo>
                    <a:pt x="9477" y="20889"/>
                    <a:pt x="9477" y="20890"/>
                    <a:pt x="9477" y="20890"/>
                  </a:cubicBezTo>
                  <a:cubicBezTo>
                    <a:pt x="10583" y="20751"/>
                    <a:pt x="11636" y="20543"/>
                    <a:pt x="12742" y="20335"/>
                  </a:cubicBezTo>
                  <a:cubicBezTo>
                    <a:pt x="14312" y="9502"/>
                    <a:pt x="14321" y="9441"/>
                    <a:pt x="14321" y="9441"/>
                  </a:cubicBezTo>
                  <a:cubicBezTo>
                    <a:pt x="14631" y="9509"/>
                    <a:pt x="14637" y="9510"/>
                    <a:pt x="14637" y="9510"/>
                  </a:cubicBezTo>
                  <a:cubicBezTo>
                    <a:pt x="13067" y="20131"/>
                    <a:pt x="13058" y="20196"/>
                    <a:pt x="13058" y="20196"/>
                  </a:cubicBezTo>
                  <a:cubicBezTo>
                    <a:pt x="15638" y="19572"/>
                    <a:pt x="18112" y="18600"/>
                    <a:pt x="19955" y="17143"/>
                  </a:cubicBezTo>
                  <a:lnTo>
                    <a:pt x="20600" y="12665"/>
                  </a:lnTo>
                  <a:lnTo>
                    <a:pt x="16375" y="1636"/>
                  </a:lnTo>
                  <a:lnTo>
                    <a:pt x="15993" y="1247"/>
                  </a:lnTo>
                  <a:lnTo>
                    <a:pt x="16142" y="1028"/>
                  </a:lnTo>
                  <a:lnTo>
                    <a:pt x="15772" y="64"/>
                  </a:lnTo>
                  <a:lnTo>
                    <a:pt x="15444" y="1"/>
                  </a:lnTo>
                  <a:cubicBezTo>
                    <a:pt x="14560" y="-16"/>
                    <a:pt x="13679" y="210"/>
                    <a:pt x="12812" y="632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09" name="Shape 809"/>
            <p:cNvSpPr/>
            <p:nvPr/>
          </p:nvSpPr>
          <p:spPr>
            <a:xfrm rot="13042058">
              <a:off x="3862463" y="833736"/>
              <a:ext cx="565151" cy="53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10" name="Shape 810"/>
            <p:cNvSpPr/>
            <p:nvPr/>
          </p:nvSpPr>
          <p:spPr>
            <a:xfrm rot="19360752">
              <a:off x="4727650" y="351136"/>
              <a:ext cx="563565" cy="53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extrusionOk="0">
                  <a:moveTo>
                    <a:pt x="2021" y="19022"/>
                  </a:moveTo>
                  <a:cubicBezTo>
                    <a:pt x="1781" y="19303"/>
                    <a:pt x="1589" y="19514"/>
                    <a:pt x="1396" y="19725"/>
                  </a:cubicBezTo>
                  <a:lnTo>
                    <a:pt x="1589" y="20077"/>
                  </a:lnTo>
                  <a:cubicBezTo>
                    <a:pt x="1781" y="19796"/>
                    <a:pt x="1973" y="19585"/>
                    <a:pt x="2166" y="19303"/>
                  </a:cubicBezTo>
                  <a:close/>
                  <a:moveTo>
                    <a:pt x="3670" y="17147"/>
                  </a:moveTo>
                  <a:cubicBezTo>
                    <a:pt x="3475" y="17424"/>
                    <a:pt x="3280" y="17631"/>
                    <a:pt x="3060" y="17872"/>
                  </a:cubicBezTo>
                  <a:lnTo>
                    <a:pt x="3231" y="18114"/>
                  </a:lnTo>
                  <a:cubicBezTo>
                    <a:pt x="3426" y="17907"/>
                    <a:pt x="3622" y="17700"/>
                    <a:pt x="3841" y="17389"/>
                  </a:cubicBezTo>
                  <a:close/>
                  <a:moveTo>
                    <a:pt x="3319" y="14628"/>
                  </a:moveTo>
                  <a:lnTo>
                    <a:pt x="2550" y="14218"/>
                  </a:lnTo>
                  <a:lnTo>
                    <a:pt x="2469" y="14570"/>
                  </a:lnTo>
                  <a:lnTo>
                    <a:pt x="3238" y="14980"/>
                  </a:lnTo>
                  <a:close/>
                  <a:moveTo>
                    <a:pt x="5402" y="15324"/>
                  </a:moveTo>
                  <a:cubicBezTo>
                    <a:pt x="5306" y="15394"/>
                    <a:pt x="5258" y="15463"/>
                    <a:pt x="5211" y="15533"/>
                  </a:cubicBezTo>
                  <a:cubicBezTo>
                    <a:pt x="5210" y="15533"/>
                    <a:pt x="5199" y="15527"/>
                    <a:pt x="4541" y="15185"/>
                  </a:cubicBezTo>
                  <a:cubicBezTo>
                    <a:pt x="4541" y="15185"/>
                    <a:pt x="4539" y="15196"/>
                    <a:pt x="4493" y="15602"/>
                  </a:cubicBezTo>
                  <a:cubicBezTo>
                    <a:pt x="4493" y="15602"/>
                    <a:pt x="4502" y="15607"/>
                    <a:pt x="4924" y="15811"/>
                  </a:cubicBezTo>
                  <a:cubicBezTo>
                    <a:pt x="4876" y="15881"/>
                    <a:pt x="4828" y="15950"/>
                    <a:pt x="4756" y="16054"/>
                  </a:cubicBezTo>
                  <a:lnTo>
                    <a:pt x="4923" y="16298"/>
                  </a:lnTo>
                  <a:cubicBezTo>
                    <a:pt x="5115" y="16089"/>
                    <a:pt x="5306" y="15881"/>
                    <a:pt x="5527" y="15628"/>
                  </a:cubicBezTo>
                  <a:close/>
                  <a:moveTo>
                    <a:pt x="9067" y="17704"/>
                  </a:moveTo>
                  <a:lnTo>
                    <a:pt x="8763" y="17704"/>
                  </a:lnTo>
                  <a:lnTo>
                    <a:pt x="8682" y="18817"/>
                  </a:lnTo>
                  <a:lnTo>
                    <a:pt x="8905" y="18876"/>
                  </a:lnTo>
                  <a:close/>
                  <a:moveTo>
                    <a:pt x="7139" y="13662"/>
                  </a:moveTo>
                  <a:cubicBezTo>
                    <a:pt x="6895" y="13871"/>
                    <a:pt x="6700" y="14081"/>
                    <a:pt x="6474" y="14325"/>
                  </a:cubicBezTo>
                  <a:lnTo>
                    <a:pt x="6603" y="14570"/>
                  </a:lnTo>
                  <a:cubicBezTo>
                    <a:pt x="6847" y="14360"/>
                    <a:pt x="7042" y="14151"/>
                    <a:pt x="7268" y="13906"/>
                  </a:cubicBezTo>
                  <a:close/>
                  <a:moveTo>
                    <a:pt x="9391" y="14775"/>
                  </a:moveTo>
                  <a:lnTo>
                    <a:pt x="9148" y="14687"/>
                  </a:lnTo>
                  <a:lnTo>
                    <a:pt x="9006" y="15800"/>
                  </a:lnTo>
                  <a:lnTo>
                    <a:pt x="9249" y="15888"/>
                  </a:lnTo>
                  <a:close/>
                  <a:moveTo>
                    <a:pt x="9735" y="12050"/>
                  </a:moveTo>
                  <a:lnTo>
                    <a:pt x="9492" y="11963"/>
                  </a:lnTo>
                  <a:lnTo>
                    <a:pt x="9391" y="12812"/>
                  </a:lnTo>
                  <a:lnTo>
                    <a:pt x="9634" y="12871"/>
                  </a:lnTo>
                  <a:close/>
                  <a:moveTo>
                    <a:pt x="15746" y="16796"/>
                  </a:moveTo>
                  <a:lnTo>
                    <a:pt x="15503" y="16708"/>
                  </a:lnTo>
                  <a:lnTo>
                    <a:pt x="15361" y="17850"/>
                  </a:lnTo>
                  <a:lnTo>
                    <a:pt x="15604" y="17909"/>
                  </a:lnTo>
                  <a:close/>
                  <a:moveTo>
                    <a:pt x="10701" y="10439"/>
                  </a:moveTo>
                  <a:cubicBezTo>
                    <a:pt x="10457" y="10579"/>
                    <a:pt x="10262" y="10789"/>
                    <a:pt x="10018" y="10998"/>
                  </a:cubicBezTo>
                  <a:lnTo>
                    <a:pt x="10165" y="11348"/>
                  </a:lnTo>
                  <a:cubicBezTo>
                    <a:pt x="10360" y="11138"/>
                    <a:pt x="10604" y="10928"/>
                    <a:pt x="10830" y="10745"/>
                  </a:cubicBezTo>
                  <a:close/>
                  <a:moveTo>
                    <a:pt x="8966" y="6104"/>
                  </a:moveTo>
                  <a:lnTo>
                    <a:pt x="8278" y="5548"/>
                  </a:lnTo>
                  <a:lnTo>
                    <a:pt x="8197" y="5811"/>
                  </a:lnTo>
                  <a:lnTo>
                    <a:pt x="8865" y="6368"/>
                  </a:lnTo>
                  <a:close/>
                  <a:moveTo>
                    <a:pt x="16130" y="13779"/>
                  </a:moveTo>
                  <a:lnTo>
                    <a:pt x="15847" y="13720"/>
                  </a:lnTo>
                  <a:lnTo>
                    <a:pt x="15705" y="14833"/>
                  </a:lnTo>
                  <a:lnTo>
                    <a:pt x="15988" y="14892"/>
                  </a:lnTo>
                  <a:close/>
                  <a:moveTo>
                    <a:pt x="10848" y="7569"/>
                  </a:moveTo>
                  <a:lnTo>
                    <a:pt x="10119" y="7012"/>
                  </a:lnTo>
                  <a:lnTo>
                    <a:pt x="10018" y="7364"/>
                  </a:lnTo>
                  <a:lnTo>
                    <a:pt x="10686" y="7920"/>
                  </a:lnTo>
                  <a:close/>
                  <a:moveTo>
                    <a:pt x="12657" y="9023"/>
                  </a:moveTo>
                  <a:lnTo>
                    <a:pt x="12572" y="8962"/>
                  </a:lnTo>
                  <a:cubicBezTo>
                    <a:pt x="12572" y="8962"/>
                    <a:pt x="12561" y="8954"/>
                    <a:pt x="11937" y="8477"/>
                  </a:cubicBezTo>
                  <a:lnTo>
                    <a:pt x="11840" y="8824"/>
                  </a:lnTo>
                  <a:cubicBezTo>
                    <a:pt x="11840" y="8824"/>
                    <a:pt x="11848" y="8831"/>
                    <a:pt x="12279" y="9171"/>
                  </a:cubicBezTo>
                  <a:cubicBezTo>
                    <a:pt x="12132" y="9309"/>
                    <a:pt x="11986" y="9379"/>
                    <a:pt x="11858" y="9552"/>
                  </a:cubicBezTo>
                  <a:lnTo>
                    <a:pt x="11986" y="9795"/>
                  </a:lnTo>
                  <a:cubicBezTo>
                    <a:pt x="12230" y="9656"/>
                    <a:pt x="12425" y="9448"/>
                    <a:pt x="12663" y="9283"/>
                  </a:cubicBezTo>
                  <a:lnTo>
                    <a:pt x="12621" y="9101"/>
                  </a:lnTo>
                  <a:close/>
                  <a:moveTo>
                    <a:pt x="16474" y="10791"/>
                  </a:moveTo>
                  <a:lnTo>
                    <a:pt x="16231" y="10703"/>
                  </a:lnTo>
                  <a:lnTo>
                    <a:pt x="16090" y="11816"/>
                  </a:lnTo>
                  <a:lnTo>
                    <a:pt x="16333" y="11904"/>
                  </a:lnTo>
                  <a:close/>
                  <a:moveTo>
                    <a:pt x="14454" y="7627"/>
                  </a:moveTo>
                  <a:cubicBezTo>
                    <a:pt x="14210" y="7769"/>
                    <a:pt x="13966" y="7981"/>
                    <a:pt x="13740" y="8167"/>
                  </a:cubicBezTo>
                  <a:lnTo>
                    <a:pt x="13868" y="8477"/>
                  </a:lnTo>
                  <a:cubicBezTo>
                    <a:pt x="14063" y="8335"/>
                    <a:pt x="14307" y="8123"/>
                    <a:pt x="14539" y="7937"/>
                  </a:cubicBezTo>
                  <a:close/>
                  <a:moveTo>
                    <a:pt x="15422" y="7217"/>
                  </a:moveTo>
                  <a:lnTo>
                    <a:pt x="10119" y="1769"/>
                  </a:lnTo>
                  <a:lnTo>
                    <a:pt x="9978" y="2032"/>
                  </a:lnTo>
                  <a:lnTo>
                    <a:pt x="15219" y="7569"/>
                  </a:lnTo>
                  <a:close/>
                  <a:moveTo>
                    <a:pt x="16859" y="7774"/>
                  </a:moveTo>
                  <a:lnTo>
                    <a:pt x="16616" y="7715"/>
                  </a:lnTo>
                  <a:lnTo>
                    <a:pt x="16474" y="8828"/>
                  </a:lnTo>
                  <a:lnTo>
                    <a:pt x="16717" y="8887"/>
                  </a:lnTo>
                  <a:close/>
                  <a:moveTo>
                    <a:pt x="16418" y="6456"/>
                  </a:moveTo>
                  <a:cubicBezTo>
                    <a:pt x="16128" y="6594"/>
                    <a:pt x="15886" y="6733"/>
                    <a:pt x="15657" y="6914"/>
                  </a:cubicBezTo>
                  <a:lnTo>
                    <a:pt x="15741" y="7217"/>
                  </a:lnTo>
                  <a:cubicBezTo>
                    <a:pt x="15983" y="7079"/>
                    <a:pt x="16225" y="6940"/>
                    <a:pt x="16503" y="6758"/>
                  </a:cubicBezTo>
                  <a:close/>
                  <a:moveTo>
                    <a:pt x="18401" y="5460"/>
                  </a:moveTo>
                  <a:cubicBezTo>
                    <a:pt x="18160" y="5600"/>
                    <a:pt x="17918" y="5671"/>
                    <a:pt x="17640" y="5855"/>
                  </a:cubicBezTo>
                  <a:lnTo>
                    <a:pt x="17725" y="6163"/>
                  </a:lnTo>
                  <a:cubicBezTo>
                    <a:pt x="17966" y="6022"/>
                    <a:pt x="18208" y="5952"/>
                    <a:pt x="18486" y="5767"/>
                  </a:cubicBezTo>
                  <a:close/>
                  <a:moveTo>
                    <a:pt x="19891" y="6902"/>
                  </a:moveTo>
                  <a:lnTo>
                    <a:pt x="20894" y="8008"/>
                  </a:lnTo>
                  <a:cubicBezTo>
                    <a:pt x="21600" y="12049"/>
                    <a:pt x="20538" y="14864"/>
                    <a:pt x="18546" y="16849"/>
                  </a:cubicBezTo>
                  <a:cubicBezTo>
                    <a:pt x="18546" y="16849"/>
                    <a:pt x="18557" y="16767"/>
                    <a:pt x="19891" y="6902"/>
                  </a:cubicBezTo>
                  <a:close/>
                  <a:moveTo>
                    <a:pt x="13637" y="0"/>
                  </a:moveTo>
                  <a:lnTo>
                    <a:pt x="14642" y="1109"/>
                  </a:lnTo>
                  <a:lnTo>
                    <a:pt x="14632" y="1124"/>
                  </a:lnTo>
                  <a:lnTo>
                    <a:pt x="15260" y="1827"/>
                  </a:lnTo>
                  <a:lnTo>
                    <a:pt x="15273" y="1806"/>
                  </a:lnTo>
                  <a:lnTo>
                    <a:pt x="16305" y="2945"/>
                  </a:lnTo>
                  <a:lnTo>
                    <a:pt x="16272" y="3028"/>
                  </a:lnTo>
                  <a:lnTo>
                    <a:pt x="16899" y="3731"/>
                  </a:lnTo>
                  <a:lnTo>
                    <a:pt x="16936" y="3641"/>
                  </a:lnTo>
                  <a:lnTo>
                    <a:pt x="17991" y="4805"/>
                  </a:lnTo>
                  <a:lnTo>
                    <a:pt x="17972" y="4845"/>
                  </a:lnTo>
                  <a:lnTo>
                    <a:pt x="18579" y="5548"/>
                  </a:lnTo>
                  <a:lnTo>
                    <a:pt x="18611" y="5489"/>
                  </a:lnTo>
                  <a:lnTo>
                    <a:pt x="19633" y="6617"/>
                  </a:lnTo>
                  <a:lnTo>
                    <a:pt x="18257" y="17129"/>
                  </a:lnTo>
                  <a:cubicBezTo>
                    <a:pt x="16571" y="18596"/>
                    <a:pt x="14307" y="19574"/>
                    <a:pt x="11947" y="20203"/>
                  </a:cubicBezTo>
                  <a:cubicBezTo>
                    <a:pt x="11947" y="20202"/>
                    <a:pt x="11957" y="20126"/>
                    <a:pt x="13392" y="9444"/>
                  </a:cubicBezTo>
                  <a:cubicBezTo>
                    <a:pt x="13392" y="9444"/>
                    <a:pt x="13383" y="9442"/>
                    <a:pt x="13103" y="9374"/>
                  </a:cubicBezTo>
                  <a:cubicBezTo>
                    <a:pt x="13103" y="9374"/>
                    <a:pt x="13095" y="9434"/>
                    <a:pt x="11658" y="20342"/>
                  </a:cubicBezTo>
                  <a:cubicBezTo>
                    <a:pt x="10646" y="20552"/>
                    <a:pt x="9683" y="20762"/>
                    <a:pt x="8671" y="20901"/>
                  </a:cubicBezTo>
                  <a:cubicBezTo>
                    <a:pt x="8671" y="20901"/>
                    <a:pt x="8671" y="20899"/>
                    <a:pt x="8671" y="20875"/>
                  </a:cubicBezTo>
                  <a:lnTo>
                    <a:pt x="8671" y="20692"/>
                  </a:lnTo>
                  <a:cubicBezTo>
                    <a:pt x="8671" y="20692"/>
                    <a:pt x="8669" y="20692"/>
                    <a:pt x="8641" y="20692"/>
                  </a:cubicBezTo>
                  <a:lnTo>
                    <a:pt x="8430" y="20692"/>
                  </a:lnTo>
                  <a:cubicBezTo>
                    <a:pt x="8430" y="20692"/>
                    <a:pt x="8430" y="20694"/>
                    <a:pt x="8424" y="20727"/>
                  </a:cubicBezTo>
                  <a:lnTo>
                    <a:pt x="8382" y="20971"/>
                  </a:lnTo>
                  <a:cubicBezTo>
                    <a:pt x="7370" y="21111"/>
                    <a:pt x="6359" y="21251"/>
                    <a:pt x="5395" y="21321"/>
                  </a:cubicBezTo>
                  <a:cubicBezTo>
                    <a:pt x="5395" y="21320"/>
                    <a:pt x="5404" y="21260"/>
                    <a:pt x="6262" y="15033"/>
                  </a:cubicBezTo>
                  <a:cubicBezTo>
                    <a:pt x="6262" y="15033"/>
                    <a:pt x="6261" y="15032"/>
                    <a:pt x="6232" y="15024"/>
                  </a:cubicBezTo>
                  <a:lnTo>
                    <a:pt x="6022" y="14963"/>
                  </a:lnTo>
                  <a:cubicBezTo>
                    <a:pt x="6021" y="14963"/>
                    <a:pt x="6014" y="15016"/>
                    <a:pt x="5106" y="21321"/>
                  </a:cubicBezTo>
                  <a:cubicBezTo>
                    <a:pt x="3228" y="21530"/>
                    <a:pt x="1493" y="21530"/>
                    <a:pt x="289" y="21600"/>
                  </a:cubicBezTo>
                  <a:lnTo>
                    <a:pt x="578" y="21251"/>
                  </a:lnTo>
                  <a:cubicBezTo>
                    <a:pt x="578" y="21251"/>
                    <a:pt x="577" y="21249"/>
                    <a:pt x="554" y="21216"/>
                  </a:cubicBezTo>
                  <a:lnTo>
                    <a:pt x="385" y="20971"/>
                  </a:lnTo>
                  <a:cubicBezTo>
                    <a:pt x="241" y="21181"/>
                    <a:pt x="96" y="21321"/>
                    <a:pt x="0" y="21460"/>
                  </a:cubicBezTo>
                  <a:cubicBezTo>
                    <a:pt x="289" y="20342"/>
                    <a:pt x="674" y="19015"/>
                    <a:pt x="1156" y="17548"/>
                  </a:cubicBezTo>
                  <a:cubicBezTo>
                    <a:pt x="1156" y="17548"/>
                    <a:pt x="1175" y="17559"/>
                    <a:pt x="3083" y="18736"/>
                  </a:cubicBezTo>
                  <a:cubicBezTo>
                    <a:pt x="3083" y="18735"/>
                    <a:pt x="3084" y="18733"/>
                    <a:pt x="3095" y="18692"/>
                  </a:cubicBezTo>
                  <a:lnTo>
                    <a:pt x="3179" y="18386"/>
                  </a:lnTo>
                  <a:cubicBezTo>
                    <a:pt x="3179" y="18386"/>
                    <a:pt x="3159" y="18374"/>
                    <a:pt x="1252" y="17199"/>
                  </a:cubicBezTo>
                  <a:cubicBezTo>
                    <a:pt x="2168" y="14544"/>
                    <a:pt x="3468" y="11470"/>
                    <a:pt x="5010" y="8605"/>
                  </a:cubicBezTo>
                  <a:cubicBezTo>
                    <a:pt x="5010" y="8605"/>
                    <a:pt x="5034" y="8628"/>
                    <a:pt x="8719" y="12099"/>
                  </a:cubicBezTo>
                  <a:cubicBezTo>
                    <a:pt x="8527" y="12308"/>
                    <a:pt x="8382" y="12448"/>
                    <a:pt x="8237" y="12588"/>
                  </a:cubicBezTo>
                  <a:cubicBezTo>
                    <a:pt x="8238" y="12588"/>
                    <a:pt x="8238" y="12589"/>
                    <a:pt x="8256" y="12622"/>
                  </a:cubicBezTo>
                  <a:lnTo>
                    <a:pt x="8382" y="12867"/>
                  </a:lnTo>
                  <a:cubicBezTo>
                    <a:pt x="8575" y="12657"/>
                    <a:pt x="8816" y="12518"/>
                    <a:pt x="9008" y="12308"/>
                  </a:cubicBezTo>
                  <a:cubicBezTo>
                    <a:pt x="9008" y="12308"/>
                    <a:pt x="9008" y="12307"/>
                    <a:pt x="9002" y="12291"/>
                  </a:cubicBezTo>
                  <a:lnTo>
                    <a:pt x="8960" y="12168"/>
                  </a:lnTo>
                  <a:cubicBezTo>
                    <a:pt x="8960" y="12168"/>
                    <a:pt x="8961" y="12166"/>
                    <a:pt x="8972" y="12142"/>
                  </a:cubicBezTo>
                  <a:lnTo>
                    <a:pt x="9056" y="11959"/>
                  </a:lnTo>
                  <a:cubicBezTo>
                    <a:pt x="9056" y="11958"/>
                    <a:pt x="9022" y="11927"/>
                    <a:pt x="5154" y="8326"/>
                  </a:cubicBezTo>
                  <a:cubicBezTo>
                    <a:pt x="7582" y="3894"/>
                    <a:pt x="10568" y="199"/>
                    <a:pt x="13637" y="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11" name="Shape 811"/>
            <p:cNvSpPr/>
            <p:nvPr/>
          </p:nvSpPr>
          <p:spPr>
            <a:xfrm rot="8300299">
              <a:off x="3767214" y="262235"/>
              <a:ext cx="423863" cy="482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1" h="21526" extrusionOk="0">
                  <a:moveTo>
                    <a:pt x="16482" y="5469"/>
                  </a:moveTo>
                  <a:lnTo>
                    <a:pt x="17270" y="6242"/>
                  </a:lnTo>
                  <a:lnTo>
                    <a:pt x="17480" y="5920"/>
                  </a:lnTo>
                  <a:lnTo>
                    <a:pt x="16666" y="5147"/>
                  </a:lnTo>
                  <a:close/>
                  <a:moveTo>
                    <a:pt x="14278" y="3473"/>
                  </a:moveTo>
                  <a:lnTo>
                    <a:pt x="15091" y="4246"/>
                  </a:lnTo>
                  <a:lnTo>
                    <a:pt x="15275" y="3860"/>
                  </a:lnTo>
                  <a:lnTo>
                    <a:pt x="14462" y="3087"/>
                  </a:lnTo>
                  <a:close/>
                  <a:moveTo>
                    <a:pt x="12152" y="1380"/>
                  </a:moveTo>
                  <a:lnTo>
                    <a:pt x="12966" y="2153"/>
                  </a:lnTo>
                  <a:lnTo>
                    <a:pt x="13176" y="1863"/>
                  </a:lnTo>
                  <a:lnTo>
                    <a:pt x="12362" y="1091"/>
                  </a:lnTo>
                  <a:close/>
                  <a:moveTo>
                    <a:pt x="16162" y="6918"/>
                  </a:moveTo>
                  <a:cubicBezTo>
                    <a:pt x="16475" y="6764"/>
                    <a:pt x="16789" y="6686"/>
                    <a:pt x="17149" y="6484"/>
                  </a:cubicBezTo>
                  <a:lnTo>
                    <a:pt x="17039" y="6145"/>
                  </a:lnTo>
                  <a:cubicBezTo>
                    <a:pt x="16726" y="6300"/>
                    <a:pt x="16412" y="6377"/>
                    <a:pt x="16052" y="6580"/>
                  </a:cubicBezTo>
                  <a:close/>
                  <a:moveTo>
                    <a:pt x="13590" y="8077"/>
                  </a:moveTo>
                  <a:cubicBezTo>
                    <a:pt x="13903" y="7925"/>
                    <a:pt x="14217" y="7773"/>
                    <a:pt x="14577" y="7573"/>
                  </a:cubicBezTo>
                  <a:lnTo>
                    <a:pt x="14467" y="7240"/>
                  </a:lnTo>
                  <a:cubicBezTo>
                    <a:pt x="14091" y="7392"/>
                    <a:pt x="13778" y="7545"/>
                    <a:pt x="13480" y="7744"/>
                  </a:cubicBezTo>
                  <a:close/>
                  <a:moveTo>
                    <a:pt x="14540" y="9848"/>
                  </a:moveTo>
                  <a:lnTo>
                    <a:pt x="14855" y="9912"/>
                  </a:lnTo>
                  <a:lnTo>
                    <a:pt x="15039" y="8689"/>
                  </a:lnTo>
                  <a:lnTo>
                    <a:pt x="14724" y="8625"/>
                  </a:lnTo>
                  <a:close/>
                  <a:moveTo>
                    <a:pt x="6116" y="2378"/>
                  </a:moveTo>
                  <a:lnTo>
                    <a:pt x="12913" y="8464"/>
                  </a:lnTo>
                  <a:lnTo>
                    <a:pt x="13176" y="8077"/>
                  </a:lnTo>
                  <a:lnTo>
                    <a:pt x="6300" y="2089"/>
                  </a:lnTo>
                  <a:close/>
                  <a:moveTo>
                    <a:pt x="11161" y="9462"/>
                  </a:moveTo>
                  <a:cubicBezTo>
                    <a:pt x="11414" y="9306"/>
                    <a:pt x="11731" y="9073"/>
                    <a:pt x="12031" y="8868"/>
                  </a:cubicBezTo>
                  <a:lnTo>
                    <a:pt x="11921" y="8528"/>
                  </a:lnTo>
                  <a:cubicBezTo>
                    <a:pt x="11604" y="8684"/>
                    <a:pt x="11288" y="8917"/>
                    <a:pt x="10995" y="9121"/>
                  </a:cubicBezTo>
                  <a:close/>
                  <a:moveTo>
                    <a:pt x="14042" y="13132"/>
                  </a:moveTo>
                  <a:lnTo>
                    <a:pt x="14357" y="13229"/>
                  </a:lnTo>
                  <a:lnTo>
                    <a:pt x="14540" y="12005"/>
                  </a:lnTo>
                  <a:lnTo>
                    <a:pt x="14225" y="11909"/>
                  </a:lnTo>
                  <a:close/>
                  <a:moveTo>
                    <a:pt x="8720" y="10911"/>
                  </a:moveTo>
                  <a:cubicBezTo>
                    <a:pt x="9037" y="10758"/>
                    <a:pt x="9290" y="10529"/>
                    <a:pt x="9599" y="10348"/>
                  </a:cubicBezTo>
                  <a:lnTo>
                    <a:pt x="9543" y="10148"/>
                  </a:lnTo>
                  <a:lnTo>
                    <a:pt x="9591" y="10062"/>
                  </a:lnTo>
                  <a:lnTo>
                    <a:pt x="9480" y="9996"/>
                  </a:lnTo>
                  <a:cubicBezTo>
                    <a:pt x="9480" y="9995"/>
                    <a:pt x="9467" y="9987"/>
                    <a:pt x="8657" y="9462"/>
                  </a:cubicBezTo>
                  <a:lnTo>
                    <a:pt x="8530" y="9843"/>
                  </a:lnTo>
                  <a:cubicBezTo>
                    <a:pt x="8531" y="9843"/>
                    <a:pt x="8541" y="9850"/>
                    <a:pt x="9100" y="10224"/>
                  </a:cubicBezTo>
                  <a:cubicBezTo>
                    <a:pt x="8910" y="10377"/>
                    <a:pt x="8720" y="10453"/>
                    <a:pt x="8554" y="10644"/>
                  </a:cubicBezTo>
                  <a:close/>
                  <a:moveTo>
                    <a:pt x="6168" y="8238"/>
                  </a:moveTo>
                  <a:lnTo>
                    <a:pt x="7034" y="8850"/>
                  </a:lnTo>
                  <a:lnTo>
                    <a:pt x="7244" y="8464"/>
                  </a:lnTo>
                  <a:lnTo>
                    <a:pt x="6300" y="7852"/>
                  </a:lnTo>
                  <a:close/>
                  <a:moveTo>
                    <a:pt x="13543" y="16448"/>
                  </a:moveTo>
                  <a:lnTo>
                    <a:pt x="13910" y="16513"/>
                  </a:lnTo>
                  <a:lnTo>
                    <a:pt x="14094" y="15289"/>
                  </a:lnTo>
                  <a:lnTo>
                    <a:pt x="13727" y="15225"/>
                  </a:lnTo>
                  <a:close/>
                  <a:moveTo>
                    <a:pt x="3806" y="6532"/>
                  </a:moveTo>
                  <a:lnTo>
                    <a:pt x="4672" y="7144"/>
                  </a:lnTo>
                  <a:lnTo>
                    <a:pt x="4804" y="6854"/>
                  </a:lnTo>
                  <a:lnTo>
                    <a:pt x="3911" y="6242"/>
                  </a:lnTo>
                  <a:close/>
                  <a:moveTo>
                    <a:pt x="13097" y="19765"/>
                  </a:moveTo>
                  <a:lnTo>
                    <a:pt x="13412" y="19829"/>
                  </a:lnTo>
                  <a:lnTo>
                    <a:pt x="13596" y="18606"/>
                  </a:lnTo>
                  <a:lnTo>
                    <a:pt x="13281" y="18509"/>
                  </a:lnTo>
                  <a:close/>
                  <a:moveTo>
                    <a:pt x="6358" y="12617"/>
                  </a:moveTo>
                  <a:cubicBezTo>
                    <a:pt x="6611" y="12387"/>
                    <a:pt x="6928" y="12156"/>
                    <a:pt x="7221" y="11955"/>
                  </a:cubicBezTo>
                  <a:lnTo>
                    <a:pt x="7055" y="11619"/>
                  </a:lnTo>
                  <a:cubicBezTo>
                    <a:pt x="6738" y="11772"/>
                    <a:pt x="6485" y="12003"/>
                    <a:pt x="6168" y="12233"/>
                  </a:cubicBezTo>
                  <a:close/>
                  <a:moveTo>
                    <a:pt x="5355" y="14227"/>
                  </a:moveTo>
                  <a:lnTo>
                    <a:pt x="5670" y="14291"/>
                  </a:lnTo>
                  <a:lnTo>
                    <a:pt x="5801" y="13390"/>
                  </a:lnTo>
                  <a:lnTo>
                    <a:pt x="5486" y="13293"/>
                  </a:lnTo>
                  <a:close/>
                  <a:moveTo>
                    <a:pt x="4199" y="13688"/>
                  </a:moveTo>
                  <a:lnTo>
                    <a:pt x="2586" y="11927"/>
                  </a:lnTo>
                  <a:cubicBezTo>
                    <a:pt x="3116" y="12351"/>
                    <a:pt x="3743" y="12851"/>
                    <a:pt x="4484" y="13442"/>
                  </a:cubicBezTo>
                  <a:close/>
                  <a:moveTo>
                    <a:pt x="11379" y="21526"/>
                  </a:moveTo>
                  <a:lnTo>
                    <a:pt x="9180" y="19126"/>
                  </a:lnTo>
                  <a:cubicBezTo>
                    <a:pt x="9457" y="17377"/>
                    <a:pt x="9885" y="14682"/>
                    <a:pt x="10543" y="10524"/>
                  </a:cubicBezTo>
                  <a:cubicBezTo>
                    <a:pt x="10543" y="10524"/>
                    <a:pt x="10535" y="10523"/>
                    <a:pt x="10169" y="10448"/>
                  </a:cubicBezTo>
                  <a:cubicBezTo>
                    <a:pt x="10168" y="10448"/>
                    <a:pt x="10161" y="10498"/>
                    <a:pt x="8872" y="18789"/>
                  </a:cubicBezTo>
                  <a:lnTo>
                    <a:pt x="4461" y="13974"/>
                  </a:lnTo>
                  <a:cubicBezTo>
                    <a:pt x="4599" y="13880"/>
                    <a:pt x="4736" y="13786"/>
                    <a:pt x="4859" y="13673"/>
                  </a:cubicBezTo>
                  <a:cubicBezTo>
                    <a:pt x="4859" y="13673"/>
                    <a:pt x="4858" y="13671"/>
                    <a:pt x="4851" y="13654"/>
                  </a:cubicBezTo>
                  <a:lnTo>
                    <a:pt x="4796" y="13519"/>
                  </a:lnTo>
                  <a:cubicBezTo>
                    <a:pt x="4796" y="13519"/>
                    <a:pt x="4798" y="13517"/>
                    <a:pt x="4812" y="13490"/>
                  </a:cubicBezTo>
                  <a:lnTo>
                    <a:pt x="4921" y="13289"/>
                  </a:lnTo>
                  <a:cubicBezTo>
                    <a:pt x="4921" y="13289"/>
                    <a:pt x="4883" y="13259"/>
                    <a:pt x="994" y="10189"/>
                  </a:cubicBezTo>
                  <a:lnTo>
                    <a:pt x="0" y="9105"/>
                  </a:lnTo>
                  <a:cubicBezTo>
                    <a:pt x="3287" y="4051"/>
                    <a:pt x="7358" y="-74"/>
                    <a:pt x="11501" y="1"/>
                  </a:cubicBezTo>
                  <a:cubicBezTo>
                    <a:pt x="14019" y="47"/>
                    <a:pt x="16564" y="1646"/>
                    <a:pt x="18976" y="5533"/>
                  </a:cubicBezTo>
                  <a:cubicBezTo>
                    <a:pt x="18851" y="5533"/>
                    <a:pt x="18789" y="5533"/>
                    <a:pt x="18664" y="5610"/>
                  </a:cubicBezTo>
                  <a:cubicBezTo>
                    <a:pt x="18664" y="5610"/>
                    <a:pt x="18665" y="5613"/>
                    <a:pt x="18680" y="5658"/>
                  </a:cubicBezTo>
                  <a:lnTo>
                    <a:pt x="18789" y="5994"/>
                  </a:lnTo>
                  <a:cubicBezTo>
                    <a:pt x="18914" y="5917"/>
                    <a:pt x="19039" y="5917"/>
                    <a:pt x="19226" y="5840"/>
                  </a:cubicBezTo>
                  <a:cubicBezTo>
                    <a:pt x="19351" y="6147"/>
                    <a:pt x="19539" y="6455"/>
                    <a:pt x="19664" y="6685"/>
                  </a:cubicBezTo>
                  <a:cubicBezTo>
                    <a:pt x="21600" y="12367"/>
                    <a:pt x="20226" y="16130"/>
                    <a:pt x="17227" y="18664"/>
                  </a:cubicBezTo>
                  <a:cubicBezTo>
                    <a:pt x="17227" y="18664"/>
                    <a:pt x="17239" y="18591"/>
                    <a:pt x="19101" y="6915"/>
                  </a:cubicBezTo>
                  <a:cubicBezTo>
                    <a:pt x="19101" y="6915"/>
                    <a:pt x="19093" y="6914"/>
                    <a:pt x="18727" y="6838"/>
                  </a:cubicBezTo>
                  <a:lnTo>
                    <a:pt x="16853" y="18971"/>
                  </a:lnTo>
                  <a:cubicBezTo>
                    <a:pt x="15328" y="20096"/>
                    <a:pt x="13439" y="20959"/>
                    <a:pt x="11379" y="21526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12" name="Shape 812"/>
            <p:cNvSpPr/>
            <p:nvPr/>
          </p:nvSpPr>
          <p:spPr>
            <a:xfrm rot="8557941" flipH="1">
              <a:off x="2882975" y="162222"/>
              <a:ext cx="531815" cy="53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9604" y="6439"/>
                  </a:moveTo>
                  <a:lnTo>
                    <a:pt x="8881" y="5888"/>
                  </a:lnTo>
                  <a:lnTo>
                    <a:pt x="8968" y="5627"/>
                  </a:lnTo>
                  <a:lnTo>
                    <a:pt x="9714" y="6178"/>
                  </a:lnTo>
                  <a:close/>
                  <a:moveTo>
                    <a:pt x="3508" y="14972"/>
                  </a:moveTo>
                  <a:lnTo>
                    <a:pt x="2675" y="14566"/>
                  </a:lnTo>
                  <a:lnTo>
                    <a:pt x="2763" y="14218"/>
                  </a:lnTo>
                  <a:lnTo>
                    <a:pt x="3596" y="14624"/>
                  </a:lnTo>
                  <a:close/>
                  <a:moveTo>
                    <a:pt x="16533" y="1941"/>
                  </a:moveTo>
                  <a:lnTo>
                    <a:pt x="15854" y="1244"/>
                  </a:lnTo>
                  <a:lnTo>
                    <a:pt x="16029" y="983"/>
                  </a:lnTo>
                  <a:lnTo>
                    <a:pt x="16709" y="1679"/>
                  </a:lnTo>
                  <a:close/>
                  <a:moveTo>
                    <a:pt x="11578" y="7978"/>
                  </a:moveTo>
                  <a:lnTo>
                    <a:pt x="10854" y="7426"/>
                  </a:lnTo>
                  <a:lnTo>
                    <a:pt x="10964" y="7078"/>
                  </a:lnTo>
                  <a:lnTo>
                    <a:pt x="11753" y="7629"/>
                  </a:lnTo>
                  <a:close/>
                  <a:moveTo>
                    <a:pt x="3501" y="18078"/>
                  </a:moveTo>
                  <a:lnTo>
                    <a:pt x="3316" y="17839"/>
                  </a:lnTo>
                  <a:cubicBezTo>
                    <a:pt x="3554" y="17599"/>
                    <a:pt x="3765" y="17394"/>
                    <a:pt x="3977" y="17120"/>
                  </a:cubicBezTo>
                  <a:lnTo>
                    <a:pt x="4162" y="17360"/>
                  </a:lnTo>
                  <a:cubicBezTo>
                    <a:pt x="3924" y="17668"/>
                    <a:pt x="3712" y="17873"/>
                    <a:pt x="3501" y="18078"/>
                  </a:cubicBezTo>
                  <a:close/>
                  <a:moveTo>
                    <a:pt x="5334" y="16279"/>
                  </a:moveTo>
                  <a:lnTo>
                    <a:pt x="5153" y="16037"/>
                  </a:lnTo>
                  <a:cubicBezTo>
                    <a:pt x="5231" y="15934"/>
                    <a:pt x="5283" y="15865"/>
                    <a:pt x="5334" y="15796"/>
                  </a:cubicBezTo>
                  <a:cubicBezTo>
                    <a:pt x="4878" y="15594"/>
                    <a:pt x="4868" y="15589"/>
                    <a:pt x="4868" y="15589"/>
                  </a:cubicBezTo>
                  <a:cubicBezTo>
                    <a:pt x="4919" y="15184"/>
                    <a:pt x="4920" y="15176"/>
                    <a:pt x="4920" y="15176"/>
                  </a:cubicBezTo>
                  <a:lnTo>
                    <a:pt x="5555" y="15477"/>
                  </a:lnTo>
                  <a:cubicBezTo>
                    <a:pt x="5642" y="15519"/>
                    <a:pt x="5645" y="15520"/>
                    <a:pt x="5645" y="15520"/>
                  </a:cubicBezTo>
                  <a:cubicBezTo>
                    <a:pt x="5697" y="15451"/>
                    <a:pt x="5749" y="15382"/>
                    <a:pt x="5853" y="15314"/>
                  </a:cubicBezTo>
                  <a:lnTo>
                    <a:pt x="5989" y="15615"/>
                  </a:lnTo>
                  <a:cubicBezTo>
                    <a:pt x="5749" y="15865"/>
                    <a:pt x="5542" y="16072"/>
                    <a:pt x="5334" y="16279"/>
                  </a:cubicBezTo>
                  <a:close/>
                  <a:moveTo>
                    <a:pt x="1721" y="20023"/>
                  </a:moveTo>
                  <a:lnTo>
                    <a:pt x="1513" y="19674"/>
                  </a:lnTo>
                  <a:cubicBezTo>
                    <a:pt x="1721" y="19465"/>
                    <a:pt x="1930" y="19256"/>
                    <a:pt x="2190" y="18978"/>
                  </a:cubicBezTo>
                  <a:lnTo>
                    <a:pt x="2346" y="19256"/>
                  </a:lnTo>
                  <a:cubicBezTo>
                    <a:pt x="2138" y="19535"/>
                    <a:pt x="1930" y="19744"/>
                    <a:pt x="1721" y="20023"/>
                  </a:cubicBezTo>
                  <a:close/>
                  <a:moveTo>
                    <a:pt x="7874" y="13909"/>
                  </a:moveTo>
                  <a:cubicBezTo>
                    <a:pt x="7630" y="14151"/>
                    <a:pt x="7418" y="14359"/>
                    <a:pt x="7154" y="14566"/>
                  </a:cubicBezTo>
                  <a:lnTo>
                    <a:pt x="7015" y="14324"/>
                  </a:lnTo>
                  <a:cubicBezTo>
                    <a:pt x="7259" y="14082"/>
                    <a:pt x="7471" y="13874"/>
                    <a:pt x="7735" y="13666"/>
                  </a:cubicBezTo>
                  <a:close/>
                  <a:moveTo>
                    <a:pt x="18310" y="3827"/>
                  </a:moveTo>
                  <a:lnTo>
                    <a:pt x="17630" y="3131"/>
                  </a:lnTo>
                  <a:lnTo>
                    <a:pt x="17783" y="2782"/>
                  </a:lnTo>
                  <a:lnTo>
                    <a:pt x="18463" y="3479"/>
                  </a:lnTo>
                  <a:close/>
                  <a:moveTo>
                    <a:pt x="11733" y="10777"/>
                  </a:moveTo>
                  <a:cubicBezTo>
                    <a:pt x="11489" y="10958"/>
                    <a:pt x="11224" y="11166"/>
                    <a:pt x="11013" y="11373"/>
                  </a:cubicBezTo>
                  <a:lnTo>
                    <a:pt x="10854" y="11027"/>
                  </a:lnTo>
                  <a:cubicBezTo>
                    <a:pt x="11119" y="10820"/>
                    <a:pt x="11330" y="10612"/>
                    <a:pt x="11595" y="10474"/>
                  </a:cubicBezTo>
                  <a:close/>
                  <a:moveTo>
                    <a:pt x="13720" y="9328"/>
                  </a:moveTo>
                  <a:cubicBezTo>
                    <a:pt x="13462" y="9491"/>
                    <a:pt x="13251" y="9698"/>
                    <a:pt x="12986" y="9835"/>
                  </a:cubicBezTo>
                  <a:lnTo>
                    <a:pt x="12848" y="9595"/>
                  </a:lnTo>
                  <a:cubicBezTo>
                    <a:pt x="12986" y="9423"/>
                    <a:pt x="13145" y="9354"/>
                    <a:pt x="13304" y="9216"/>
                  </a:cubicBezTo>
                  <a:cubicBezTo>
                    <a:pt x="12839" y="8881"/>
                    <a:pt x="12828" y="8873"/>
                    <a:pt x="12828" y="8873"/>
                  </a:cubicBezTo>
                  <a:lnTo>
                    <a:pt x="12933" y="8529"/>
                  </a:lnTo>
                  <a:cubicBezTo>
                    <a:pt x="13611" y="9003"/>
                    <a:pt x="13621" y="9010"/>
                    <a:pt x="13621" y="9010"/>
                  </a:cubicBezTo>
                  <a:lnTo>
                    <a:pt x="13714" y="9070"/>
                  </a:lnTo>
                  <a:lnTo>
                    <a:pt x="13674" y="9148"/>
                  </a:lnTo>
                  <a:close/>
                  <a:moveTo>
                    <a:pt x="10438" y="12883"/>
                  </a:moveTo>
                  <a:lnTo>
                    <a:pt x="10174" y="12825"/>
                  </a:lnTo>
                  <a:lnTo>
                    <a:pt x="10284" y="11983"/>
                  </a:lnTo>
                  <a:lnTo>
                    <a:pt x="10547" y="12070"/>
                  </a:lnTo>
                  <a:close/>
                  <a:moveTo>
                    <a:pt x="15753" y="7994"/>
                  </a:moveTo>
                  <a:cubicBezTo>
                    <a:pt x="15502" y="8178"/>
                    <a:pt x="15237" y="8389"/>
                    <a:pt x="15026" y="8529"/>
                  </a:cubicBezTo>
                  <a:lnTo>
                    <a:pt x="14887" y="8222"/>
                  </a:lnTo>
                  <a:cubicBezTo>
                    <a:pt x="15131" y="8038"/>
                    <a:pt x="15396" y="7828"/>
                    <a:pt x="15660" y="7687"/>
                  </a:cubicBezTo>
                  <a:close/>
                  <a:moveTo>
                    <a:pt x="16490" y="7629"/>
                  </a:moveTo>
                  <a:lnTo>
                    <a:pt x="10810" y="2144"/>
                  </a:lnTo>
                  <a:lnTo>
                    <a:pt x="10964" y="1883"/>
                  </a:lnTo>
                  <a:lnTo>
                    <a:pt x="16709" y="7281"/>
                  </a:lnTo>
                  <a:close/>
                  <a:moveTo>
                    <a:pt x="17880" y="6827"/>
                  </a:moveTo>
                  <a:cubicBezTo>
                    <a:pt x="17579" y="7007"/>
                    <a:pt x="17317" y="7144"/>
                    <a:pt x="17055" y="7281"/>
                  </a:cubicBezTo>
                  <a:lnTo>
                    <a:pt x="16963" y="6981"/>
                  </a:lnTo>
                  <a:cubicBezTo>
                    <a:pt x="17212" y="6801"/>
                    <a:pt x="17474" y="6664"/>
                    <a:pt x="17788" y="6526"/>
                  </a:cubicBezTo>
                  <a:close/>
                  <a:moveTo>
                    <a:pt x="20130" y="5627"/>
                  </a:moveTo>
                  <a:lnTo>
                    <a:pt x="19472" y="4930"/>
                  </a:lnTo>
                  <a:lnTo>
                    <a:pt x="19625" y="4640"/>
                  </a:lnTo>
                  <a:lnTo>
                    <a:pt x="20305" y="5336"/>
                  </a:lnTo>
                  <a:close/>
                  <a:moveTo>
                    <a:pt x="10021" y="15872"/>
                  </a:moveTo>
                  <a:lnTo>
                    <a:pt x="9758" y="15785"/>
                  </a:lnTo>
                  <a:lnTo>
                    <a:pt x="9911" y="14682"/>
                  </a:lnTo>
                  <a:lnTo>
                    <a:pt x="10174" y="14769"/>
                  </a:lnTo>
                  <a:close/>
                  <a:moveTo>
                    <a:pt x="20029" y="5844"/>
                  </a:moveTo>
                  <a:cubicBezTo>
                    <a:pt x="19728" y="6027"/>
                    <a:pt x="19466" y="6097"/>
                    <a:pt x="19204" y="6236"/>
                  </a:cubicBezTo>
                  <a:lnTo>
                    <a:pt x="19112" y="5931"/>
                  </a:lnTo>
                  <a:cubicBezTo>
                    <a:pt x="19413" y="5749"/>
                    <a:pt x="19675" y="5679"/>
                    <a:pt x="19937" y="5540"/>
                  </a:cubicBezTo>
                  <a:close/>
                  <a:moveTo>
                    <a:pt x="5846" y="21251"/>
                  </a:moveTo>
                  <a:lnTo>
                    <a:pt x="13624" y="13389"/>
                  </a:lnTo>
                  <a:cubicBezTo>
                    <a:pt x="14191" y="9452"/>
                    <a:pt x="14196" y="9418"/>
                    <a:pt x="14196" y="9418"/>
                  </a:cubicBezTo>
                  <a:cubicBezTo>
                    <a:pt x="14503" y="9486"/>
                    <a:pt x="14509" y="9487"/>
                    <a:pt x="14510" y="9487"/>
                  </a:cubicBezTo>
                  <a:cubicBezTo>
                    <a:pt x="14313" y="10825"/>
                    <a:pt x="14141" y="11995"/>
                    <a:pt x="13991" y="13018"/>
                  </a:cubicBezTo>
                  <a:lnTo>
                    <a:pt x="18045" y="8921"/>
                  </a:lnTo>
                  <a:lnTo>
                    <a:pt x="17849" y="8877"/>
                  </a:lnTo>
                  <a:lnTo>
                    <a:pt x="18003" y="7774"/>
                  </a:lnTo>
                  <a:lnTo>
                    <a:pt x="18266" y="7832"/>
                  </a:lnTo>
                  <a:lnTo>
                    <a:pt x="18126" y="8839"/>
                  </a:lnTo>
                  <a:lnTo>
                    <a:pt x="21600" y="5327"/>
                  </a:lnTo>
                  <a:lnTo>
                    <a:pt x="21399" y="5403"/>
                  </a:lnTo>
                  <a:lnTo>
                    <a:pt x="21308" y="5100"/>
                  </a:lnTo>
                  <a:cubicBezTo>
                    <a:pt x="21295" y="5059"/>
                    <a:pt x="21295" y="5057"/>
                    <a:pt x="21295" y="5057"/>
                  </a:cubicBezTo>
                  <a:cubicBezTo>
                    <a:pt x="21399" y="4987"/>
                    <a:pt x="21451" y="4987"/>
                    <a:pt x="21556" y="4987"/>
                  </a:cubicBezTo>
                  <a:cubicBezTo>
                    <a:pt x="19540" y="1483"/>
                    <a:pt x="17414" y="42"/>
                    <a:pt x="15310" y="1"/>
                  </a:cubicBezTo>
                  <a:cubicBezTo>
                    <a:pt x="11803" y="-68"/>
                    <a:pt x="8357" y="3750"/>
                    <a:pt x="5585" y="8379"/>
                  </a:cubicBezTo>
                  <a:cubicBezTo>
                    <a:pt x="9781" y="11953"/>
                    <a:pt x="9812" y="11979"/>
                    <a:pt x="9812" y="11979"/>
                  </a:cubicBezTo>
                  <a:lnTo>
                    <a:pt x="9721" y="12161"/>
                  </a:lnTo>
                  <a:cubicBezTo>
                    <a:pt x="9709" y="12185"/>
                    <a:pt x="9708" y="12187"/>
                    <a:pt x="9708" y="12187"/>
                  </a:cubicBezTo>
                  <a:lnTo>
                    <a:pt x="9754" y="12308"/>
                  </a:lnTo>
                  <a:cubicBezTo>
                    <a:pt x="9760" y="12324"/>
                    <a:pt x="9760" y="12325"/>
                    <a:pt x="9760" y="12325"/>
                  </a:cubicBezTo>
                  <a:cubicBezTo>
                    <a:pt x="9551" y="12533"/>
                    <a:pt x="9290" y="12671"/>
                    <a:pt x="9082" y="12879"/>
                  </a:cubicBezTo>
                  <a:lnTo>
                    <a:pt x="8945" y="12637"/>
                  </a:lnTo>
                  <a:cubicBezTo>
                    <a:pt x="8926" y="12604"/>
                    <a:pt x="8925" y="12602"/>
                    <a:pt x="8925" y="12602"/>
                  </a:cubicBezTo>
                  <a:cubicBezTo>
                    <a:pt x="9082" y="12464"/>
                    <a:pt x="9238" y="12325"/>
                    <a:pt x="9447" y="12118"/>
                  </a:cubicBezTo>
                  <a:cubicBezTo>
                    <a:pt x="5458" y="8682"/>
                    <a:pt x="5428" y="8657"/>
                    <a:pt x="5428" y="8656"/>
                  </a:cubicBezTo>
                  <a:cubicBezTo>
                    <a:pt x="3758" y="11495"/>
                    <a:pt x="2349" y="14540"/>
                    <a:pt x="1357" y="17171"/>
                  </a:cubicBezTo>
                  <a:cubicBezTo>
                    <a:pt x="3419" y="18333"/>
                    <a:pt x="3444" y="18348"/>
                    <a:pt x="3445" y="18348"/>
                  </a:cubicBezTo>
                  <a:lnTo>
                    <a:pt x="3353" y="18651"/>
                  </a:lnTo>
                  <a:cubicBezTo>
                    <a:pt x="3341" y="18691"/>
                    <a:pt x="3340" y="18694"/>
                    <a:pt x="3340" y="18694"/>
                  </a:cubicBezTo>
                  <a:cubicBezTo>
                    <a:pt x="1270" y="17527"/>
                    <a:pt x="1253" y="17517"/>
                    <a:pt x="1253" y="17517"/>
                  </a:cubicBezTo>
                  <a:cubicBezTo>
                    <a:pt x="731" y="18971"/>
                    <a:pt x="313" y="20286"/>
                    <a:pt x="0" y="21394"/>
                  </a:cubicBezTo>
                  <a:cubicBezTo>
                    <a:pt x="104" y="21255"/>
                    <a:pt x="261" y="21117"/>
                    <a:pt x="418" y="20909"/>
                  </a:cubicBezTo>
                  <a:lnTo>
                    <a:pt x="600" y="21151"/>
                  </a:lnTo>
                  <a:cubicBezTo>
                    <a:pt x="625" y="21184"/>
                    <a:pt x="626" y="21186"/>
                    <a:pt x="626" y="21186"/>
                  </a:cubicBezTo>
                  <a:lnTo>
                    <a:pt x="313" y="21532"/>
                  </a:lnTo>
                  <a:cubicBezTo>
                    <a:pt x="1618" y="21463"/>
                    <a:pt x="3497" y="21463"/>
                    <a:pt x="5532" y="21255"/>
                  </a:cubicBezTo>
                  <a:cubicBezTo>
                    <a:pt x="6516" y="15006"/>
                    <a:pt x="6524" y="14956"/>
                    <a:pt x="6524" y="14956"/>
                  </a:cubicBezTo>
                  <a:lnTo>
                    <a:pt x="6752" y="15016"/>
                  </a:lnTo>
                  <a:cubicBezTo>
                    <a:pt x="6783" y="15024"/>
                    <a:pt x="6785" y="15025"/>
                    <a:pt x="6785" y="15025"/>
                  </a:cubicBezTo>
                  <a:cubicBezTo>
                    <a:pt x="5928" y="20710"/>
                    <a:pt x="5853" y="21207"/>
                    <a:pt x="5846" y="2125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13" name="Shape 813"/>
            <p:cNvSpPr/>
            <p:nvPr/>
          </p:nvSpPr>
          <p:spPr>
            <a:xfrm rot="2242059">
              <a:off x="1401838" y="408286"/>
              <a:ext cx="561976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14" name="Shape 814"/>
            <p:cNvSpPr/>
            <p:nvPr/>
          </p:nvSpPr>
          <p:spPr>
            <a:xfrm rot="3063783" flipH="1">
              <a:off x="6137351" y="6021685"/>
              <a:ext cx="709613" cy="379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15" name="Shape 815"/>
            <p:cNvSpPr/>
            <p:nvPr/>
          </p:nvSpPr>
          <p:spPr>
            <a:xfrm rot="6570207" flipH="1">
              <a:off x="6659638" y="6556674"/>
              <a:ext cx="1006476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32" extrusionOk="0">
                  <a:moveTo>
                    <a:pt x="2319" y="17409"/>
                  </a:moveTo>
                  <a:lnTo>
                    <a:pt x="2131" y="17168"/>
                  </a:lnTo>
                  <a:cubicBezTo>
                    <a:pt x="1915" y="17443"/>
                    <a:pt x="1699" y="17649"/>
                    <a:pt x="1456" y="17889"/>
                  </a:cubicBezTo>
                  <a:lnTo>
                    <a:pt x="1645" y="18129"/>
                  </a:lnTo>
                  <a:cubicBezTo>
                    <a:pt x="1861" y="17923"/>
                    <a:pt x="2077" y="17717"/>
                    <a:pt x="2319" y="17409"/>
                  </a:cubicBezTo>
                  <a:close/>
                  <a:moveTo>
                    <a:pt x="4184" y="15659"/>
                  </a:moveTo>
                  <a:lnTo>
                    <a:pt x="4045" y="15357"/>
                  </a:lnTo>
                  <a:cubicBezTo>
                    <a:pt x="3939" y="15426"/>
                    <a:pt x="3886" y="15495"/>
                    <a:pt x="3833" y="15564"/>
                  </a:cubicBezTo>
                  <a:cubicBezTo>
                    <a:pt x="3833" y="15564"/>
                    <a:pt x="3822" y="15559"/>
                    <a:pt x="3093" y="15218"/>
                  </a:cubicBezTo>
                  <a:cubicBezTo>
                    <a:pt x="3093" y="15219"/>
                    <a:pt x="3092" y="15227"/>
                    <a:pt x="3040" y="15633"/>
                  </a:cubicBezTo>
                  <a:cubicBezTo>
                    <a:pt x="3040" y="15633"/>
                    <a:pt x="3050" y="15638"/>
                    <a:pt x="3516" y="15840"/>
                  </a:cubicBezTo>
                  <a:cubicBezTo>
                    <a:pt x="3463" y="15910"/>
                    <a:pt x="3410" y="15979"/>
                    <a:pt x="3331" y="16082"/>
                  </a:cubicBezTo>
                  <a:lnTo>
                    <a:pt x="3516" y="16324"/>
                  </a:lnTo>
                  <a:cubicBezTo>
                    <a:pt x="3728" y="16117"/>
                    <a:pt x="3939" y="15910"/>
                    <a:pt x="4184" y="15659"/>
                  </a:cubicBezTo>
                  <a:close/>
                  <a:moveTo>
                    <a:pt x="7985" y="6196"/>
                  </a:moveTo>
                  <a:lnTo>
                    <a:pt x="7224" y="5643"/>
                  </a:lnTo>
                  <a:lnTo>
                    <a:pt x="7135" y="5905"/>
                  </a:lnTo>
                  <a:lnTo>
                    <a:pt x="7873" y="6458"/>
                  </a:lnTo>
                  <a:close/>
                  <a:moveTo>
                    <a:pt x="6108" y="13948"/>
                  </a:moveTo>
                  <a:lnTo>
                    <a:pt x="5966" y="13705"/>
                  </a:lnTo>
                  <a:cubicBezTo>
                    <a:pt x="5696" y="13913"/>
                    <a:pt x="5480" y="14121"/>
                    <a:pt x="5231" y="14364"/>
                  </a:cubicBezTo>
                  <a:lnTo>
                    <a:pt x="5372" y="14607"/>
                  </a:lnTo>
                  <a:cubicBezTo>
                    <a:pt x="5642" y="14399"/>
                    <a:pt x="5858" y="14191"/>
                    <a:pt x="6108" y="13948"/>
                  </a:cubicBezTo>
                  <a:close/>
                  <a:moveTo>
                    <a:pt x="10066" y="7651"/>
                  </a:moveTo>
                  <a:lnTo>
                    <a:pt x="9261" y="7098"/>
                  </a:lnTo>
                  <a:lnTo>
                    <a:pt x="9149" y="7447"/>
                  </a:lnTo>
                  <a:lnTo>
                    <a:pt x="9887" y="8000"/>
                  </a:lnTo>
                  <a:close/>
                  <a:moveTo>
                    <a:pt x="8724" y="12919"/>
                  </a:moveTo>
                  <a:lnTo>
                    <a:pt x="8835" y="12104"/>
                  </a:lnTo>
                  <a:lnTo>
                    <a:pt x="8567" y="12017"/>
                  </a:lnTo>
                  <a:lnTo>
                    <a:pt x="8455" y="12861"/>
                  </a:lnTo>
                  <a:close/>
                  <a:moveTo>
                    <a:pt x="8298" y="15917"/>
                  </a:moveTo>
                  <a:lnTo>
                    <a:pt x="8455" y="14811"/>
                  </a:lnTo>
                  <a:lnTo>
                    <a:pt x="8186" y="14724"/>
                  </a:lnTo>
                  <a:lnTo>
                    <a:pt x="8030" y="15830"/>
                  </a:lnTo>
                  <a:close/>
                  <a:moveTo>
                    <a:pt x="10046" y="10807"/>
                  </a:moveTo>
                  <a:lnTo>
                    <a:pt x="9904" y="10503"/>
                  </a:lnTo>
                  <a:cubicBezTo>
                    <a:pt x="9634" y="10642"/>
                    <a:pt x="9418" y="10850"/>
                    <a:pt x="9149" y="11058"/>
                  </a:cubicBezTo>
                  <a:lnTo>
                    <a:pt x="9311" y="11406"/>
                  </a:lnTo>
                  <a:cubicBezTo>
                    <a:pt x="9526" y="11197"/>
                    <a:pt x="9796" y="10989"/>
                    <a:pt x="10046" y="10807"/>
                  </a:cubicBezTo>
                  <a:close/>
                  <a:moveTo>
                    <a:pt x="7918" y="18886"/>
                  </a:moveTo>
                  <a:lnTo>
                    <a:pt x="8097" y="17721"/>
                  </a:lnTo>
                  <a:lnTo>
                    <a:pt x="7761" y="17721"/>
                  </a:lnTo>
                  <a:lnTo>
                    <a:pt x="7672" y="18827"/>
                  </a:lnTo>
                  <a:close/>
                  <a:moveTo>
                    <a:pt x="12073" y="9355"/>
                  </a:moveTo>
                  <a:lnTo>
                    <a:pt x="12026" y="9174"/>
                  </a:lnTo>
                  <a:lnTo>
                    <a:pt x="12066" y="9096"/>
                  </a:lnTo>
                  <a:lnTo>
                    <a:pt x="11972" y="9036"/>
                  </a:lnTo>
                  <a:cubicBezTo>
                    <a:pt x="11972" y="9036"/>
                    <a:pt x="11961" y="9028"/>
                    <a:pt x="11270" y="8553"/>
                  </a:cubicBezTo>
                  <a:lnTo>
                    <a:pt x="11163" y="8898"/>
                  </a:lnTo>
                  <a:cubicBezTo>
                    <a:pt x="11163" y="8898"/>
                    <a:pt x="11170" y="8903"/>
                    <a:pt x="11648" y="9243"/>
                  </a:cubicBezTo>
                  <a:cubicBezTo>
                    <a:pt x="11486" y="9380"/>
                    <a:pt x="11324" y="9449"/>
                    <a:pt x="11183" y="9622"/>
                  </a:cubicBezTo>
                  <a:lnTo>
                    <a:pt x="11324" y="9863"/>
                  </a:lnTo>
                  <a:cubicBezTo>
                    <a:pt x="11594" y="9725"/>
                    <a:pt x="11810" y="9518"/>
                    <a:pt x="12073" y="9355"/>
                  </a:cubicBezTo>
                  <a:close/>
                  <a:moveTo>
                    <a:pt x="15123" y="1684"/>
                  </a:moveTo>
                  <a:lnTo>
                    <a:pt x="14429" y="986"/>
                  </a:lnTo>
                  <a:lnTo>
                    <a:pt x="14250" y="1248"/>
                  </a:lnTo>
                  <a:lnTo>
                    <a:pt x="14944" y="1946"/>
                  </a:lnTo>
                  <a:close/>
                  <a:moveTo>
                    <a:pt x="14147" y="8017"/>
                  </a:moveTo>
                  <a:lnTo>
                    <a:pt x="14053" y="7709"/>
                  </a:lnTo>
                  <a:cubicBezTo>
                    <a:pt x="13783" y="7850"/>
                    <a:pt x="13513" y="8061"/>
                    <a:pt x="13264" y="8245"/>
                  </a:cubicBezTo>
                  <a:lnTo>
                    <a:pt x="13405" y="8553"/>
                  </a:lnTo>
                  <a:cubicBezTo>
                    <a:pt x="13621" y="8413"/>
                    <a:pt x="13891" y="8201"/>
                    <a:pt x="14147" y="8017"/>
                  </a:cubicBezTo>
                  <a:close/>
                  <a:moveTo>
                    <a:pt x="15123" y="7302"/>
                  </a:moveTo>
                  <a:lnTo>
                    <a:pt x="9261" y="1888"/>
                  </a:lnTo>
                  <a:lnTo>
                    <a:pt x="9104" y="2150"/>
                  </a:lnTo>
                  <a:lnTo>
                    <a:pt x="14899" y="7651"/>
                  </a:lnTo>
                  <a:close/>
                  <a:moveTo>
                    <a:pt x="16913" y="3489"/>
                  </a:moveTo>
                  <a:lnTo>
                    <a:pt x="16219" y="2790"/>
                  </a:lnTo>
                  <a:lnTo>
                    <a:pt x="16063" y="3140"/>
                  </a:lnTo>
                  <a:lnTo>
                    <a:pt x="16756" y="3838"/>
                  </a:lnTo>
                  <a:close/>
                  <a:moveTo>
                    <a:pt x="16318" y="6846"/>
                  </a:moveTo>
                  <a:lnTo>
                    <a:pt x="16224" y="6545"/>
                  </a:lnTo>
                  <a:cubicBezTo>
                    <a:pt x="15904" y="6682"/>
                    <a:pt x="15636" y="6820"/>
                    <a:pt x="15383" y="7001"/>
                  </a:cubicBezTo>
                  <a:lnTo>
                    <a:pt x="15476" y="7302"/>
                  </a:lnTo>
                  <a:cubicBezTo>
                    <a:pt x="15743" y="7164"/>
                    <a:pt x="16011" y="7026"/>
                    <a:pt x="16318" y="6846"/>
                  </a:cubicBezTo>
                  <a:close/>
                  <a:moveTo>
                    <a:pt x="16555" y="8961"/>
                  </a:moveTo>
                  <a:lnTo>
                    <a:pt x="16712" y="7855"/>
                  </a:lnTo>
                  <a:lnTo>
                    <a:pt x="16443" y="7796"/>
                  </a:lnTo>
                  <a:lnTo>
                    <a:pt x="16287" y="8902"/>
                  </a:lnTo>
                  <a:close/>
                  <a:moveTo>
                    <a:pt x="16130" y="11959"/>
                  </a:moveTo>
                  <a:lnTo>
                    <a:pt x="16287" y="10853"/>
                  </a:lnTo>
                  <a:lnTo>
                    <a:pt x="16018" y="10765"/>
                  </a:lnTo>
                  <a:lnTo>
                    <a:pt x="15861" y="11871"/>
                  </a:lnTo>
                  <a:close/>
                  <a:moveTo>
                    <a:pt x="15750" y="14927"/>
                  </a:moveTo>
                  <a:lnTo>
                    <a:pt x="15906" y="13821"/>
                  </a:lnTo>
                  <a:lnTo>
                    <a:pt x="15593" y="13763"/>
                  </a:lnTo>
                  <a:lnTo>
                    <a:pt x="15436" y="14869"/>
                  </a:lnTo>
                  <a:close/>
                  <a:moveTo>
                    <a:pt x="18511" y="5861"/>
                  </a:moveTo>
                  <a:lnTo>
                    <a:pt x="18417" y="5555"/>
                  </a:lnTo>
                  <a:cubicBezTo>
                    <a:pt x="18150" y="5695"/>
                    <a:pt x="17883" y="5765"/>
                    <a:pt x="17575" y="5948"/>
                  </a:cubicBezTo>
                  <a:lnTo>
                    <a:pt x="17669" y="6254"/>
                  </a:lnTo>
                  <a:cubicBezTo>
                    <a:pt x="17936" y="6114"/>
                    <a:pt x="18203" y="6044"/>
                    <a:pt x="18511" y="5861"/>
                  </a:cubicBezTo>
                  <a:close/>
                  <a:moveTo>
                    <a:pt x="15324" y="17925"/>
                  </a:moveTo>
                  <a:lnTo>
                    <a:pt x="15481" y="16819"/>
                  </a:lnTo>
                  <a:lnTo>
                    <a:pt x="15213" y="16732"/>
                  </a:lnTo>
                  <a:lnTo>
                    <a:pt x="15056" y="17867"/>
                  </a:lnTo>
                  <a:close/>
                  <a:moveTo>
                    <a:pt x="18793" y="5352"/>
                  </a:moveTo>
                  <a:lnTo>
                    <a:pt x="18099" y="4653"/>
                  </a:lnTo>
                  <a:lnTo>
                    <a:pt x="17942" y="4944"/>
                  </a:lnTo>
                  <a:lnTo>
                    <a:pt x="18614" y="5643"/>
                  </a:lnTo>
                  <a:close/>
                  <a:moveTo>
                    <a:pt x="21194" y="12525"/>
                  </a:moveTo>
                  <a:cubicBezTo>
                    <a:pt x="20788" y="14304"/>
                    <a:pt x="19856" y="15727"/>
                    <a:pt x="18578" y="16872"/>
                  </a:cubicBezTo>
                  <a:cubicBezTo>
                    <a:pt x="18578" y="16872"/>
                    <a:pt x="18586" y="16812"/>
                    <a:pt x="20175" y="6251"/>
                  </a:cubicBezTo>
                  <a:cubicBezTo>
                    <a:pt x="20175" y="6251"/>
                    <a:pt x="20169" y="6250"/>
                    <a:pt x="19856" y="6182"/>
                  </a:cubicBezTo>
                  <a:lnTo>
                    <a:pt x="18258" y="17150"/>
                  </a:lnTo>
                  <a:cubicBezTo>
                    <a:pt x="16394" y="18608"/>
                    <a:pt x="13891" y="19579"/>
                    <a:pt x="11281" y="20204"/>
                  </a:cubicBezTo>
                  <a:cubicBezTo>
                    <a:pt x="11281" y="20204"/>
                    <a:pt x="11290" y="20146"/>
                    <a:pt x="12879" y="9514"/>
                  </a:cubicBezTo>
                  <a:cubicBezTo>
                    <a:pt x="12879" y="9514"/>
                    <a:pt x="12872" y="9512"/>
                    <a:pt x="12559" y="9444"/>
                  </a:cubicBezTo>
                  <a:cubicBezTo>
                    <a:pt x="12559" y="9445"/>
                    <a:pt x="12551" y="9500"/>
                    <a:pt x="10961" y="20343"/>
                  </a:cubicBezTo>
                  <a:cubicBezTo>
                    <a:pt x="9843" y="20551"/>
                    <a:pt x="8778" y="20760"/>
                    <a:pt x="7659" y="20898"/>
                  </a:cubicBezTo>
                  <a:cubicBezTo>
                    <a:pt x="7659" y="20898"/>
                    <a:pt x="7659" y="20896"/>
                    <a:pt x="7659" y="20872"/>
                  </a:cubicBezTo>
                  <a:lnTo>
                    <a:pt x="7659" y="20690"/>
                  </a:lnTo>
                  <a:cubicBezTo>
                    <a:pt x="7659" y="20690"/>
                    <a:pt x="7657" y="20690"/>
                    <a:pt x="7626" y="20690"/>
                  </a:cubicBezTo>
                  <a:lnTo>
                    <a:pt x="7393" y="20690"/>
                  </a:lnTo>
                  <a:cubicBezTo>
                    <a:pt x="7393" y="20690"/>
                    <a:pt x="7393" y="20692"/>
                    <a:pt x="7386" y="20725"/>
                  </a:cubicBezTo>
                  <a:lnTo>
                    <a:pt x="7340" y="20968"/>
                  </a:lnTo>
                  <a:cubicBezTo>
                    <a:pt x="6221" y="21107"/>
                    <a:pt x="5103" y="21245"/>
                    <a:pt x="4038" y="21315"/>
                  </a:cubicBezTo>
                  <a:cubicBezTo>
                    <a:pt x="4038" y="21314"/>
                    <a:pt x="4045" y="21265"/>
                    <a:pt x="4996" y="15067"/>
                  </a:cubicBezTo>
                  <a:cubicBezTo>
                    <a:pt x="4996" y="15067"/>
                    <a:pt x="4994" y="15067"/>
                    <a:pt x="4963" y="15059"/>
                  </a:cubicBezTo>
                  <a:lnTo>
                    <a:pt x="4730" y="14998"/>
                  </a:lnTo>
                  <a:cubicBezTo>
                    <a:pt x="4730" y="14998"/>
                    <a:pt x="4722" y="15049"/>
                    <a:pt x="3718" y="21315"/>
                  </a:cubicBezTo>
                  <a:cubicBezTo>
                    <a:pt x="2373" y="21450"/>
                    <a:pt x="1095" y="21497"/>
                    <a:pt x="0" y="21532"/>
                  </a:cubicBezTo>
                  <a:lnTo>
                    <a:pt x="853" y="18399"/>
                  </a:lnTo>
                  <a:cubicBezTo>
                    <a:pt x="1039" y="18501"/>
                    <a:pt x="1247" y="18617"/>
                    <a:pt x="1481" y="18746"/>
                  </a:cubicBezTo>
                  <a:cubicBezTo>
                    <a:pt x="1481" y="18746"/>
                    <a:pt x="1482" y="18744"/>
                    <a:pt x="1495" y="18703"/>
                  </a:cubicBezTo>
                  <a:lnTo>
                    <a:pt x="1588" y="18399"/>
                  </a:lnTo>
                  <a:cubicBezTo>
                    <a:pt x="1588" y="18399"/>
                    <a:pt x="1578" y="18394"/>
                    <a:pt x="949" y="18046"/>
                  </a:cubicBezTo>
                  <a:lnTo>
                    <a:pt x="3384" y="9104"/>
                  </a:lnTo>
                  <a:cubicBezTo>
                    <a:pt x="3450" y="8953"/>
                    <a:pt x="3530" y="8817"/>
                    <a:pt x="3612" y="8681"/>
                  </a:cubicBezTo>
                  <a:cubicBezTo>
                    <a:pt x="3612" y="8681"/>
                    <a:pt x="3643" y="8708"/>
                    <a:pt x="7713" y="12152"/>
                  </a:cubicBezTo>
                  <a:cubicBezTo>
                    <a:pt x="7500" y="12360"/>
                    <a:pt x="7340" y="12499"/>
                    <a:pt x="7180" y="12638"/>
                  </a:cubicBezTo>
                  <a:cubicBezTo>
                    <a:pt x="7180" y="12638"/>
                    <a:pt x="7181" y="12640"/>
                    <a:pt x="7200" y="12672"/>
                  </a:cubicBezTo>
                  <a:lnTo>
                    <a:pt x="7340" y="12915"/>
                  </a:lnTo>
                  <a:cubicBezTo>
                    <a:pt x="7553" y="12707"/>
                    <a:pt x="7819" y="12568"/>
                    <a:pt x="8032" y="12360"/>
                  </a:cubicBezTo>
                  <a:cubicBezTo>
                    <a:pt x="8032" y="12360"/>
                    <a:pt x="8032" y="12359"/>
                    <a:pt x="8025" y="12343"/>
                  </a:cubicBezTo>
                  <a:lnTo>
                    <a:pt x="7979" y="12221"/>
                  </a:lnTo>
                  <a:cubicBezTo>
                    <a:pt x="7979" y="12221"/>
                    <a:pt x="7980" y="12220"/>
                    <a:pt x="7992" y="12195"/>
                  </a:cubicBezTo>
                  <a:lnTo>
                    <a:pt x="8085" y="12013"/>
                  </a:lnTo>
                  <a:cubicBezTo>
                    <a:pt x="8085" y="12013"/>
                    <a:pt x="8050" y="11983"/>
                    <a:pt x="3771" y="8403"/>
                  </a:cubicBezTo>
                  <a:cubicBezTo>
                    <a:pt x="6601" y="3761"/>
                    <a:pt x="10117" y="-68"/>
                    <a:pt x="13695" y="1"/>
                  </a:cubicBezTo>
                  <a:cubicBezTo>
                    <a:pt x="15842" y="43"/>
                    <a:pt x="18012" y="1487"/>
                    <a:pt x="20069" y="5002"/>
                  </a:cubicBezTo>
                  <a:cubicBezTo>
                    <a:pt x="19962" y="5002"/>
                    <a:pt x="19909" y="5002"/>
                    <a:pt x="19803" y="5071"/>
                  </a:cubicBezTo>
                  <a:cubicBezTo>
                    <a:pt x="19803" y="5071"/>
                    <a:pt x="19803" y="5074"/>
                    <a:pt x="19816" y="5114"/>
                  </a:cubicBezTo>
                  <a:lnTo>
                    <a:pt x="19909" y="5418"/>
                  </a:lnTo>
                  <a:cubicBezTo>
                    <a:pt x="20016" y="5349"/>
                    <a:pt x="20122" y="5349"/>
                    <a:pt x="20282" y="5279"/>
                  </a:cubicBezTo>
                  <a:cubicBezTo>
                    <a:pt x="20388" y="5557"/>
                    <a:pt x="20548" y="5835"/>
                    <a:pt x="20655" y="6043"/>
                  </a:cubicBezTo>
                  <a:cubicBezTo>
                    <a:pt x="21480" y="8611"/>
                    <a:pt x="21600" y="10746"/>
                    <a:pt x="21194" y="12525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16" name="Shape 816"/>
            <p:cNvSpPr/>
            <p:nvPr/>
          </p:nvSpPr>
          <p:spPr>
            <a:xfrm rot="17520289" flipH="1">
              <a:off x="7539114" y="6153448"/>
              <a:ext cx="898526" cy="479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17" name="Shape 817"/>
            <p:cNvSpPr/>
            <p:nvPr/>
          </p:nvSpPr>
          <p:spPr>
            <a:xfrm rot="11218091">
              <a:off x="8412239" y="1683047"/>
              <a:ext cx="563563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18" name="Shape 818"/>
            <p:cNvSpPr/>
            <p:nvPr/>
          </p:nvSpPr>
          <p:spPr>
            <a:xfrm rot="18086561">
              <a:off x="2668662" y="1746549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19" name="Shape 819"/>
            <p:cNvSpPr/>
            <p:nvPr/>
          </p:nvSpPr>
          <p:spPr>
            <a:xfrm rot="2700000">
              <a:off x="5157070" y="683717"/>
              <a:ext cx="752475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20" name="Shape 820"/>
            <p:cNvSpPr/>
            <p:nvPr/>
          </p:nvSpPr>
          <p:spPr>
            <a:xfrm rot="3158362">
              <a:off x="7733582" y="1237755"/>
              <a:ext cx="750888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21" name="Shape 821"/>
            <p:cNvSpPr/>
            <p:nvPr/>
          </p:nvSpPr>
          <p:spPr>
            <a:xfrm rot="288768">
              <a:off x="6761239" y="1073448"/>
              <a:ext cx="1171576" cy="110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22" name="Shape 822"/>
            <p:cNvSpPr/>
            <p:nvPr/>
          </p:nvSpPr>
          <p:spPr>
            <a:xfrm rot="7855726">
              <a:off x="4058519" y="1439367"/>
              <a:ext cx="1096964" cy="58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23" name="Shape 823"/>
            <p:cNvSpPr/>
            <p:nvPr/>
          </p:nvSpPr>
          <p:spPr>
            <a:xfrm rot="11792620" flipH="1">
              <a:off x="1071639" y="5551786"/>
              <a:ext cx="822326" cy="781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24" name="Shape 824"/>
            <p:cNvSpPr/>
            <p:nvPr/>
          </p:nvSpPr>
          <p:spPr>
            <a:xfrm rot="13042058">
              <a:off x="8328100" y="2346623"/>
              <a:ext cx="563564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25" name="Shape 825"/>
            <p:cNvSpPr/>
            <p:nvPr/>
          </p:nvSpPr>
          <p:spPr>
            <a:xfrm rot="19360752">
              <a:off x="7667700" y="340023"/>
              <a:ext cx="563565" cy="53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extrusionOk="0">
                  <a:moveTo>
                    <a:pt x="2021" y="19022"/>
                  </a:moveTo>
                  <a:cubicBezTo>
                    <a:pt x="1781" y="19303"/>
                    <a:pt x="1589" y="19514"/>
                    <a:pt x="1396" y="19725"/>
                  </a:cubicBezTo>
                  <a:lnTo>
                    <a:pt x="1589" y="20077"/>
                  </a:lnTo>
                  <a:cubicBezTo>
                    <a:pt x="1781" y="19796"/>
                    <a:pt x="1973" y="19585"/>
                    <a:pt x="2166" y="19303"/>
                  </a:cubicBezTo>
                  <a:close/>
                  <a:moveTo>
                    <a:pt x="3670" y="17147"/>
                  </a:moveTo>
                  <a:cubicBezTo>
                    <a:pt x="3475" y="17424"/>
                    <a:pt x="3280" y="17631"/>
                    <a:pt x="3060" y="17872"/>
                  </a:cubicBezTo>
                  <a:lnTo>
                    <a:pt x="3231" y="18114"/>
                  </a:lnTo>
                  <a:cubicBezTo>
                    <a:pt x="3426" y="17907"/>
                    <a:pt x="3622" y="17700"/>
                    <a:pt x="3841" y="17389"/>
                  </a:cubicBezTo>
                  <a:close/>
                  <a:moveTo>
                    <a:pt x="3319" y="14628"/>
                  </a:moveTo>
                  <a:lnTo>
                    <a:pt x="2550" y="14218"/>
                  </a:lnTo>
                  <a:lnTo>
                    <a:pt x="2469" y="14570"/>
                  </a:lnTo>
                  <a:lnTo>
                    <a:pt x="3238" y="14980"/>
                  </a:lnTo>
                  <a:close/>
                  <a:moveTo>
                    <a:pt x="5402" y="15324"/>
                  </a:moveTo>
                  <a:cubicBezTo>
                    <a:pt x="5306" y="15394"/>
                    <a:pt x="5258" y="15463"/>
                    <a:pt x="5211" y="15533"/>
                  </a:cubicBezTo>
                  <a:cubicBezTo>
                    <a:pt x="5210" y="15533"/>
                    <a:pt x="5199" y="15527"/>
                    <a:pt x="4541" y="15185"/>
                  </a:cubicBezTo>
                  <a:cubicBezTo>
                    <a:pt x="4541" y="15185"/>
                    <a:pt x="4539" y="15196"/>
                    <a:pt x="4493" y="15602"/>
                  </a:cubicBezTo>
                  <a:cubicBezTo>
                    <a:pt x="4493" y="15602"/>
                    <a:pt x="4502" y="15607"/>
                    <a:pt x="4924" y="15811"/>
                  </a:cubicBezTo>
                  <a:cubicBezTo>
                    <a:pt x="4876" y="15881"/>
                    <a:pt x="4828" y="15950"/>
                    <a:pt x="4756" y="16054"/>
                  </a:cubicBezTo>
                  <a:lnTo>
                    <a:pt x="4923" y="16298"/>
                  </a:lnTo>
                  <a:cubicBezTo>
                    <a:pt x="5115" y="16089"/>
                    <a:pt x="5306" y="15881"/>
                    <a:pt x="5527" y="15628"/>
                  </a:cubicBezTo>
                  <a:close/>
                  <a:moveTo>
                    <a:pt x="9067" y="17704"/>
                  </a:moveTo>
                  <a:lnTo>
                    <a:pt x="8763" y="17704"/>
                  </a:lnTo>
                  <a:lnTo>
                    <a:pt x="8682" y="18817"/>
                  </a:lnTo>
                  <a:lnTo>
                    <a:pt x="8905" y="18876"/>
                  </a:lnTo>
                  <a:close/>
                  <a:moveTo>
                    <a:pt x="7139" y="13662"/>
                  </a:moveTo>
                  <a:cubicBezTo>
                    <a:pt x="6895" y="13871"/>
                    <a:pt x="6700" y="14081"/>
                    <a:pt x="6474" y="14325"/>
                  </a:cubicBezTo>
                  <a:lnTo>
                    <a:pt x="6603" y="14570"/>
                  </a:lnTo>
                  <a:cubicBezTo>
                    <a:pt x="6847" y="14360"/>
                    <a:pt x="7042" y="14151"/>
                    <a:pt x="7268" y="13906"/>
                  </a:cubicBezTo>
                  <a:close/>
                  <a:moveTo>
                    <a:pt x="9391" y="14775"/>
                  </a:moveTo>
                  <a:lnTo>
                    <a:pt x="9148" y="14687"/>
                  </a:lnTo>
                  <a:lnTo>
                    <a:pt x="9006" y="15800"/>
                  </a:lnTo>
                  <a:lnTo>
                    <a:pt x="9249" y="15888"/>
                  </a:lnTo>
                  <a:close/>
                  <a:moveTo>
                    <a:pt x="9735" y="12050"/>
                  </a:moveTo>
                  <a:lnTo>
                    <a:pt x="9492" y="11963"/>
                  </a:lnTo>
                  <a:lnTo>
                    <a:pt x="9391" y="12812"/>
                  </a:lnTo>
                  <a:lnTo>
                    <a:pt x="9634" y="12871"/>
                  </a:lnTo>
                  <a:close/>
                  <a:moveTo>
                    <a:pt x="15746" y="16796"/>
                  </a:moveTo>
                  <a:lnTo>
                    <a:pt x="15503" y="16708"/>
                  </a:lnTo>
                  <a:lnTo>
                    <a:pt x="15361" y="17850"/>
                  </a:lnTo>
                  <a:lnTo>
                    <a:pt x="15604" y="17909"/>
                  </a:lnTo>
                  <a:close/>
                  <a:moveTo>
                    <a:pt x="10701" y="10439"/>
                  </a:moveTo>
                  <a:cubicBezTo>
                    <a:pt x="10457" y="10579"/>
                    <a:pt x="10262" y="10789"/>
                    <a:pt x="10018" y="10998"/>
                  </a:cubicBezTo>
                  <a:lnTo>
                    <a:pt x="10165" y="11348"/>
                  </a:lnTo>
                  <a:cubicBezTo>
                    <a:pt x="10360" y="11138"/>
                    <a:pt x="10604" y="10928"/>
                    <a:pt x="10830" y="10745"/>
                  </a:cubicBezTo>
                  <a:close/>
                  <a:moveTo>
                    <a:pt x="8966" y="6104"/>
                  </a:moveTo>
                  <a:lnTo>
                    <a:pt x="8278" y="5548"/>
                  </a:lnTo>
                  <a:lnTo>
                    <a:pt x="8197" y="5811"/>
                  </a:lnTo>
                  <a:lnTo>
                    <a:pt x="8865" y="6368"/>
                  </a:lnTo>
                  <a:close/>
                  <a:moveTo>
                    <a:pt x="16130" y="13779"/>
                  </a:moveTo>
                  <a:lnTo>
                    <a:pt x="15847" y="13720"/>
                  </a:lnTo>
                  <a:lnTo>
                    <a:pt x="15705" y="14833"/>
                  </a:lnTo>
                  <a:lnTo>
                    <a:pt x="15988" y="14892"/>
                  </a:lnTo>
                  <a:close/>
                  <a:moveTo>
                    <a:pt x="10848" y="7569"/>
                  </a:moveTo>
                  <a:lnTo>
                    <a:pt x="10119" y="7012"/>
                  </a:lnTo>
                  <a:lnTo>
                    <a:pt x="10018" y="7364"/>
                  </a:lnTo>
                  <a:lnTo>
                    <a:pt x="10686" y="7920"/>
                  </a:lnTo>
                  <a:close/>
                  <a:moveTo>
                    <a:pt x="12657" y="9023"/>
                  </a:moveTo>
                  <a:lnTo>
                    <a:pt x="12572" y="8962"/>
                  </a:lnTo>
                  <a:cubicBezTo>
                    <a:pt x="12572" y="8962"/>
                    <a:pt x="12561" y="8954"/>
                    <a:pt x="11937" y="8477"/>
                  </a:cubicBezTo>
                  <a:lnTo>
                    <a:pt x="11840" y="8824"/>
                  </a:lnTo>
                  <a:cubicBezTo>
                    <a:pt x="11840" y="8824"/>
                    <a:pt x="11848" y="8831"/>
                    <a:pt x="12279" y="9171"/>
                  </a:cubicBezTo>
                  <a:cubicBezTo>
                    <a:pt x="12132" y="9309"/>
                    <a:pt x="11986" y="9379"/>
                    <a:pt x="11858" y="9552"/>
                  </a:cubicBezTo>
                  <a:lnTo>
                    <a:pt x="11986" y="9795"/>
                  </a:lnTo>
                  <a:cubicBezTo>
                    <a:pt x="12230" y="9656"/>
                    <a:pt x="12425" y="9448"/>
                    <a:pt x="12663" y="9283"/>
                  </a:cubicBezTo>
                  <a:lnTo>
                    <a:pt x="12621" y="9101"/>
                  </a:lnTo>
                  <a:close/>
                  <a:moveTo>
                    <a:pt x="16474" y="10791"/>
                  </a:moveTo>
                  <a:lnTo>
                    <a:pt x="16231" y="10703"/>
                  </a:lnTo>
                  <a:lnTo>
                    <a:pt x="16090" y="11816"/>
                  </a:lnTo>
                  <a:lnTo>
                    <a:pt x="16333" y="11904"/>
                  </a:lnTo>
                  <a:close/>
                  <a:moveTo>
                    <a:pt x="14454" y="7627"/>
                  </a:moveTo>
                  <a:cubicBezTo>
                    <a:pt x="14210" y="7769"/>
                    <a:pt x="13966" y="7981"/>
                    <a:pt x="13740" y="8167"/>
                  </a:cubicBezTo>
                  <a:lnTo>
                    <a:pt x="13868" y="8477"/>
                  </a:lnTo>
                  <a:cubicBezTo>
                    <a:pt x="14063" y="8335"/>
                    <a:pt x="14307" y="8123"/>
                    <a:pt x="14539" y="7937"/>
                  </a:cubicBezTo>
                  <a:close/>
                  <a:moveTo>
                    <a:pt x="15422" y="7217"/>
                  </a:moveTo>
                  <a:lnTo>
                    <a:pt x="10119" y="1769"/>
                  </a:lnTo>
                  <a:lnTo>
                    <a:pt x="9978" y="2032"/>
                  </a:lnTo>
                  <a:lnTo>
                    <a:pt x="15219" y="7569"/>
                  </a:lnTo>
                  <a:close/>
                  <a:moveTo>
                    <a:pt x="16859" y="7774"/>
                  </a:moveTo>
                  <a:lnTo>
                    <a:pt x="16616" y="7715"/>
                  </a:lnTo>
                  <a:lnTo>
                    <a:pt x="16474" y="8828"/>
                  </a:lnTo>
                  <a:lnTo>
                    <a:pt x="16717" y="8887"/>
                  </a:lnTo>
                  <a:close/>
                  <a:moveTo>
                    <a:pt x="16418" y="6456"/>
                  </a:moveTo>
                  <a:cubicBezTo>
                    <a:pt x="16128" y="6594"/>
                    <a:pt x="15886" y="6733"/>
                    <a:pt x="15657" y="6914"/>
                  </a:cubicBezTo>
                  <a:lnTo>
                    <a:pt x="15741" y="7217"/>
                  </a:lnTo>
                  <a:cubicBezTo>
                    <a:pt x="15983" y="7079"/>
                    <a:pt x="16225" y="6940"/>
                    <a:pt x="16503" y="6758"/>
                  </a:cubicBezTo>
                  <a:close/>
                  <a:moveTo>
                    <a:pt x="18401" y="5460"/>
                  </a:moveTo>
                  <a:cubicBezTo>
                    <a:pt x="18160" y="5600"/>
                    <a:pt x="17918" y="5671"/>
                    <a:pt x="17640" y="5855"/>
                  </a:cubicBezTo>
                  <a:lnTo>
                    <a:pt x="17725" y="6163"/>
                  </a:lnTo>
                  <a:cubicBezTo>
                    <a:pt x="17966" y="6022"/>
                    <a:pt x="18208" y="5952"/>
                    <a:pt x="18486" y="5767"/>
                  </a:cubicBezTo>
                  <a:close/>
                  <a:moveTo>
                    <a:pt x="19891" y="6902"/>
                  </a:moveTo>
                  <a:lnTo>
                    <a:pt x="20894" y="8008"/>
                  </a:lnTo>
                  <a:cubicBezTo>
                    <a:pt x="21600" y="12049"/>
                    <a:pt x="20538" y="14864"/>
                    <a:pt x="18546" y="16849"/>
                  </a:cubicBezTo>
                  <a:cubicBezTo>
                    <a:pt x="18546" y="16849"/>
                    <a:pt x="18557" y="16767"/>
                    <a:pt x="19891" y="6902"/>
                  </a:cubicBezTo>
                  <a:close/>
                  <a:moveTo>
                    <a:pt x="13637" y="0"/>
                  </a:moveTo>
                  <a:lnTo>
                    <a:pt x="14642" y="1109"/>
                  </a:lnTo>
                  <a:lnTo>
                    <a:pt x="14632" y="1124"/>
                  </a:lnTo>
                  <a:lnTo>
                    <a:pt x="15260" y="1827"/>
                  </a:lnTo>
                  <a:lnTo>
                    <a:pt x="15273" y="1806"/>
                  </a:lnTo>
                  <a:lnTo>
                    <a:pt x="16305" y="2945"/>
                  </a:lnTo>
                  <a:lnTo>
                    <a:pt x="16272" y="3028"/>
                  </a:lnTo>
                  <a:lnTo>
                    <a:pt x="16899" y="3731"/>
                  </a:lnTo>
                  <a:lnTo>
                    <a:pt x="16936" y="3641"/>
                  </a:lnTo>
                  <a:lnTo>
                    <a:pt x="17991" y="4805"/>
                  </a:lnTo>
                  <a:lnTo>
                    <a:pt x="17972" y="4845"/>
                  </a:lnTo>
                  <a:lnTo>
                    <a:pt x="18579" y="5548"/>
                  </a:lnTo>
                  <a:lnTo>
                    <a:pt x="18611" y="5489"/>
                  </a:lnTo>
                  <a:lnTo>
                    <a:pt x="19633" y="6617"/>
                  </a:lnTo>
                  <a:lnTo>
                    <a:pt x="18257" y="17129"/>
                  </a:lnTo>
                  <a:cubicBezTo>
                    <a:pt x="16571" y="18596"/>
                    <a:pt x="14307" y="19574"/>
                    <a:pt x="11947" y="20203"/>
                  </a:cubicBezTo>
                  <a:cubicBezTo>
                    <a:pt x="11947" y="20202"/>
                    <a:pt x="11957" y="20126"/>
                    <a:pt x="13392" y="9444"/>
                  </a:cubicBezTo>
                  <a:cubicBezTo>
                    <a:pt x="13392" y="9444"/>
                    <a:pt x="13383" y="9442"/>
                    <a:pt x="13103" y="9374"/>
                  </a:cubicBezTo>
                  <a:cubicBezTo>
                    <a:pt x="13103" y="9374"/>
                    <a:pt x="13095" y="9434"/>
                    <a:pt x="11658" y="20342"/>
                  </a:cubicBezTo>
                  <a:cubicBezTo>
                    <a:pt x="10646" y="20552"/>
                    <a:pt x="9683" y="20762"/>
                    <a:pt x="8671" y="20901"/>
                  </a:cubicBezTo>
                  <a:cubicBezTo>
                    <a:pt x="8671" y="20901"/>
                    <a:pt x="8671" y="20899"/>
                    <a:pt x="8671" y="20875"/>
                  </a:cubicBezTo>
                  <a:lnTo>
                    <a:pt x="8671" y="20692"/>
                  </a:lnTo>
                  <a:cubicBezTo>
                    <a:pt x="8671" y="20692"/>
                    <a:pt x="8669" y="20692"/>
                    <a:pt x="8641" y="20692"/>
                  </a:cubicBezTo>
                  <a:lnTo>
                    <a:pt x="8430" y="20692"/>
                  </a:lnTo>
                  <a:cubicBezTo>
                    <a:pt x="8430" y="20692"/>
                    <a:pt x="8430" y="20694"/>
                    <a:pt x="8424" y="20727"/>
                  </a:cubicBezTo>
                  <a:lnTo>
                    <a:pt x="8382" y="20971"/>
                  </a:lnTo>
                  <a:cubicBezTo>
                    <a:pt x="7370" y="21111"/>
                    <a:pt x="6359" y="21251"/>
                    <a:pt x="5395" y="21321"/>
                  </a:cubicBezTo>
                  <a:cubicBezTo>
                    <a:pt x="5395" y="21320"/>
                    <a:pt x="5404" y="21260"/>
                    <a:pt x="6262" y="15033"/>
                  </a:cubicBezTo>
                  <a:cubicBezTo>
                    <a:pt x="6262" y="15033"/>
                    <a:pt x="6261" y="15032"/>
                    <a:pt x="6232" y="15024"/>
                  </a:cubicBezTo>
                  <a:lnTo>
                    <a:pt x="6022" y="14963"/>
                  </a:lnTo>
                  <a:cubicBezTo>
                    <a:pt x="6021" y="14963"/>
                    <a:pt x="6014" y="15016"/>
                    <a:pt x="5106" y="21321"/>
                  </a:cubicBezTo>
                  <a:cubicBezTo>
                    <a:pt x="3228" y="21530"/>
                    <a:pt x="1493" y="21530"/>
                    <a:pt x="289" y="21600"/>
                  </a:cubicBezTo>
                  <a:lnTo>
                    <a:pt x="578" y="21251"/>
                  </a:lnTo>
                  <a:cubicBezTo>
                    <a:pt x="578" y="21251"/>
                    <a:pt x="577" y="21249"/>
                    <a:pt x="554" y="21216"/>
                  </a:cubicBezTo>
                  <a:lnTo>
                    <a:pt x="385" y="20971"/>
                  </a:lnTo>
                  <a:cubicBezTo>
                    <a:pt x="241" y="21181"/>
                    <a:pt x="96" y="21321"/>
                    <a:pt x="0" y="21460"/>
                  </a:cubicBezTo>
                  <a:cubicBezTo>
                    <a:pt x="289" y="20342"/>
                    <a:pt x="674" y="19015"/>
                    <a:pt x="1156" y="17548"/>
                  </a:cubicBezTo>
                  <a:cubicBezTo>
                    <a:pt x="1156" y="17548"/>
                    <a:pt x="1175" y="17559"/>
                    <a:pt x="3083" y="18736"/>
                  </a:cubicBezTo>
                  <a:cubicBezTo>
                    <a:pt x="3083" y="18735"/>
                    <a:pt x="3084" y="18733"/>
                    <a:pt x="3095" y="18692"/>
                  </a:cubicBezTo>
                  <a:lnTo>
                    <a:pt x="3179" y="18386"/>
                  </a:lnTo>
                  <a:cubicBezTo>
                    <a:pt x="3179" y="18386"/>
                    <a:pt x="3159" y="18374"/>
                    <a:pt x="1252" y="17199"/>
                  </a:cubicBezTo>
                  <a:cubicBezTo>
                    <a:pt x="2168" y="14544"/>
                    <a:pt x="3468" y="11470"/>
                    <a:pt x="5010" y="8605"/>
                  </a:cubicBezTo>
                  <a:cubicBezTo>
                    <a:pt x="5010" y="8605"/>
                    <a:pt x="5034" y="8628"/>
                    <a:pt x="8719" y="12099"/>
                  </a:cubicBezTo>
                  <a:cubicBezTo>
                    <a:pt x="8527" y="12308"/>
                    <a:pt x="8382" y="12448"/>
                    <a:pt x="8237" y="12588"/>
                  </a:cubicBezTo>
                  <a:cubicBezTo>
                    <a:pt x="8238" y="12588"/>
                    <a:pt x="8238" y="12589"/>
                    <a:pt x="8256" y="12622"/>
                  </a:cubicBezTo>
                  <a:lnTo>
                    <a:pt x="8382" y="12867"/>
                  </a:lnTo>
                  <a:cubicBezTo>
                    <a:pt x="8575" y="12657"/>
                    <a:pt x="8816" y="12518"/>
                    <a:pt x="9008" y="12308"/>
                  </a:cubicBezTo>
                  <a:cubicBezTo>
                    <a:pt x="9008" y="12308"/>
                    <a:pt x="9008" y="12307"/>
                    <a:pt x="9002" y="12291"/>
                  </a:cubicBezTo>
                  <a:lnTo>
                    <a:pt x="8960" y="12168"/>
                  </a:lnTo>
                  <a:cubicBezTo>
                    <a:pt x="8960" y="12168"/>
                    <a:pt x="8961" y="12166"/>
                    <a:pt x="8972" y="12142"/>
                  </a:cubicBezTo>
                  <a:lnTo>
                    <a:pt x="9056" y="11959"/>
                  </a:lnTo>
                  <a:cubicBezTo>
                    <a:pt x="9056" y="11958"/>
                    <a:pt x="9022" y="11927"/>
                    <a:pt x="5154" y="8326"/>
                  </a:cubicBezTo>
                  <a:cubicBezTo>
                    <a:pt x="7582" y="3894"/>
                    <a:pt x="10568" y="199"/>
                    <a:pt x="13637" y="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26" name="Shape 826"/>
            <p:cNvSpPr/>
            <p:nvPr/>
          </p:nvSpPr>
          <p:spPr>
            <a:xfrm rot="8300299">
              <a:off x="6134176" y="236834"/>
              <a:ext cx="481014" cy="549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1" h="21526" extrusionOk="0">
                  <a:moveTo>
                    <a:pt x="16482" y="5469"/>
                  </a:moveTo>
                  <a:lnTo>
                    <a:pt x="17270" y="6242"/>
                  </a:lnTo>
                  <a:lnTo>
                    <a:pt x="17480" y="5920"/>
                  </a:lnTo>
                  <a:lnTo>
                    <a:pt x="16666" y="5147"/>
                  </a:lnTo>
                  <a:close/>
                  <a:moveTo>
                    <a:pt x="14278" y="3473"/>
                  </a:moveTo>
                  <a:lnTo>
                    <a:pt x="15091" y="4246"/>
                  </a:lnTo>
                  <a:lnTo>
                    <a:pt x="15275" y="3860"/>
                  </a:lnTo>
                  <a:lnTo>
                    <a:pt x="14462" y="3087"/>
                  </a:lnTo>
                  <a:close/>
                  <a:moveTo>
                    <a:pt x="12152" y="1380"/>
                  </a:moveTo>
                  <a:lnTo>
                    <a:pt x="12966" y="2153"/>
                  </a:lnTo>
                  <a:lnTo>
                    <a:pt x="13176" y="1863"/>
                  </a:lnTo>
                  <a:lnTo>
                    <a:pt x="12362" y="1091"/>
                  </a:lnTo>
                  <a:close/>
                  <a:moveTo>
                    <a:pt x="16162" y="6918"/>
                  </a:moveTo>
                  <a:cubicBezTo>
                    <a:pt x="16475" y="6764"/>
                    <a:pt x="16789" y="6686"/>
                    <a:pt x="17149" y="6484"/>
                  </a:cubicBezTo>
                  <a:lnTo>
                    <a:pt x="17039" y="6145"/>
                  </a:lnTo>
                  <a:cubicBezTo>
                    <a:pt x="16726" y="6300"/>
                    <a:pt x="16412" y="6377"/>
                    <a:pt x="16052" y="6580"/>
                  </a:cubicBezTo>
                  <a:close/>
                  <a:moveTo>
                    <a:pt x="13590" y="8077"/>
                  </a:moveTo>
                  <a:cubicBezTo>
                    <a:pt x="13903" y="7925"/>
                    <a:pt x="14217" y="7773"/>
                    <a:pt x="14577" y="7573"/>
                  </a:cubicBezTo>
                  <a:lnTo>
                    <a:pt x="14467" y="7240"/>
                  </a:lnTo>
                  <a:cubicBezTo>
                    <a:pt x="14091" y="7392"/>
                    <a:pt x="13778" y="7545"/>
                    <a:pt x="13480" y="7744"/>
                  </a:cubicBezTo>
                  <a:close/>
                  <a:moveTo>
                    <a:pt x="14540" y="9848"/>
                  </a:moveTo>
                  <a:lnTo>
                    <a:pt x="14855" y="9912"/>
                  </a:lnTo>
                  <a:lnTo>
                    <a:pt x="15039" y="8689"/>
                  </a:lnTo>
                  <a:lnTo>
                    <a:pt x="14724" y="8625"/>
                  </a:lnTo>
                  <a:close/>
                  <a:moveTo>
                    <a:pt x="6116" y="2378"/>
                  </a:moveTo>
                  <a:lnTo>
                    <a:pt x="12913" y="8464"/>
                  </a:lnTo>
                  <a:lnTo>
                    <a:pt x="13176" y="8077"/>
                  </a:lnTo>
                  <a:lnTo>
                    <a:pt x="6300" y="2089"/>
                  </a:lnTo>
                  <a:close/>
                  <a:moveTo>
                    <a:pt x="11161" y="9462"/>
                  </a:moveTo>
                  <a:cubicBezTo>
                    <a:pt x="11414" y="9306"/>
                    <a:pt x="11731" y="9073"/>
                    <a:pt x="12031" y="8868"/>
                  </a:cubicBezTo>
                  <a:lnTo>
                    <a:pt x="11921" y="8528"/>
                  </a:lnTo>
                  <a:cubicBezTo>
                    <a:pt x="11604" y="8684"/>
                    <a:pt x="11288" y="8917"/>
                    <a:pt x="10995" y="9121"/>
                  </a:cubicBezTo>
                  <a:close/>
                  <a:moveTo>
                    <a:pt x="14042" y="13132"/>
                  </a:moveTo>
                  <a:lnTo>
                    <a:pt x="14357" y="13229"/>
                  </a:lnTo>
                  <a:lnTo>
                    <a:pt x="14540" y="12005"/>
                  </a:lnTo>
                  <a:lnTo>
                    <a:pt x="14225" y="11909"/>
                  </a:lnTo>
                  <a:close/>
                  <a:moveTo>
                    <a:pt x="8720" y="10911"/>
                  </a:moveTo>
                  <a:cubicBezTo>
                    <a:pt x="9037" y="10758"/>
                    <a:pt x="9290" y="10529"/>
                    <a:pt x="9598" y="10348"/>
                  </a:cubicBezTo>
                  <a:lnTo>
                    <a:pt x="9543" y="10148"/>
                  </a:lnTo>
                  <a:lnTo>
                    <a:pt x="9591" y="10062"/>
                  </a:lnTo>
                  <a:lnTo>
                    <a:pt x="9480" y="9996"/>
                  </a:lnTo>
                  <a:cubicBezTo>
                    <a:pt x="9480" y="9995"/>
                    <a:pt x="9467" y="9987"/>
                    <a:pt x="8657" y="9462"/>
                  </a:cubicBezTo>
                  <a:lnTo>
                    <a:pt x="8530" y="9843"/>
                  </a:lnTo>
                  <a:cubicBezTo>
                    <a:pt x="8531" y="9843"/>
                    <a:pt x="8541" y="9850"/>
                    <a:pt x="9100" y="10224"/>
                  </a:cubicBezTo>
                  <a:cubicBezTo>
                    <a:pt x="8910" y="10377"/>
                    <a:pt x="8720" y="10453"/>
                    <a:pt x="8554" y="10644"/>
                  </a:cubicBezTo>
                  <a:close/>
                  <a:moveTo>
                    <a:pt x="6168" y="8238"/>
                  </a:moveTo>
                  <a:lnTo>
                    <a:pt x="7034" y="8850"/>
                  </a:lnTo>
                  <a:lnTo>
                    <a:pt x="7244" y="8464"/>
                  </a:lnTo>
                  <a:lnTo>
                    <a:pt x="6300" y="7852"/>
                  </a:lnTo>
                  <a:close/>
                  <a:moveTo>
                    <a:pt x="13543" y="16448"/>
                  </a:moveTo>
                  <a:lnTo>
                    <a:pt x="13910" y="16513"/>
                  </a:lnTo>
                  <a:lnTo>
                    <a:pt x="14094" y="15289"/>
                  </a:lnTo>
                  <a:lnTo>
                    <a:pt x="13727" y="15225"/>
                  </a:lnTo>
                  <a:close/>
                  <a:moveTo>
                    <a:pt x="3806" y="6532"/>
                  </a:moveTo>
                  <a:lnTo>
                    <a:pt x="4672" y="7144"/>
                  </a:lnTo>
                  <a:lnTo>
                    <a:pt x="4804" y="6854"/>
                  </a:lnTo>
                  <a:lnTo>
                    <a:pt x="3911" y="6242"/>
                  </a:lnTo>
                  <a:close/>
                  <a:moveTo>
                    <a:pt x="13097" y="19765"/>
                  </a:moveTo>
                  <a:lnTo>
                    <a:pt x="13412" y="19829"/>
                  </a:lnTo>
                  <a:lnTo>
                    <a:pt x="13596" y="18606"/>
                  </a:lnTo>
                  <a:lnTo>
                    <a:pt x="13281" y="18509"/>
                  </a:lnTo>
                  <a:close/>
                  <a:moveTo>
                    <a:pt x="6358" y="12617"/>
                  </a:moveTo>
                  <a:cubicBezTo>
                    <a:pt x="6611" y="12387"/>
                    <a:pt x="6928" y="12156"/>
                    <a:pt x="7221" y="11955"/>
                  </a:cubicBezTo>
                  <a:lnTo>
                    <a:pt x="7055" y="11619"/>
                  </a:lnTo>
                  <a:cubicBezTo>
                    <a:pt x="6738" y="11772"/>
                    <a:pt x="6485" y="12003"/>
                    <a:pt x="6168" y="12233"/>
                  </a:cubicBezTo>
                  <a:close/>
                  <a:moveTo>
                    <a:pt x="5355" y="14227"/>
                  </a:moveTo>
                  <a:lnTo>
                    <a:pt x="5670" y="14291"/>
                  </a:lnTo>
                  <a:lnTo>
                    <a:pt x="5801" y="13390"/>
                  </a:lnTo>
                  <a:lnTo>
                    <a:pt x="5486" y="13293"/>
                  </a:lnTo>
                  <a:close/>
                  <a:moveTo>
                    <a:pt x="4199" y="13688"/>
                  </a:moveTo>
                  <a:lnTo>
                    <a:pt x="2586" y="11927"/>
                  </a:lnTo>
                  <a:cubicBezTo>
                    <a:pt x="3116" y="12351"/>
                    <a:pt x="3743" y="12851"/>
                    <a:pt x="4484" y="13442"/>
                  </a:cubicBezTo>
                  <a:close/>
                  <a:moveTo>
                    <a:pt x="11379" y="21526"/>
                  </a:moveTo>
                  <a:lnTo>
                    <a:pt x="9180" y="19126"/>
                  </a:lnTo>
                  <a:cubicBezTo>
                    <a:pt x="9457" y="17377"/>
                    <a:pt x="9885" y="14682"/>
                    <a:pt x="10543" y="10524"/>
                  </a:cubicBezTo>
                  <a:cubicBezTo>
                    <a:pt x="10543" y="10524"/>
                    <a:pt x="10535" y="10523"/>
                    <a:pt x="10169" y="10448"/>
                  </a:cubicBezTo>
                  <a:cubicBezTo>
                    <a:pt x="10168" y="10448"/>
                    <a:pt x="10161" y="10498"/>
                    <a:pt x="8872" y="18789"/>
                  </a:cubicBezTo>
                  <a:lnTo>
                    <a:pt x="4461" y="13974"/>
                  </a:lnTo>
                  <a:cubicBezTo>
                    <a:pt x="4599" y="13880"/>
                    <a:pt x="4736" y="13786"/>
                    <a:pt x="4859" y="13673"/>
                  </a:cubicBezTo>
                  <a:cubicBezTo>
                    <a:pt x="4859" y="13673"/>
                    <a:pt x="4858" y="13671"/>
                    <a:pt x="4851" y="13654"/>
                  </a:cubicBezTo>
                  <a:lnTo>
                    <a:pt x="4796" y="13519"/>
                  </a:lnTo>
                  <a:cubicBezTo>
                    <a:pt x="4796" y="13519"/>
                    <a:pt x="4798" y="13517"/>
                    <a:pt x="4812" y="13490"/>
                  </a:cubicBezTo>
                  <a:lnTo>
                    <a:pt x="4921" y="13289"/>
                  </a:lnTo>
                  <a:cubicBezTo>
                    <a:pt x="4921" y="13289"/>
                    <a:pt x="4883" y="13259"/>
                    <a:pt x="994" y="10189"/>
                  </a:cubicBezTo>
                  <a:lnTo>
                    <a:pt x="0" y="9105"/>
                  </a:lnTo>
                  <a:cubicBezTo>
                    <a:pt x="3287" y="4051"/>
                    <a:pt x="7358" y="-74"/>
                    <a:pt x="11501" y="1"/>
                  </a:cubicBezTo>
                  <a:cubicBezTo>
                    <a:pt x="14019" y="47"/>
                    <a:pt x="16564" y="1646"/>
                    <a:pt x="18976" y="5533"/>
                  </a:cubicBezTo>
                  <a:cubicBezTo>
                    <a:pt x="18851" y="5533"/>
                    <a:pt x="18789" y="5533"/>
                    <a:pt x="18664" y="5610"/>
                  </a:cubicBezTo>
                  <a:cubicBezTo>
                    <a:pt x="18664" y="5610"/>
                    <a:pt x="18665" y="5613"/>
                    <a:pt x="18680" y="5658"/>
                  </a:cubicBezTo>
                  <a:lnTo>
                    <a:pt x="18789" y="5994"/>
                  </a:lnTo>
                  <a:cubicBezTo>
                    <a:pt x="18914" y="5917"/>
                    <a:pt x="19039" y="5917"/>
                    <a:pt x="19226" y="5840"/>
                  </a:cubicBezTo>
                  <a:cubicBezTo>
                    <a:pt x="19351" y="6147"/>
                    <a:pt x="19539" y="6455"/>
                    <a:pt x="19664" y="6685"/>
                  </a:cubicBezTo>
                  <a:cubicBezTo>
                    <a:pt x="21600" y="12367"/>
                    <a:pt x="20226" y="16130"/>
                    <a:pt x="17227" y="18664"/>
                  </a:cubicBezTo>
                  <a:cubicBezTo>
                    <a:pt x="17227" y="18664"/>
                    <a:pt x="17239" y="18591"/>
                    <a:pt x="19101" y="6915"/>
                  </a:cubicBezTo>
                  <a:cubicBezTo>
                    <a:pt x="19101" y="6915"/>
                    <a:pt x="19093" y="6914"/>
                    <a:pt x="18727" y="6838"/>
                  </a:cubicBezTo>
                  <a:lnTo>
                    <a:pt x="16853" y="18971"/>
                  </a:lnTo>
                  <a:cubicBezTo>
                    <a:pt x="15328" y="20096"/>
                    <a:pt x="13439" y="20959"/>
                    <a:pt x="11379" y="21526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27" name="Shape 827"/>
            <p:cNvSpPr/>
            <p:nvPr/>
          </p:nvSpPr>
          <p:spPr>
            <a:xfrm rot="8557941" flipH="1">
              <a:off x="5457900" y="171747"/>
              <a:ext cx="533402" cy="53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9604" y="6439"/>
                  </a:moveTo>
                  <a:lnTo>
                    <a:pt x="8881" y="5888"/>
                  </a:lnTo>
                  <a:lnTo>
                    <a:pt x="8968" y="5627"/>
                  </a:lnTo>
                  <a:lnTo>
                    <a:pt x="9714" y="6178"/>
                  </a:lnTo>
                  <a:close/>
                  <a:moveTo>
                    <a:pt x="3508" y="14972"/>
                  </a:moveTo>
                  <a:lnTo>
                    <a:pt x="2675" y="14566"/>
                  </a:lnTo>
                  <a:lnTo>
                    <a:pt x="2763" y="14218"/>
                  </a:lnTo>
                  <a:lnTo>
                    <a:pt x="3596" y="14624"/>
                  </a:lnTo>
                  <a:close/>
                  <a:moveTo>
                    <a:pt x="16533" y="1941"/>
                  </a:moveTo>
                  <a:lnTo>
                    <a:pt x="15854" y="1244"/>
                  </a:lnTo>
                  <a:lnTo>
                    <a:pt x="16029" y="983"/>
                  </a:lnTo>
                  <a:lnTo>
                    <a:pt x="16709" y="1679"/>
                  </a:lnTo>
                  <a:close/>
                  <a:moveTo>
                    <a:pt x="11578" y="7978"/>
                  </a:moveTo>
                  <a:lnTo>
                    <a:pt x="10854" y="7426"/>
                  </a:lnTo>
                  <a:lnTo>
                    <a:pt x="10964" y="7078"/>
                  </a:lnTo>
                  <a:lnTo>
                    <a:pt x="11753" y="7629"/>
                  </a:lnTo>
                  <a:close/>
                  <a:moveTo>
                    <a:pt x="3501" y="18078"/>
                  </a:moveTo>
                  <a:lnTo>
                    <a:pt x="3316" y="17839"/>
                  </a:lnTo>
                  <a:cubicBezTo>
                    <a:pt x="3554" y="17599"/>
                    <a:pt x="3765" y="17394"/>
                    <a:pt x="3977" y="17120"/>
                  </a:cubicBezTo>
                  <a:lnTo>
                    <a:pt x="4162" y="17360"/>
                  </a:lnTo>
                  <a:cubicBezTo>
                    <a:pt x="3924" y="17668"/>
                    <a:pt x="3712" y="17873"/>
                    <a:pt x="3501" y="18078"/>
                  </a:cubicBezTo>
                  <a:close/>
                  <a:moveTo>
                    <a:pt x="5334" y="16279"/>
                  </a:moveTo>
                  <a:lnTo>
                    <a:pt x="5153" y="16037"/>
                  </a:lnTo>
                  <a:cubicBezTo>
                    <a:pt x="5231" y="15934"/>
                    <a:pt x="5283" y="15865"/>
                    <a:pt x="5334" y="15796"/>
                  </a:cubicBezTo>
                  <a:cubicBezTo>
                    <a:pt x="4878" y="15594"/>
                    <a:pt x="4868" y="15589"/>
                    <a:pt x="4868" y="15589"/>
                  </a:cubicBezTo>
                  <a:cubicBezTo>
                    <a:pt x="4919" y="15184"/>
                    <a:pt x="4920" y="15176"/>
                    <a:pt x="4920" y="15176"/>
                  </a:cubicBezTo>
                  <a:lnTo>
                    <a:pt x="5555" y="15477"/>
                  </a:lnTo>
                  <a:cubicBezTo>
                    <a:pt x="5642" y="15519"/>
                    <a:pt x="5645" y="15520"/>
                    <a:pt x="5645" y="15520"/>
                  </a:cubicBezTo>
                  <a:cubicBezTo>
                    <a:pt x="5697" y="15451"/>
                    <a:pt x="5749" y="15382"/>
                    <a:pt x="5853" y="15314"/>
                  </a:cubicBezTo>
                  <a:lnTo>
                    <a:pt x="5989" y="15615"/>
                  </a:lnTo>
                  <a:cubicBezTo>
                    <a:pt x="5749" y="15865"/>
                    <a:pt x="5542" y="16072"/>
                    <a:pt x="5334" y="16279"/>
                  </a:cubicBezTo>
                  <a:close/>
                  <a:moveTo>
                    <a:pt x="1721" y="20023"/>
                  </a:moveTo>
                  <a:lnTo>
                    <a:pt x="1513" y="19674"/>
                  </a:lnTo>
                  <a:cubicBezTo>
                    <a:pt x="1721" y="19465"/>
                    <a:pt x="1930" y="19256"/>
                    <a:pt x="2190" y="18978"/>
                  </a:cubicBezTo>
                  <a:lnTo>
                    <a:pt x="2346" y="19256"/>
                  </a:lnTo>
                  <a:cubicBezTo>
                    <a:pt x="2138" y="19535"/>
                    <a:pt x="1930" y="19744"/>
                    <a:pt x="1721" y="20023"/>
                  </a:cubicBezTo>
                  <a:close/>
                  <a:moveTo>
                    <a:pt x="7874" y="13909"/>
                  </a:moveTo>
                  <a:cubicBezTo>
                    <a:pt x="7630" y="14151"/>
                    <a:pt x="7418" y="14359"/>
                    <a:pt x="7154" y="14566"/>
                  </a:cubicBezTo>
                  <a:lnTo>
                    <a:pt x="7015" y="14324"/>
                  </a:lnTo>
                  <a:cubicBezTo>
                    <a:pt x="7259" y="14082"/>
                    <a:pt x="7471" y="13874"/>
                    <a:pt x="7735" y="13666"/>
                  </a:cubicBezTo>
                  <a:close/>
                  <a:moveTo>
                    <a:pt x="18310" y="3827"/>
                  </a:moveTo>
                  <a:lnTo>
                    <a:pt x="17630" y="3131"/>
                  </a:lnTo>
                  <a:lnTo>
                    <a:pt x="17783" y="2782"/>
                  </a:lnTo>
                  <a:lnTo>
                    <a:pt x="18463" y="3479"/>
                  </a:lnTo>
                  <a:close/>
                  <a:moveTo>
                    <a:pt x="11733" y="10777"/>
                  </a:moveTo>
                  <a:cubicBezTo>
                    <a:pt x="11489" y="10958"/>
                    <a:pt x="11224" y="11166"/>
                    <a:pt x="11013" y="11373"/>
                  </a:cubicBezTo>
                  <a:lnTo>
                    <a:pt x="10854" y="11027"/>
                  </a:lnTo>
                  <a:cubicBezTo>
                    <a:pt x="11119" y="10820"/>
                    <a:pt x="11330" y="10612"/>
                    <a:pt x="11595" y="10474"/>
                  </a:cubicBezTo>
                  <a:close/>
                  <a:moveTo>
                    <a:pt x="13720" y="9328"/>
                  </a:moveTo>
                  <a:cubicBezTo>
                    <a:pt x="13462" y="9491"/>
                    <a:pt x="13251" y="9698"/>
                    <a:pt x="12986" y="9835"/>
                  </a:cubicBezTo>
                  <a:lnTo>
                    <a:pt x="12848" y="9595"/>
                  </a:lnTo>
                  <a:cubicBezTo>
                    <a:pt x="12986" y="9423"/>
                    <a:pt x="13145" y="9354"/>
                    <a:pt x="13304" y="9216"/>
                  </a:cubicBezTo>
                  <a:cubicBezTo>
                    <a:pt x="12839" y="8881"/>
                    <a:pt x="12828" y="8873"/>
                    <a:pt x="12828" y="8873"/>
                  </a:cubicBezTo>
                  <a:lnTo>
                    <a:pt x="12933" y="8529"/>
                  </a:lnTo>
                  <a:cubicBezTo>
                    <a:pt x="13611" y="9003"/>
                    <a:pt x="13621" y="9010"/>
                    <a:pt x="13621" y="9010"/>
                  </a:cubicBezTo>
                  <a:lnTo>
                    <a:pt x="13714" y="9070"/>
                  </a:lnTo>
                  <a:lnTo>
                    <a:pt x="13674" y="9148"/>
                  </a:lnTo>
                  <a:close/>
                  <a:moveTo>
                    <a:pt x="10438" y="12883"/>
                  </a:moveTo>
                  <a:lnTo>
                    <a:pt x="10174" y="12825"/>
                  </a:lnTo>
                  <a:lnTo>
                    <a:pt x="10284" y="11983"/>
                  </a:lnTo>
                  <a:lnTo>
                    <a:pt x="10547" y="12070"/>
                  </a:lnTo>
                  <a:close/>
                  <a:moveTo>
                    <a:pt x="15753" y="7994"/>
                  </a:moveTo>
                  <a:cubicBezTo>
                    <a:pt x="15502" y="8178"/>
                    <a:pt x="15237" y="8389"/>
                    <a:pt x="15026" y="8529"/>
                  </a:cubicBezTo>
                  <a:lnTo>
                    <a:pt x="14887" y="8222"/>
                  </a:lnTo>
                  <a:cubicBezTo>
                    <a:pt x="15131" y="8038"/>
                    <a:pt x="15396" y="7828"/>
                    <a:pt x="15660" y="7687"/>
                  </a:cubicBezTo>
                  <a:close/>
                  <a:moveTo>
                    <a:pt x="16490" y="7629"/>
                  </a:moveTo>
                  <a:lnTo>
                    <a:pt x="10810" y="2144"/>
                  </a:lnTo>
                  <a:lnTo>
                    <a:pt x="10964" y="1883"/>
                  </a:lnTo>
                  <a:lnTo>
                    <a:pt x="16709" y="7281"/>
                  </a:lnTo>
                  <a:close/>
                  <a:moveTo>
                    <a:pt x="17880" y="6827"/>
                  </a:moveTo>
                  <a:cubicBezTo>
                    <a:pt x="17579" y="7007"/>
                    <a:pt x="17317" y="7144"/>
                    <a:pt x="17055" y="7281"/>
                  </a:cubicBezTo>
                  <a:lnTo>
                    <a:pt x="16963" y="6981"/>
                  </a:lnTo>
                  <a:cubicBezTo>
                    <a:pt x="17212" y="6801"/>
                    <a:pt x="17474" y="6664"/>
                    <a:pt x="17788" y="6526"/>
                  </a:cubicBezTo>
                  <a:close/>
                  <a:moveTo>
                    <a:pt x="20130" y="5627"/>
                  </a:moveTo>
                  <a:lnTo>
                    <a:pt x="19472" y="4930"/>
                  </a:lnTo>
                  <a:lnTo>
                    <a:pt x="19625" y="4640"/>
                  </a:lnTo>
                  <a:lnTo>
                    <a:pt x="20305" y="5336"/>
                  </a:lnTo>
                  <a:close/>
                  <a:moveTo>
                    <a:pt x="10021" y="15872"/>
                  </a:moveTo>
                  <a:lnTo>
                    <a:pt x="9758" y="15785"/>
                  </a:lnTo>
                  <a:lnTo>
                    <a:pt x="9911" y="14682"/>
                  </a:lnTo>
                  <a:lnTo>
                    <a:pt x="10174" y="14769"/>
                  </a:lnTo>
                  <a:close/>
                  <a:moveTo>
                    <a:pt x="20029" y="5844"/>
                  </a:moveTo>
                  <a:cubicBezTo>
                    <a:pt x="19728" y="6027"/>
                    <a:pt x="19466" y="6097"/>
                    <a:pt x="19204" y="6236"/>
                  </a:cubicBezTo>
                  <a:lnTo>
                    <a:pt x="19112" y="5931"/>
                  </a:lnTo>
                  <a:cubicBezTo>
                    <a:pt x="19413" y="5749"/>
                    <a:pt x="19675" y="5679"/>
                    <a:pt x="19937" y="5540"/>
                  </a:cubicBezTo>
                  <a:close/>
                  <a:moveTo>
                    <a:pt x="5846" y="21251"/>
                  </a:moveTo>
                  <a:lnTo>
                    <a:pt x="13624" y="13389"/>
                  </a:lnTo>
                  <a:cubicBezTo>
                    <a:pt x="14191" y="9452"/>
                    <a:pt x="14196" y="9418"/>
                    <a:pt x="14196" y="9418"/>
                  </a:cubicBezTo>
                  <a:cubicBezTo>
                    <a:pt x="14503" y="9486"/>
                    <a:pt x="14509" y="9487"/>
                    <a:pt x="14510" y="9487"/>
                  </a:cubicBezTo>
                  <a:cubicBezTo>
                    <a:pt x="14313" y="10825"/>
                    <a:pt x="14141" y="11995"/>
                    <a:pt x="13991" y="13018"/>
                  </a:cubicBezTo>
                  <a:lnTo>
                    <a:pt x="18045" y="8921"/>
                  </a:lnTo>
                  <a:lnTo>
                    <a:pt x="17849" y="8877"/>
                  </a:lnTo>
                  <a:lnTo>
                    <a:pt x="18003" y="7774"/>
                  </a:lnTo>
                  <a:lnTo>
                    <a:pt x="18266" y="7832"/>
                  </a:lnTo>
                  <a:lnTo>
                    <a:pt x="18126" y="8839"/>
                  </a:lnTo>
                  <a:lnTo>
                    <a:pt x="21600" y="5327"/>
                  </a:lnTo>
                  <a:lnTo>
                    <a:pt x="21399" y="5403"/>
                  </a:lnTo>
                  <a:lnTo>
                    <a:pt x="21308" y="5100"/>
                  </a:lnTo>
                  <a:cubicBezTo>
                    <a:pt x="21295" y="5059"/>
                    <a:pt x="21295" y="5057"/>
                    <a:pt x="21295" y="5057"/>
                  </a:cubicBezTo>
                  <a:cubicBezTo>
                    <a:pt x="21399" y="4987"/>
                    <a:pt x="21451" y="4987"/>
                    <a:pt x="21556" y="4987"/>
                  </a:cubicBezTo>
                  <a:cubicBezTo>
                    <a:pt x="19540" y="1483"/>
                    <a:pt x="17414" y="42"/>
                    <a:pt x="15310" y="1"/>
                  </a:cubicBezTo>
                  <a:cubicBezTo>
                    <a:pt x="11803" y="-68"/>
                    <a:pt x="8357" y="3750"/>
                    <a:pt x="5585" y="8379"/>
                  </a:cubicBezTo>
                  <a:cubicBezTo>
                    <a:pt x="9781" y="11953"/>
                    <a:pt x="9812" y="11979"/>
                    <a:pt x="9812" y="11979"/>
                  </a:cubicBezTo>
                  <a:lnTo>
                    <a:pt x="9721" y="12161"/>
                  </a:lnTo>
                  <a:cubicBezTo>
                    <a:pt x="9709" y="12185"/>
                    <a:pt x="9708" y="12187"/>
                    <a:pt x="9708" y="12187"/>
                  </a:cubicBezTo>
                  <a:lnTo>
                    <a:pt x="9754" y="12308"/>
                  </a:lnTo>
                  <a:cubicBezTo>
                    <a:pt x="9760" y="12324"/>
                    <a:pt x="9760" y="12325"/>
                    <a:pt x="9760" y="12325"/>
                  </a:cubicBezTo>
                  <a:cubicBezTo>
                    <a:pt x="9551" y="12533"/>
                    <a:pt x="9290" y="12671"/>
                    <a:pt x="9082" y="12879"/>
                  </a:cubicBezTo>
                  <a:lnTo>
                    <a:pt x="8945" y="12637"/>
                  </a:lnTo>
                  <a:cubicBezTo>
                    <a:pt x="8926" y="12604"/>
                    <a:pt x="8925" y="12602"/>
                    <a:pt x="8925" y="12602"/>
                  </a:cubicBezTo>
                  <a:cubicBezTo>
                    <a:pt x="9082" y="12464"/>
                    <a:pt x="9238" y="12325"/>
                    <a:pt x="9447" y="12118"/>
                  </a:cubicBezTo>
                  <a:cubicBezTo>
                    <a:pt x="5458" y="8682"/>
                    <a:pt x="5428" y="8657"/>
                    <a:pt x="5428" y="8656"/>
                  </a:cubicBezTo>
                  <a:cubicBezTo>
                    <a:pt x="3758" y="11495"/>
                    <a:pt x="2349" y="14540"/>
                    <a:pt x="1357" y="17171"/>
                  </a:cubicBezTo>
                  <a:cubicBezTo>
                    <a:pt x="3419" y="18333"/>
                    <a:pt x="3444" y="18348"/>
                    <a:pt x="3445" y="18348"/>
                  </a:cubicBezTo>
                  <a:lnTo>
                    <a:pt x="3353" y="18651"/>
                  </a:lnTo>
                  <a:cubicBezTo>
                    <a:pt x="3341" y="18691"/>
                    <a:pt x="3340" y="18694"/>
                    <a:pt x="3340" y="18694"/>
                  </a:cubicBezTo>
                  <a:cubicBezTo>
                    <a:pt x="1270" y="17527"/>
                    <a:pt x="1253" y="17517"/>
                    <a:pt x="1253" y="17517"/>
                  </a:cubicBezTo>
                  <a:cubicBezTo>
                    <a:pt x="731" y="18971"/>
                    <a:pt x="313" y="20286"/>
                    <a:pt x="0" y="21394"/>
                  </a:cubicBezTo>
                  <a:cubicBezTo>
                    <a:pt x="104" y="21255"/>
                    <a:pt x="261" y="21117"/>
                    <a:pt x="418" y="20909"/>
                  </a:cubicBezTo>
                  <a:lnTo>
                    <a:pt x="600" y="21151"/>
                  </a:lnTo>
                  <a:cubicBezTo>
                    <a:pt x="625" y="21184"/>
                    <a:pt x="626" y="21186"/>
                    <a:pt x="626" y="21186"/>
                  </a:cubicBezTo>
                  <a:lnTo>
                    <a:pt x="313" y="21532"/>
                  </a:lnTo>
                  <a:cubicBezTo>
                    <a:pt x="1618" y="21463"/>
                    <a:pt x="3497" y="21463"/>
                    <a:pt x="5532" y="21255"/>
                  </a:cubicBezTo>
                  <a:cubicBezTo>
                    <a:pt x="6516" y="15006"/>
                    <a:pt x="6524" y="14956"/>
                    <a:pt x="6524" y="14956"/>
                  </a:cubicBezTo>
                  <a:lnTo>
                    <a:pt x="6752" y="15016"/>
                  </a:lnTo>
                  <a:cubicBezTo>
                    <a:pt x="6783" y="15024"/>
                    <a:pt x="6785" y="15025"/>
                    <a:pt x="6785" y="15025"/>
                  </a:cubicBezTo>
                  <a:cubicBezTo>
                    <a:pt x="5928" y="20710"/>
                    <a:pt x="5853" y="21207"/>
                    <a:pt x="5846" y="2125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28" name="Shape 828"/>
            <p:cNvSpPr/>
            <p:nvPr/>
          </p:nvSpPr>
          <p:spPr>
            <a:xfrm rot="14260338">
              <a:off x="3042519" y="3479303"/>
              <a:ext cx="1562102" cy="83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29" name="Shape 829"/>
            <p:cNvSpPr/>
            <p:nvPr/>
          </p:nvSpPr>
          <p:spPr>
            <a:xfrm rot="19642308">
              <a:off x="5291214" y="4623098"/>
              <a:ext cx="822326" cy="779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30" name="Shape 830"/>
            <p:cNvSpPr/>
            <p:nvPr/>
          </p:nvSpPr>
          <p:spPr>
            <a:xfrm rot="17366818">
              <a:off x="4880050" y="1573510"/>
              <a:ext cx="750889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31" name="Shape 831"/>
            <p:cNvSpPr/>
            <p:nvPr/>
          </p:nvSpPr>
          <p:spPr>
            <a:xfrm rot="18361205">
              <a:off x="1885232" y="2960191"/>
              <a:ext cx="752475" cy="401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32" name="Shape 832"/>
            <p:cNvSpPr/>
            <p:nvPr/>
          </p:nvSpPr>
          <p:spPr>
            <a:xfrm rot="1968420">
              <a:off x="3727525" y="2419648"/>
              <a:ext cx="1169990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33" name="Shape 833"/>
            <p:cNvSpPr/>
            <p:nvPr/>
          </p:nvSpPr>
          <p:spPr>
            <a:xfrm rot="20678873">
              <a:off x="2027314" y="3734098"/>
              <a:ext cx="822326" cy="779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34" name="Shape 834"/>
            <p:cNvSpPr/>
            <p:nvPr/>
          </p:nvSpPr>
          <p:spPr>
            <a:xfrm rot="16885505" flipH="1">
              <a:off x="3188568" y="4771530"/>
              <a:ext cx="1096965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35" name="Shape 835"/>
            <p:cNvSpPr/>
            <p:nvPr/>
          </p:nvSpPr>
          <p:spPr>
            <a:xfrm rot="10207366">
              <a:off x="2557538" y="2568873"/>
              <a:ext cx="1169989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36" name="Shape 836"/>
            <p:cNvSpPr/>
            <p:nvPr/>
          </p:nvSpPr>
          <p:spPr>
            <a:xfrm rot="4491075">
              <a:off x="2526581" y="4522292"/>
              <a:ext cx="750890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37" name="Shape 837"/>
            <p:cNvSpPr/>
            <p:nvPr/>
          </p:nvSpPr>
          <p:spPr>
            <a:xfrm rot="4770738">
              <a:off x="2943300" y="4134149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38" name="Shape 838"/>
            <p:cNvSpPr/>
            <p:nvPr/>
          </p:nvSpPr>
          <p:spPr>
            <a:xfrm rot="19178520">
              <a:off x="7332739" y="4230985"/>
              <a:ext cx="561976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39" name="Shape 839"/>
            <p:cNvSpPr/>
            <p:nvPr/>
          </p:nvSpPr>
          <p:spPr>
            <a:xfrm rot="18361205">
              <a:off x="4576837" y="2156123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40" name="Shape 840"/>
            <p:cNvSpPr/>
            <p:nvPr/>
          </p:nvSpPr>
          <p:spPr>
            <a:xfrm rot="11792620" flipH="1">
              <a:off x="4119638" y="4689773"/>
              <a:ext cx="823913" cy="781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41" name="Shape 841"/>
            <p:cNvSpPr/>
            <p:nvPr/>
          </p:nvSpPr>
          <p:spPr>
            <a:xfrm rot="18361205">
              <a:off x="6927925" y="3126086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42" name="Shape 842"/>
            <p:cNvSpPr/>
            <p:nvPr/>
          </p:nvSpPr>
          <p:spPr>
            <a:xfrm rot="1968420">
              <a:off x="6334200" y="4069061"/>
              <a:ext cx="1169990" cy="1111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43" name="Shape 843"/>
            <p:cNvSpPr/>
            <p:nvPr/>
          </p:nvSpPr>
          <p:spPr>
            <a:xfrm rot="20678873">
              <a:off x="6538989" y="2316461"/>
              <a:ext cx="822326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44" name="Shape 844"/>
            <p:cNvSpPr/>
            <p:nvPr/>
          </p:nvSpPr>
          <p:spPr>
            <a:xfrm rot="3206259" flipH="1">
              <a:off x="4300613" y="3721398"/>
              <a:ext cx="1096963" cy="58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45" name="Shape 845"/>
            <p:cNvSpPr/>
            <p:nvPr/>
          </p:nvSpPr>
          <p:spPr>
            <a:xfrm rot="4491075">
              <a:off x="6589787" y="3597574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46" name="Shape 846"/>
            <p:cNvSpPr/>
            <p:nvPr/>
          </p:nvSpPr>
          <p:spPr>
            <a:xfrm rot="19178520">
              <a:off x="4943551" y="4399261"/>
              <a:ext cx="563564" cy="53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47" name="Shape 847"/>
            <p:cNvSpPr/>
            <p:nvPr/>
          </p:nvSpPr>
          <p:spPr>
            <a:xfrm rot="18361205">
              <a:off x="5769844" y="3873005"/>
              <a:ext cx="752476" cy="401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48" name="Shape 848"/>
            <p:cNvSpPr/>
            <p:nvPr/>
          </p:nvSpPr>
          <p:spPr>
            <a:xfrm rot="11792620" flipH="1">
              <a:off x="5823025" y="2883198"/>
              <a:ext cx="822327" cy="781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49" name="Shape 849"/>
            <p:cNvSpPr/>
            <p:nvPr/>
          </p:nvSpPr>
          <p:spPr>
            <a:xfrm rot="14246117">
              <a:off x="5486475" y="5596236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50" name="Shape 850"/>
            <p:cNvSpPr/>
            <p:nvPr/>
          </p:nvSpPr>
          <p:spPr>
            <a:xfrm rot="1968420">
              <a:off x="5564263" y="1676698"/>
              <a:ext cx="1169989" cy="110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51" name="Shape 851"/>
            <p:cNvSpPr/>
            <p:nvPr/>
          </p:nvSpPr>
          <p:spPr>
            <a:xfrm rot="20678873">
              <a:off x="4818139" y="2629198"/>
              <a:ext cx="822326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52" name="Shape 852"/>
            <p:cNvSpPr/>
            <p:nvPr/>
          </p:nvSpPr>
          <p:spPr>
            <a:xfrm rot="16885505" flipH="1">
              <a:off x="5054675" y="3430886"/>
              <a:ext cx="1096965" cy="58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53" name="Shape 853"/>
            <p:cNvSpPr/>
            <p:nvPr/>
          </p:nvSpPr>
          <p:spPr>
            <a:xfrm rot="4491075">
              <a:off x="8145537" y="4480224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54" name="Shape 854"/>
            <p:cNvSpPr/>
            <p:nvPr/>
          </p:nvSpPr>
          <p:spPr>
            <a:xfrm rot="2242059">
              <a:off x="592213" y="6826547"/>
              <a:ext cx="531813" cy="53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9604" y="6439"/>
                  </a:moveTo>
                  <a:lnTo>
                    <a:pt x="8881" y="5888"/>
                  </a:lnTo>
                  <a:lnTo>
                    <a:pt x="8968" y="5627"/>
                  </a:lnTo>
                  <a:lnTo>
                    <a:pt x="9714" y="6178"/>
                  </a:lnTo>
                  <a:close/>
                  <a:moveTo>
                    <a:pt x="3508" y="14972"/>
                  </a:moveTo>
                  <a:lnTo>
                    <a:pt x="2675" y="14566"/>
                  </a:lnTo>
                  <a:lnTo>
                    <a:pt x="2763" y="14218"/>
                  </a:lnTo>
                  <a:lnTo>
                    <a:pt x="3596" y="14624"/>
                  </a:lnTo>
                  <a:close/>
                  <a:moveTo>
                    <a:pt x="16533" y="1941"/>
                  </a:moveTo>
                  <a:lnTo>
                    <a:pt x="15854" y="1244"/>
                  </a:lnTo>
                  <a:lnTo>
                    <a:pt x="16029" y="983"/>
                  </a:lnTo>
                  <a:lnTo>
                    <a:pt x="16709" y="1679"/>
                  </a:lnTo>
                  <a:close/>
                  <a:moveTo>
                    <a:pt x="11578" y="7978"/>
                  </a:moveTo>
                  <a:lnTo>
                    <a:pt x="10854" y="7426"/>
                  </a:lnTo>
                  <a:lnTo>
                    <a:pt x="10964" y="7078"/>
                  </a:lnTo>
                  <a:lnTo>
                    <a:pt x="11753" y="7629"/>
                  </a:lnTo>
                  <a:close/>
                  <a:moveTo>
                    <a:pt x="3501" y="18078"/>
                  </a:moveTo>
                  <a:lnTo>
                    <a:pt x="3316" y="17839"/>
                  </a:lnTo>
                  <a:cubicBezTo>
                    <a:pt x="3554" y="17599"/>
                    <a:pt x="3765" y="17394"/>
                    <a:pt x="3977" y="17120"/>
                  </a:cubicBezTo>
                  <a:lnTo>
                    <a:pt x="4162" y="17360"/>
                  </a:lnTo>
                  <a:cubicBezTo>
                    <a:pt x="3924" y="17668"/>
                    <a:pt x="3712" y="17873"/>
                    <a:pt x="3501" y="18078"/>
                  </a:cubicBezTo>
                  <a:close/>
                  <a:moveTo>
                    <a:pt x="5334" y="16279"/>
                  </a:moveTo>
                  <a:lnTo>
                    <a:pt x="5153" y="16037"/>
                  </a:lnTo>
                  <a:cubicBezTo>
                    <a:pt x="5231" y="15934"/>
                    <a:pt x="5283" y="15865"/>
                    <a:pt x="5334" y="15796"/>
                  </a:cubicBezTo>
                  <a:cubicBezTo>
                    <a:pt x="4878" y="15594"/>
                    <a:pt x="4868" y="15589"/>
                    <a:pt x="4868" y="15589"/>
                  </a:cubicBezTo>
                  <a:cubicBezTo>
                    <a:pt x="4919" y="15184"/>
                    <a:pt x="4920" y="15176"/>
                    <a:pt x="4920" y="15176"/>
                  </a:cubicBezTo>
                  <a:lnTo>
                    <a:pt x="5555" y="15477"/>
                  </a:lnTo>
                  <a:cubicBezTo>
                    <a:pt x="5642" y="15519"/>
                    <a:pt x="5645" y="15520"/>
                    <a:pt x="5645" y="15520"/>
                  </a:cubicBezTo>
                  <a:cubicBezTo>
                    <a:pt x="5697" y="15451"/>
                    <a:pt x="5749" y="15382"/>
                    <a:pt x="5853" y="15314"/>
                  </a:cubicBezTo>
                  <a:lnTo>
                    <a:pt x="5989" y="15615"/>
                  </a:lnTo>
                  <a:cubicBezTo>
                    <a:pt x="5749" y="15865"/>
                    <a:pt x="5542" y="16072"/>
                    <a:pt x="5334" y="16279"/>
                  </a:cubicBezTo>
                  <a:close/>
                  <a:moveTo>
                    <a:pt x="1721" y="20023"/>
                  </a:moveTo>
                  <a:lnTo>
                    <a:pt x="1513" y="19674"/>
                  </a:lnTo>
                  <a:cubicBezTo>
                    <a:pt x="1721" y="19465"/>
                    <a:pt x="1930" y="19256"/>
                    <a:pt x="2190" y="18978"/>
                  </a:cubicBezTo>
                  <a:lnTo>
                    <a:pt x="2346" y="19256"/>
                  </a:lnTo>
                  <a:cubicBezTo>
                    <a:pt x="2138" y="19535"/>
                    <a:pt x="1930" y="19744"/>
                    <a:pt x="1721" y="20023"/>
                  </a:cubicBezTo>
                  <a:close/>
                  <a:moveTo>
                    <a:pt x="7874" y="13909"/>
                  </a:moveTo>
                  <a:cubicBezTo>
                    <a:pt x="7630" y="14151"/>
                    <a:pt x="7418" y="14359"/>
                    <a:pt x="7154" y="14566"/>
                  </a:cubicBezTo>
                  <a:lnTo>
                    <a:pt x="7015" y="14324"/>
                  </a:lnTo>
                  <a:cubicBezTo>
                    <a:pt x="7259" y="14082"/>
                    <a:pt x="7471" y="13874"/>
                    <a:pt x="7735" y="13666"/>
                  </a:cubicBezTo>
                  <a:close/>
                  <a:moveTo>
                    <a:pt x="18310" y="3827"/>
                  </a:moveTo>
                  <a:lnTo>
                    <a:pt x="17630" y="3131"/>
                  </a:lnTo>
                  <a:lnTo>
                    <a:pt x="17783" y="2782"/>
                  </a:lnTo>
                  <a:lnTo>
                    <a:pt x="18463" y="3479"/>
                  </a:lnTo>
                  <a:close/>
                  <a:moveTo>
                    <a:pt x="11733" y="10777"/>
                  </a:moveTo>
                  <a:cubicBezTo>
                    <a:pt x="11489" y="10958"/>
                    <a:pt x="11224" y="11166"/>
                    <a:pt x="11013" y="11373"/>
                  </a:cubicBezTo>
                  <a:lnTo>
                    <a:pt x="10854" y="11027"/>
                  </a:lnTo>
                  <a:cubicBezTo>
                    <a:pt x="11119" y="10820"/>
                    <a:pt x="11330" y="10612"/>
                    <a:pt x="11595" y="10474"/>
                  </a:cubicBezTo>
                  <a:close/>
                  <a:moveTo>
                    <a:pt x="13720" y="9328"/>
                  </a:moveTo>
                  <a:cubicBezTo>
                    <a:pt x="13462" y="9491"/>
                    <a:pt x="13251" y="9698"/>
                    <a:pt x="12986" y="9835"/>
                  </a:cubicBezTo>
                  <a:lnTo>
                    <a:pt x="12848" y="9595"/>
                  </a:lnTo>
                  <a:cubicBezTo>
                    <a:pt x="12986" y="9423"/>
                    <a:pt x="13145" y="9354"/>
                    <a:pt x="13304" y="9216"/>
                  </a:cubicBezTo>
                  <a:cubicBezTo>
                    <a:pt x="12839" y="8881"/>
                    <a:pt x="12828" y="8873"/>
                    <a:pt x="12828" y="8873"/>
                  </a:cubicBezTo>
                  <a:lnTo>
                    <a:pt x="12933" y="8529"/>
                  </a:lnTo>
                  <a:cubicBezTo>
                    <a:pt x="13611" y="9003"/>
                    <a:pt x="13621" y="9010"/>
                    <a:pt x="13621" y="9010"/>
                  </a:cubicBezTo>
                  <a:lnTo>
                    <a:pt x="13714" y="9070"/>
                  </a:lnTo>
                  <a:lnTo>
                    <a:pt x="13674" y="9148"/>
                  </a:lnTo>
                  <a:close/>
                  <a:moveTo>
                    <a:pt x="10438" y="12883"/>
                  </a:moveTo>
                  <a:lnTo>
                    <a:pt x="10174" y="12825"/>
                  </a:lnTo>
                  <a:lnTo>
                    <a:pt x="10284" y="11983"/>
                  </a:lnTo>
                  <a:lnTo>
                    <a:pt x="10547" y="12070"/>
                  </a:lnTo>
                  <a:close/>
                  <a:moveTo>
                    <a:pt x="15753" y="7994"/>
                  </a:moveTo>
                  <a:cubicBezTo>
                    <a:pt x="15502" y="8178"/>
                    <a:pt x="15237" y="8389"/>
                    <a:pt x="15026" y="8529"/>
                  </a:cubicBezTo>
                  <a:lnTo>
                    <a:pt x="14887" y="8222"/>
                  </a:lnTo>
                  <a:cubicBezTo>
                    <a:pt x="15131" y="8038"/>
                    <a:pt x="15396" y="7828"/>
                    <a:pt x="15660" y="7687"/>
                  </a:cubicBezTo>
                  <a:close/>
                  <a:moveTo>
                    <a:pt x="16490" y="7629"/>
                  </a:moveTo>
                  <a:lnTo>
                    <a:pt x="10810" y="2144"/>
                  </a:lnTo>
                  <a:lnTo>
                    <a:pt x="10964" y="1883"/>
                  </a:lnTo>
                  <a:lnTo>
                    <a:pt x="16709" y="7281"/>
                  </a:lnTo>
                  <a:close/>
                  <a:moveTo>
                    <a:pt x="17880" y="6827"/>
                  </a:moveTo>
                  <a:cubicBezTo>
                    <a:pt x="17579" y="7007"/>
                    <a:pt x="17317" y="7144"/>
                    <a:pt x="17055" y="7281"/>
                  </a:cubicBezTo>
                  <a:lnTo>
                    <a:pt x="16963" y="6981"/>
                  </a:lnTo>
                  <a:cubicBezTo>
                    <a:pt x="17212" y="6801"/>
                    <a:pt x="17474" y="6664"/>
                    <a:pt x="17788" y="6526"/>
                  </a:cubicBezTo>
                  <a:close/>
                  <a:moveTo>
                    <a:pt x="20130" y="5627"/>
                  </a:moveTo>
                  <a:lnTo>
                    <a:pt x="19472" y="4930"/>
                  </a:lnTo>
                  <a:lnTo>
                    <a:pt x="19625" y="4640"/>
                  </a:lnTo>
                  <a:lnTo>
                    <a:pt x="20305" y="5336"/>
                  </a:lnTo>
                  <a:close/>
                  <a:moveTo>
                    <a:pt x="10021" y="15872"/>
                  </a:moveTo>
                  <a:lnTo>
                    <a:pt x="9758" y="15785"/>
                  </a:lnTo>
                  <a:lnTo>
                    <a:pt x="9911" y="14682"/>
                  </a:lnTo>
                  <a:lnTo>
                    <a:pt x="10174" y="14769"/>
                  </a:lnTo>
                  <a:close/>
                  <a:moveTo>
                    <a:pt x="20029" y="5844"/>
                  </a:moveTo>
                  <a:cubicBezTo>
                    <a:pt x="19728" y="6027"/>
                    <a:pt x="19466" y="6097"/>
                    <a:pt x="19204" y="6236"/>
                  </a:cubicBezTo>
                  <a:lnTo>
                    <a:pt x="19112" y="5931"/>
                  </a:lnTo>
                  <a:cubicBezTo>
                    <a:pt x="19413" y="5749"/>
                    <a:pt x="19675" y="5679"/>
                    <a:pt x="19937" y="5540"/>
                  </a:cubicBezTo>
                  <a:close/>
                  <a:moveTo>
                    <a:pt x="5846" y="21251"/>
                  </a:moveTo>
                  <a:lnTo>
                    <a:pt x="13624" y="13389"/>
                  </a:lnTo>
                  <a:cubicBezTo>
                    <a:pt x="14191" y="9452"/>
                    <a:pt x="14196" y="9418"/>
                    <a:pt x="14196" y="9418"/>
                  </a:cubicBezTo>
                  <a:cubicBezTo>
                    <a:pt x="14503" y="9486"/>
                    <a:pt x="14509" y="9487"/>
                    <a:pt x="14510" y="9487"/>
                  </a:cubicBezTo>
                  <a:cubicBezTo>
                    <a:pt x="14313" y="10825"/>
                    <a:pt x="14141" y="11995"/>
                    <a:pt x="13991" y="13018"/>
                  </a:cubicBezTo>
                  <a:lnTo>
                    <a:pt x="18045" y="8921"/>
                  </a:lnTo>
                  <a:lnTo>
                    <a:pt x="17849" y="8877"/>
                  </a:lnTo>
                  <a:lnTo>
                    <a:pt x="18003" y="7774"/>
                  </a:lnTo>
                  <a:lnTo>
                    <a:pt x="18266" y="7832"/>
                  </a:lnTo>
                  <a:lnTo>
                    <a:pt x="18126" y="8839"/>
                  </a:lnTo>
                  <a:lnTo>
                    <a:pt x="21600" y="5327"/>
                  </a:lnTo>
                  <a:lnTo>
                    <a:pt x="21399" y="5403"/>
                  </a:lnTo>
                  <a:lnTo>
                    <a:pt x="21308" y="5100"/>
                  </a:lnTo>
                  <a:cubicBezTo>
                    <a:pt x="21295" y="5059"/>
                    <a:pt x="21295" y="5057"/>
                    <a:pt x="21295" y="5057"/>
                  </a:cubicBezTo>
                  <a:cubicBezTo>
                    <a:pt x="21399" y="4987"/>
                    <a:pt x="21451" y="4987"/>
                    <a:pt x="21556" y="4987"/>
                  </a:cubicBezTo>
                  <a:cubicBezTo>
                    <a:pt x="19540" y="1483"/>
                    <a:pt x="17414" y="42"/>
                    <a:pt x="15310" y="1"/>
                  </a:cubicBezTo>
                  <a:cubicBezTo>
                    <a:pt x="11803" y="-68"/>
                    <a:pt x="8357" y="3750"/>
                    <a:pt x="5585" y="8379"/>
                  </a:cubicBezTo>
                  <a:cubicBezTo>
                    <a:pt x="9781" y="11953"/>
                    <a:pt x="9812" y="11979"/>
                    <a:pt x="9812" y="11979"/>
                  </a:cubicBezTo>
                  <a:lnTo>
                    <a:pt x="9721" y="12161"/>
                  </a:lnTo>
                  <a:cubicBezTo>
                    <a:pt x="9709" y="12185"/>
                    <a:pt x="9708" y="12187"/>
                    <a:pt x="9708" y="12187"/>
                  </a:cubicBezTo>
                  <a:lnTo>
                    <a:pt x="9754" y="12308"/>
                  </a:lnTo>
                  <a:cubicBezTo>
                    <a:pt x="9760" y="12324"/>
                    <a:pt x="9760" y="12325"/>
                    <a:pt x="9760" y="12325"/>
                  </a:cubicBezTo>
                  <a:cubicBezTo>
                    <a:pt x="9551" y="12533"/>
                    <a:pt x="9290" y="12671"/>
                    <a:pt x="9082" y="12879"/>
                  </a:cubicBezTo>
                  <a:lnTo>
                    <a:pt x="8945" y="12637"/>
                  </a:lnTo>
                  <a:cubicBezTo>
                    <a:pt x="8926" y="12604"/>
                    <a:pt x="8925" y="12602"/>
                    <a:pt x="8925" y="12602"/>
                  </a:cubicBezTo>
                  <a:cubicBezTo>
                    <a:pt x="9082" y="12464"/>
                    <a:pt x="9238" y="12325"/>
                    <a:pt x="9447" y="12118"/>
                  </a:cubicBezTo>
                  <a:cubicBezTo>
                    <a:pt x="5458" y="8682"/>
                    <a:pt x="5428" y="8657"/>
                    <a:pt x="5428" y="8656"/>
                  </a:cubicBezTo>
                  <a:cubicBezTo>
                    <a:pt x="3758" y="11495"/>
                    <a:pt x="2349" y="14540"/>
                    <a:pt x="1357" y="17171"/>
                  </a:cubicBezTo>
                  <a:cubicBezTo>
                    <a:pt x="3419" y="18333"/>
                    <a:pt x="3444" y="18348"/>
                    <a:pt x="3445" y="18348"/>
                  </a:cubicBezTo>
                  <a:lnTo>
                    <a:pt x="3353" y="18651"/>
                  </a:lnTo>
                  <a:cubicBezTo>
                    <a:pt x="3341" y="18691"/>
                    <a:pt x="3340" y="18694"/>
                    <a:pt x="3340" y="18694"/>
                  </a:cubicBezTo>
                  <a:cubicBezTo>
                    <a:pt x="1270" y="17527"/>
                    <a:pt x="1253" y="17517"/>
                    <a:pt x="1253" y="17517"/>
                  </a:cubicBezTo>
                  <a:cubicBezTo>
                    <a:pt x="731" y="18971"/>
                    <a:pt x="313" y="20286"/>
                    <a:pt x="0" y="21394"/>
                  </a:cubicBezTo>
                  <a:cubicBezTo>
                    <a:pt x="104" y="21255"/>
                    <a:pt x="261" y="21117"/>
                    <a:pt x="418" y="20909"/>
                  </a:cubicBezTo>
                  <a:lnTo>
                    <a:pt x="600" y="21151"/>
                  </a:lnTo>
                  <a:cubicBezTo>
                    <a:pt x="625" y="21184"/>
                    <a:pt x="626" y="21186"/>
                    <a:pt x="626" y="21186"/>
                  </a:cubicBezTo>
                  <a:lnTo>
                    <a:pt x="313" y="21532"/>
                  </a:lnTo>
                  <a:cubicBezTo>
                    <a:pt x="1618" y="21463"/>
                    <a:pt x="3497" y="21463"/>
                    <a:pt x="5532" y="21255"/>
                  </a:cubicBezTo>
                  <a:cubicBezTo>
                    <a:pt x="6516" y="15006"/>
                    <a:pt x="6524" y="14956"/>
                    <a:pt x="6524" y="14956"/>
                  </a:cubicBezTo>
                  <a:lnTo>
                    <a:pt x="6752" y="15016"/>
                  </a:lnTo>
                  <a:cubicBezTo>
                    <a:pt x="6783" y="15024"/>
                    <a:pt x="6785" y="15025"/>
                    <a:pt x="6785" y="15025"/>
                  </a:cubicBezTo>
                  <a:cubicBezTo>
                    <a:pt x="5928" y="20710"/>
                    <a:pt x="5853" y="21207"/>
                    <a:pt x="5846" y="2125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55" name="Shape 855"/>
            <p:cNvSpPr/>
            <p:nvPr/>
          </p:nvSpPr>
          <p:spPr>
            <a:xfrm rot="13039248" flipH="1">
              <a:off x="8237614" y="6658272"/>
              <a:ext cx="563563" cy="53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extrusionOk="0">
                  <a:moveTo>
                    <a:pt x="2021" y="19022"/>
                  </a:moveTo>
                  <a:cubicBezTo>
                    <a:pt x="1781" y="19303"/>
                    <a:pt x="1589" y="19514"/>
                    <a:pt x="1396" y="19725"/>
                  </a:cubicBezTo>
                  <a:lnTo>
                    <a:pt x="1589" y="20077"/>
                  </a:lnTo>
                  <a:cubicBezTo>
                    <a:pt x="1781" y="19796"/>
                    <a:pt x="1973" y="19585"/>
                    <a:pt x="2166" y="19303"/>
                  </a:cubicBezTo>
                  <a:close/>
                  <a:moveTo>
                    <a:pt x="3670" y="17147"/>
                  </a:moveTo>
                  <a:cubicBezTo>
                    <a:pt x="3475" y="17424"/>
                    <a:pt x="3280" y="17631"/>
                    <a:pt x="3060" y="17872"/>
                  </a:cubicBezTo>
                  <a:lnTo>
                    <a:pt x="3231" y="18114"/>
                  </a:lnTo>
                  <a:cubicBezTo>
                    <a:pt x="3426" y="17907"/>
                    <a:pt x="3622" y="17700"/>
                    <a:pt x="3841" y="17389"/>
                  </a:cubicBezTo>
                  <a:close/>
                  <a:moveTo>
                    <a:pt x="3319" y="14628"/>
                  </a:moveTo>
                  <a:lnTo>
                    <a:pt x="2550" y="14218"/>
                  </a:lnTo>
                  <a:lnTo>
                    <a:pt x="2469" y="14570"/>
                  </a:lnTo>
                  <a:lnTo>
                    <a:pt x="3238" y="14980"/>
                  </a:lnTo>
                  <a:close/>
                  <a:moveTo>
                    <a:pt x="5402" y="15324"/>
                  </a:moveTo>
                  <a:cubicBezTo>
                    <a:pt x="5306" y="15394"/>
                    <a:pt x="5258" y="15463"/>
                    <a:pt x="5211" y="15533"/>
                  </a:cubicBezTo>
                  <a:cubicBezTo>
                    <a:pt x="5210" y="15533"/>
                    <a:pt x="5199" y="15527"/>
                    <a:pt x="4541" y="15185"/>
                  </a:cubicBezTo>
                  <a:cubicBezTo>
                    <a:pt x="4541" y="15185"/>
                    <a:pt x="4539" y="15196"/>
                    <a:pt x="4493" y="15602"/>
                  </a:cubicBezTo>
                  <a:cubicBezTo>
                    <a:pt x="4493" y="15602"/>
                    <a:pt x="4502" y="15607"/>
                    <a:pt x="4924" y="15811"/>
                  </a:cubicBezTo>
                  <a:cubicBezTo>
                    <a:pt x="4876" y="15881"/>
                    <a:pt x="4828" y="15950"/>
                    <a:pt x="4756" y="16054"/>
                  </a:cubicBezTo>
                  <a:lnTo>
                    <a:pt x="4923" y="16298"/>
                  </a:lnTo>
                  <a:cubicBezTo>
                    <a:pt x="5115" y="16089"/>
                    <a:pt x="5306" y="15881"/>
                    <a:pt x="5527" y="15628"/>
                  </a:cubicBezTo>
                  <a:close/>
                  <a:moveTo>
                    <a:pt x="9067" y="17704"/>
                  </a:moveTo>
                  <a:lnTo>
                    <a:pt x="8763" y="17704"/>
                  </a:lnTo>
                  <a:lnTo>
                    <a:pt x="8682" y="18817"/>
                  </a:lnTo>
                  <a:lnTo>
                    <a:pt x="8905" y="18876"/>
                  </a:lnTo>
                  <a:close/>
                  <a:moveTo>
                    <a:pt x="7139" y="13662"/>
                  </a:moveTo>
                  <a:cubicBezTo>
                    <a:pt x="6895" y="13871"/>
                    <a:pt x="6700" y="14081"/>
                    <a:pt x="6474" y="14325"/>
                  </a:cubicBezTo>
                  <a:lnTo>
                    <a:pt x="6603" y="14570"/>
                  </a:lnTo>
                  <a:cubicBezTo>
                    <a:pt x="6847" y="14360"/>
                    <a:pt x="7042" y="14151"/>
                    <a:pt x="7268" y="13906"/>
                  </a:cubicBezTo>
                  <a:close/>
                  <a:moveTo>
                    <a:pt x="9391" y="14775"/>
                  </a:moveTo>
                  <a:lnTo>
                    <a:pt x="9148" y="14687"/>
                  </a:lnTo>
                  <a:lnTo>
                    <a:pt x="9006" y="15800"/>
                  </a:lnTo>
                  <a:lnTo>
                    <a:pt x="9249" y="15888"/>
                  </a:lnTo>
                  <a:close/>
                  <a:moveTo>
                    <a:pt x="9735" y="12050"/>
                  </a:moveTo>
                  <a:lnTo>
                    <a:pt x="9492" y="11963"/>
                  </a:lnTo>
                  <a:lnTo>
                    <a:pt x="9391" y="12812"/>
                  </a:lnTo>
                  <a:lnTo>
                    <a:pt x="9634" y="12871"/>
                  </a:lnTo>
                  <a:close/>
                  <a:moveTo>
                    <a:pt x="15746" y="16796"/>
                  </a:moveTo>
                  <a:lnTo>
                    <a:pt x="15503" y="16708"/>
                  </a:lnTo>
                  <a:lnTo>
                    <a:pt x="15361" y="17850"/>
                  </a:lnTo>
                  <a:lnTo>
                    <a:pt x="15604" y="17909"/>
                  </a:lnTo>
                  <a:close/>
                  <a:moveTo>
                    <a:pt x="10701" y="10439"/>
                  </a:moveTo>
                  <a:cubicBezTo>
                    <a:pt x="10457" y="10579"/>
                    <a:pt x="10262" y="10789"/>
                    <a:pt x="10018" y="10998"/>
                  </a:cubicBezTo>
                  <a:lnTo>
                    <a:pt x="10165" y="11348"/>
                  </a:lnTo>
                  <a:cubicBezTo>
                    <a:pt x="10360" y="11138"/>
                    <a:pt x="10604" y="10928"/>
                    <a:pt x="10830" y="10745"/>
                  </a:cubicBezTo>
                  <a:close/>
                  <a:moveTo>
                    <a:pt x="8966" y="6104"/>
                  </a:moveTo>
                  <a:lnTo>
                    <a:pt x="8278" y="5548"/>
                  </a:lnTo>
                  <a:lnTo>
                    <a:pt x="8197" y="5811"/>
                  </a:lnTo>
                  <a:lnTo>
                    <a:pt x="8865" y="6368"/>
                  </a:lnTo>
                  <a:close/>
                  <a:moveTo>
                    <a:pt x="16130" y="13779"/>
                  </a:moveTo>
                  <a:lnTo>
                    <a:pt x="15847" y="13720"/>
                  </a:lnTo>
                  <a:lnTo>
                    <a:pt x="15705" y="14833"/>
                  </a:lnTo>
                  <a:lnTo>
                    <a:pt x="15988" y="14892"/>
                  </a:lnTo>
                  <a:close/>
                  <a:moveTo>
                    <a:pt x="10848" y="7569"/>
                  </a:moveTo>
                  <a:lnTo>
                    <a:pt x="10119" y="7012"/>
                  </a:lnTo>
                  <a:lnTo>
                    <a:pt x="10018" y="7364"/>
                  </a:lnTo>
                  <a:lnTo>
                    <a:pt x="10686" y="7920"/>
                  </a:lnTo>
                  <a:close/>
                  <a:moveTo>
                    <a:pt x="12657" y="9023"/>
                  </a:moveTo>
                  <a:lnTo>
                    <a:pt x="12572" y="8962"/>
                  </a:lnTo>
                  <a:cubicBezTo>
                    <a:pt x="12572" y="8962"/>
                    <a:pt x="12561" y="8954"/>
                    <a:pt x="11937" y="8477"/>
                  </a:cubicBezTo>
                  <a:lnTo>
                    <a:pt x="11840" y="8824"/>
                  </a:lnTo>
                  <a:cubicBezTo>
                    <a:pt x="11840" y="8824"/>
                    <a:pt x="11848" y="8831"/>
                    <a:pt x="12279" y="9171"/>
                  </a:cubicBezTo>
                  <a:cubicBezTo>
                    <a:pt x="12132" y="9309"/>
                    <a:pt x="11986" y="9379"/>
                    <a:pt x="11858" y="9552"/>
                  </a:cubicBezTo>
                  <a:lnTo>
                    <a:pt x="11986" y="9795"/>
                  </a:lnTo>
                  <a:cubicBezTo>
                    <a:pt x="12230" y="9656"/>
                    <a:pt x="12425" y="9448"/>
                    <a:pt x="12663" y="9283"/>
                  </a:cubicBezTo>
                  <a:lnTo>
                    <a:pt x="12621" y="9101"/>
                  </a:lnTo>
                  <a:close/>
                  <a:moveTo>
                    <a:pt x="16474" y="10791"/>
                  </a:moveTo>
                  <a:lnTo>
                    <a:pt x="16231" y="10703"/>
                  </a:lnTo>
                  <a:lnTo>
                    <a:pt x="16090" y="11816"/>
                  </a:lnTo>
                  <a:lnTo>
                    <a:pt x="16333" y="11904"/>
                  </a:lnTo>
                  <a:close/>
                  <a:moveTo>
                    <a:pt x="14454" y="7627"/>
                  </a:moveTo>
                  <a:cubicBezTo>
                    <a:pt x="14210" y="7769"/>
                    <a:pt x="13966" y="7981"/>
                    <a:pt x="13740" y="8167"/>
                  </a:cubicBezTo>
                  <a:lnTo>
                    <a:pt x="13868" y="8477"/>
                  </a:lnTo>
                  <a:cubicBezTo>
                    <a:pt x="14063" y="8335"/>
                    <a:pt x="14307" y="8123"/>
                    <a:pt x="14539" y="7937"/>
                  </a:cubicBezTo>
                  <a:close/>
                  <a:moveTo>
                    <a:pt x="15422" y="7217"/>
                  </a:moveTo>
                  <a:lnTo>
                    <a:pt x="10119" y="1769"/>
                  </a:lnTo>
                  <a:lnTo>
                    <a:pt x="9978" y="2032"/>
                  </a:lnTo>
                  <a:lnTo>
                    <a:pt x="15219" y="7569"/>
                  </a:lnTo>
                  <a:close/>
                  <a:moveTo>
                    <a:pt x="16859" y="7774"/>
                  </a:moveTo>
                  <a:lnTo>
                    <a:pt x="16616" y="7715"/>
                  </a:lnTo>
                  <a:lnTo>
                    <a:pt x="16474" y="8828"/>
                  </a:lnTo>
                  <a:lnTo>
                    <a:pt x="16717" y="8887"/>
                  </a:lnTo>
                  <a:close/>
                  <a:moveTo>
                    <a:pt x="16418" y="6456"/>
                  </a:moveTo>
                  <a:cubicBezTo>
                    <a:pt x="16128" y="6594"/>
                    <a:pt x="15886" y="6733"/>
                    <a:pt x="15657" y="6914"/>
                  </a:cubicBezTo>
                  <a:lnTo>
                    <a:pt x="15741" y="7217"/>
                  </a:lnTo>
                  <a:cubicBezTo>
                    <a:pt x="15983" y="7079"/>
                    <a:pt x="16225" y="6940"/>
                    <a:pt x="16503" y="6758"/>
                  </a:cubicBezTo>
                  <a:close/>
                  <a:moveTo>
                    <a:pt x="18401" y="5460"/>
                  </a:moveTo>
                  <a:cubicBezTo>
                    <a:pt x="18160" y="5600"/>
                    <a:pt x="17918" y="5671"/>
                    <a:pt x="17640" y="5855"/>
                  </a:cubicBezTo>
                  <a:lnTo>
                    <a:pt x="17725" y="6163"/>
                  </a:lnTo>
                  <a:cubicBezTo>
                    <a:pt x="17966" y="6022"/>
                    <a:pt x="18208" y="5952"/>
                    <a:pt x="18486" y="5767"/>
                  </a:cubicBezTo>
                  <a:close/>
                  <a:moveTo>
                    <a:pt x="19891" y="6902"/>
                  </a:moveTo>
                  <a:lnTo>
                    <a:pt x="20894" y="8008"/>
                  </a:lnTo>
                  <a:cubicBezTo>
                    <a:pt x="21600" y="12049"/>
                    <a:pt x="20538" y="14864"/>
                    <a:pt x="18546" y="16849"/>
                  </a:cubicBezTo>
                  <a:cubicBezTo>
                    <a:pt x="18546" y="16849"/>
                    <a:pt x="18557" y="16767"/>
                    <a:pt x="19891" y="6902"/>
                  </a:cubicBezTo>
                  <a:close/>
                  <a:moveTo>
                    <a:pt x="13637" y="0"/>
                  </a:moveTo>
                  <a:lnTo>
                    <a:pt x="14642" y="1109"/>
                  </a:lnTo>
                  <a:lnTo>
                    <a:pt x="14632" y="1124"/>
                  </a:lnTo>
                  <a:lnTo>
                    <a:pt x="15260" y="1827"/>
                  </a:lnTo>
                  <a:lnTo>
                    <a:pt x="15273" y="1806"/>
                  </a:lnTo>
                  <a:lnTo>
                    <a:pt x="16305" y="2945"/>
                  </a:lnTo>
                  <a:lnTo>
                    <a:pt x="16272" y="3028"/>
                  </a:lnTo>
                  <a:lnTo>
                    <a:pt x="16899" y="3731"/>
                  </a:lnTo>
                  <a:lnTo>
                    <a:pt x="16936" y="3641"/>
                  </a:lnTo>
                  <a:lnTo>
                    <a:pt x="17991" y="4805"/>
                  </a:lnTo>
                  <a:lnTo>
                    <a:pt x="17972" y="4845"/>
                  </a:lnTo>
                  <a:lnTo>
                    <a:pt x="18579" y="5548"/>
                  </a:lnTo>
                  <a:lnTo>
                    <a:pt x="18611" y="5489"/>
                  </a:lnTo>
                  <a:lnTo>
                    <a:pt x="19633" y="6617"/>
                  </a:lnTo>
                  <a:lnTo>
                    <a:pt x="18257" y="17129"/>
                  </a:lnTo>
                  <a:cubicBezTo>
                    <a:pt x="16571" y="18596"/>
                    <a:pt x="14307" y="19574"/>
                    <a:pt x="11947" y="20203"/>
                  </a:cubicBezTo>
                  <a:cubicBezTo>
                    <a:pt x="11947" y="20202"/>
                    <a:pt x="11957" y="20126"/>
                    <a:pt x="13392" y="9444"/>
                  </a:cubicBezTo>
                  <a:cubicBezTo>
                    <a:pt x="13392" y="9444"/>
                    <a:pt x="13383" y="9442"/>
                    <a:pt x="13103" y="9374"/>
                  </a:cubicBezTo>
                  <a:cubicBezTo>
                    <a:pt x="13103" y="9374"/>
                    <a:pt x="13095" y="9434"/>
                    <a:pt x="11658" y="20342"/>
                  </a:cubicBezTo>
                  <a:cubicBezTo>
                    <a:pt x="10646" y="20552"/>
                    <a:pt x="9683" y="20762"/>
                    <a:pt x="8671" y="20901"/>
                  </a:cubicBezTo>
                  <a:cubicBezTo>
                    <a:pt x="8671" y="20901"/>
                    <a:pt x="8671" y="20899"/>
                    <a:pt x="8671" y="20875"/>
                  </a:cubicBezTo>
                  <a:lnTo>
                    <a:pt x="8671" y="20692"/>
                  </a:lnTo>
                  <a:cubicBezTo>
                    <a:pt x="8671" y="20692"/>
                    <a:pt x="8669" y="20692"/>
                    <a:pt x="8641" y="20692"/>
                  </a:cubicBezTo>
                  <a:lnTo>
                    <a:pt x="8430" y="20692"/>
                  </a:lnTo>
                  <a:cubicBezTo>
                    <a:pt x="8430" y="20692"/>
                    <a:pt x="8430" y="20694"/>
                    <a:pt x="8424" y="20727"/>
                  </a:cubicBezTo>
                  <a:lnTo>
                    <a:pt x="8382" y="20971"/>
                  </a:lnTo>
                  <a:cubicBezTo>
                    <a:pt x="7370" y="21111"/>
                    <a:pt x="6359" y="21251"/>
                    <a:pt x="5395" y="21321"/>
                  </a:cubicBezTo>
                  <a:cubicBezTo>
                    <a:pt x="5395" y="21320"/>
                    <a:pt x="5404" y="21260"/>
                    <a:pt x="6262" y="15033"/>
                  </a:cubicBezTo>
                  <a:cubicBezTo>
                    <a:pt x="6262" y="15033"/>
                    <a:pt x="6261" y="15032"/>
                    <a:pt x="6232" y="15024"/>
                  </a:cubicBezTo>
                  <a:lnTo>
                    <a:pt x="6022" y="14963"/>
                  </a:lnTo>
                  <a:cubicBezTo>
                    <a:pt x="6021" y="14963"/>
                    <a:pt x="6014" y="15016"/>
                    <a:pt x="5106" y="21321"/>
                  </a:cubicBezTo>
                  <a:cubicBezTo>
                    <a:pt x="3228" y="21530"/>
                    <a:pt x="1493" y="21530"/>
                    <a:pt x="289" y="21600"/>
                  </a:cubicBezTo>
                  <a:lnTo>
                    <a:pt x="578" y="21251"/>
                  </a:lnTo>
                  <a:cubicBezTo>
                    <a:pt x="578" y="21251"/>
                    <a:pt x="577" y="21249"/>
                    <a:pt x="554" y="21216"/>
                  </a:cubicBezTo>
                  <a:lnTo>
                    <a:pt x="385" y="20971"/>
                  </a:lnTo>
                  <a:cubicBezTo>
                    <a:pt x="241" y="21181"/>
                    <a:pt x="96" y="21321"/>
                    <a:pt x="0" y="21460"/>
                  </a:cubicBezTo>
                  <a:cubicBezTo>
                    <a:pt x="289" y="20342"/>
                    <a:pt x="674" y="19015"/>
                    <a:pt x="1156" y="17548"/>
                  </a:cubicBezTo>
                  <a:cubicBezTo>
                    <a:pt x="1156" y="17548"/>
                    <a:pt x="1175" y="17559"/>
                    <a:pt x="3083" y="18736"/>
                  </a:cubicBezTo>
                  <a:cubicBezTo>
                    <a:pt x="3083" y="18735"/>
                    <a:pt x="3084" y="18733"/>
                    <a:pt x="3095" y="18692"/>
                  </a:cubicBezTo>
                  <a:lnTo>
                    <a:pt x="3179" y="18386"/>
                  </a:lnTo>
                  <a:cubicBezTo>
                    <a:pt x="3179" y="18386"/>
                    <a:pt x="3159" y="18374"/>
                    <a:pt x="1252" y="17199"/>
                  </a:cubicBezTo>
                  <a:cubicBezTo>
                    <a:pt x="2168" y="14544"/>
                    <a:pt x="3468" y="11470"/>
                    <a:pt x="5010" y="8605"/>
                  </a:cubicBezTo>
                  <a:cubicBezTo>
                    <a:pt x="5010" y="8605"/>
                    <a:pt x="5034" y="8628"/>
                    <a:pt x="8719" y="12099"/>
                  </a:cubicBezTo>
                  <a:cubicBezTo>
                    <a:pt x="8527" y="12308"/>
                    <a:pt x="8382" y="12448"/>
                    <a:pt x="8237" y="12588"/>
                  </a:cubicBezTo>
                  <a:cubicBezTo>
                    <a:pt x="8238" y="12588"/>
                    <a:pt x="8238" y="12589"/>
                    <a:pt x="8256" y="12622"/>
                  </a:cubicBezTo>
                  <a:lnTo>
                    <a:pt x="8382" y="12867"/>
                  </a:lnTo>
                  <a:cubicBezTo>
                    <a:pt x="8575" y="12657"/>
                    <a:pt x="8816" y="12518"/>
                    <a:pt x="9008" y="12308"/>
                  </a:cubicBezTo>
                  <a:cubicBezTo>
                    <a:pt x="9008" y="12308"/>
                    <a:pt x="9008" y="12307"/>
                    <a:pt x="9002" y="12291"/>
                  </a:cubicBezTo>
                  <a:lnTo>
                    <a:pt x="8960" y="12168"/>
                  </a:lnTo>
                  <a:cubicBezTo>
                    <a:pt x="8960" y="12168"/>
                    <a:pt x="8961" y="12166"/>
                    <a:pt x="8972" y="12142"/>
                  </a:cubicBezTo>
                  <a:lnTo>
                    <a:pt x="9056" y="11959"/>
                  </a:lnTo>
                  <a:cubicBezTo>
                    <a:pt x="9056" y="11958"/>
                    <a:pt x="9022" y="11927"/>
                    <a:pt x="5154" y="8326"/>
                  </a:cubicBezTo>
                  <a:cubicBezTo>
                    <a:pt x="7582" y="3894"/>
                    <a:pt x="10568" y="199"/>
                    <a:pt x="13637" y="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857" name="Shape 857"/>
          <p:cNvSpPr/>
          <p:nvPr/>
        </p:nvSpPr>
        <p:spPr>
          <a:xfrm flipH="1">
            <a:off x="655515" y="304799"/>
            <a:ext cx="3781549" cy="29892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0" h="21600" extrusionOk="0">
                <a:moveTo>
                  <a:pt x="20374" y="21600"/>
                </a:moveTo>
                <a:cubicBezTo>
                  <a:pt x="20210" y="20371"/>
                  <a:pt x="20942" y="19410"/>
                  <a:pt x="21590" y="19622"/>
                </a:cubicBezTo>
                <a:cubicBezTo>
                  <a:pt x="21600" y="13859"/>
                  <a:pt x="21492" y="7597"/>
                  <a:pt x="21503" y="1834"/>
                </a:cubicBezTo>
                <a:cubicBezTo>
                  <a:pt x="20839" y="1826"/>
                  <a:pt x="20065" y="933"/>
                  <a:pt x="20063" y="0"/>
                </a:cubicBezTo>
                <a:lnTo>
                  <a:pt x="1437" y="4"/>
                </a:lnTo>
                <a:cubicBezTo>
                  <a:pt x="1452" y="1031"/>
                  <a:pt x="1094" y="2178"/>
                  <a:pt x="0" y="2118"/>
                </a:cubicBezTo>
                <a:cubicBezTo>
                  <a:pt x="23" y="8002"/>
                  <a:pt x="48" y="13888"/>
                  <a:pt x="70" y="19772"/>
                </a:cubicBezTo>
                <a:cubicBezTo>
                  <a:pt x="701" y="19482"/>
                  <a:pt x="1553" y="20373"/>
                  <a:pt x="1404" y="21584"/>
                </a:cubicBezTo>
                <a:lnTo>
                  <a:pt x="20374" y="21600"/>
                </a:lnTo>
                <a:close/>
              </a:path>
            </a:pathLst>
          </a:custGeom>
          <a:solidFill>
            <a:srgbClr val="6A452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858" name="Shape 858"/>
          <p:cNvSpPr/>
          <p:nvPr/>
        </p:nvSpPr>
        <p:spPr>
          <a:xfrm flipH="1">
            <a:off x="704850" y="354013"/>
            <a:ext cx="3684589" cy="28924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600" extrusionOk="0">
                <a:moveTo>
                  <a:pt x="1455" y="0"/>
                </a:moveTo>
                <a:lnTo>
                  <a:pt x="19954" y="0"/>
                </a:lnTo>
                <a:cubicBezTo>
                  <a:pt x="20043" y="934"/>
                  <a:pt x="21010" y="1863"/>
                  <a:pt x="21461" y="1928"/>
                </a:cubicBezTo>
                <a:cubicBezTo>
                  <a:pt x="21477" y="7810"/>
                  <a:pt x="21543" y="13658"/>
                  <a:pt x="21559" y="19540"/>
                </a:cubicBezTo>
                <a:cubicBezTo>
                  <a:pt x="20858" y="19474"/>
                  <a:pt x="20195" y="20619"/>
                  <a:pt x="20292" y="21600"/>
                </a:cubicBezTo>
                <a:lnTo>
                  <a:pt x="1483" y="21514"/>
                </a:lnTo>
                <a:cubicBezTo>
                  <a:pt x="1451" y="20666"/>
                  <a:pt x="1152" y="19728"/>
                  <a:pt x="33" y="19601"/>
                </a:cubicBezTo>
                <a:cubicBezTo>
                  <a:pt x="73" y="16556"/>
                  <a:pt x="-41" y="5310"/>
                  <a:pt x="17" y="2203"/>
                </a:cubicBezTo>
                <a:cubicBezTo>
                  <a:pt x="962" y="1995"/>
                  <a:pt x="1365" y="1274"/>
                  <a:pt x="1455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6A4520"/>
            </a:solidFill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859" name="Shape 859"/>
          <p:cNvSpPr/>
          <p:nvPr/>
        </p:nvSpPr>
        <p:spPr>
          <a:xfrm flipH="1">
            <a:off x="754063" y="398462"/>
            <a:ext cx="3586163" cy="2798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600" extrusionOk="0">
                <a:moveTo>
                  <a:pt x="1455" y="0"/>
                </a:moveTo>
                <a:lnTo>
                  <a:pt x="19954" y="0"/>
                </a:lnTo>
                <a:cubicBezTo>
                  <a:pt x="20043" y="934"/>
                  <a:pt x="21010" y="1863"/>
                  <a:pt x="21461" y="1928"/>
                </a:cubicBezTo>
                <a:cubicBezTo>
                  <a:pt x="21477" y="7810"/>
                  <a:pt x="21543" y="13658"/>
                  <a:pt x="21559" y="19540"/>
                </a:cubicBezTo>
                <a:cubicBezTo>
                  <a:pt x="20858" y="19474"/>
                  <a:pt x="20195" y="20619"/>
                  <a:pt x="20292" y="21600"/>
                </a:cubicBezTo>
                <a:lnTo>
                  <a:pt x="1483" y="21514"/>
                </a:lnTo>
                <a:cubicBezTo>
                  <a:pt x="1451" y="20666"/>
                  <a:pt x="1152" y="19728"/>
                  <a:pt x="33" y="19601"/>
                </a:cubicBezTo>
                <a:cubicBezTo>
                  <a:pt x="73" y="16556"/>
                  <a:pt x="-41" y="5310"/>
                  <a:pt x="17" y="2203"/>
                </a:cubicBezTo>
                <a:cubicBezTo>
                  <a:pt x="962" y="1995"/>
                  <a:pt x="1365" y="1274"/>
                  <a:pt x="1455" y="0"/>
                </a:cubicBezTo>
                <a:close/>
              </a:path>
            </a:pathLst>
          </a:custGeom>
          <a:ln>
            <a:solidFill>
              <a:srgbClr val="6A4520"/>
            </a:solidFill>
            <a:prstDash val="dash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860" name="Shape 860"/>
          <p:cNvSpPr/>
          <p:nvPr/>
        </p:nvSpPr>
        <p:spPr>
          <a:xfrm>
            <a:off x="4684712" y="304799"/>
            <a:ext cx="3781549" cy="29892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0" h="21600" extrusionOk="0">
                <a:moveTo>
                  <a:pt x="20374" y="21600"/>
                </a:moveTo>
                <a:cubicBezTo>
                  <a:pt x="20210" y="20371"/>
                  <a:pt x="20942" y="19410"/>
                  <a:pt x="21590" y="19622"/>
                </a:cubicBezTo>
                <a:cubicBezTo>
                  <a:pt x="21600" y="13859"/>
                  <a:pt x="21492" y="7597"/>
                  <a:pt x="21503" y="1834"/>
                </a:cubicBezTo>
                <a:cubicBezTo>
                  <a:pt x="20839" y="1826"/>
                  <a:pt x="20065" y="933"/>
                  <a:pt x="20063" y="0"/>
                </a:cubicBezTo>
                <a:lnTo>
                  <a:pt x="1437" y="4"/>
                </a:lnTo>
                <a:cubicBezTo>
                  <a:pt x="1452" y="1031"/>
                  <a:pt x="1094" y="2178"/>
                  <a:pt x="0" y="2118"/>
                </a:cubicBezTo>
                <a:cubicBezTo>
                  <a:pt x="23" y="8002"/>
                  <a:pt x="48" y="13888"/>
                  <a:pt x="70" y="19772"/>
                </a:cubicBezTo>
                <a:cubicBezTo>
                  <a:pt x="701" y="19482"/>
                  <a:pt x="1553" y="20373"/>
                  <a:pt x="1404" y="21584"/>
                </a:cubicBezTo>
                <a:lnTo>
                  <a:pt x="20374" y="21600"/>
                </a:lnTo>
                <a:close/>
              </a:path>
            </a:pathLst>
          </a:custGeom>
          <a:solidFill>
            <a:srgbClr val="6A452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861" name="Shape 861"/>
          <p:cNvSpPr/>
          <p:nvPr/>
        </p:nvSpPr>
        <p:spPr>
          <a:xfrm>
            <a:off x="4733924" y="354013"/>
            <a:ext cx="3684589" cy="28924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600" extrusionOk="0">
                <a:moveTo>
                  <a:pt x="1455" y="0"/>
                </a:moveTo>
                <a:lnTo>
                  <a:pt x="19954" y="0"/>
                </a:lnTo>
                <a:cubicBezTo>
                  <a:pt x="20043" y="934"/>
                  <a:pt x="21010" y="1863"/>
                  <a:pt x="21461" y="1928"/>
                </a:cubicBezTo>
                <a:cubicBezTo>
                  <a:pt x="21477" y="7810"/>
                  <a:pt x="21543" y="13658"/>
                  <a:pt x="21559" y="19540"/>
                </a:cubicBezTo>
                <a:cubicBezTo>
                  <a:pt x="20858" y="19474"/>
                  <a:pt x="20195" y="20619"/>
                  <a:pt x="20292" y="21600"/>
                </a:cubicBezTo>
                <a:lnTo>
                  <a:pt x="1483" y="21514"/>
                </a:lnTo>
                <a:cubicBezTo>
                  <a:pt x="1451" y="20666"/>
                  <a:pt x="1152" y="19728"/>
                  <a:pt x="33" y="19601"/>
                </a:cubicBezTo>
                <a:cubicBezTo>
                  <a:pt x="73" y="16556"/>
                  <a:pt x="-41" y="5310"/>
                  <a:pt x="17" y="2203"/>
                </a:cubicBezTo>
                <a:cubicBezTo>
                  <a:pt x="962" y="1995"/>
                  <a:pt x="1365" y="1274"/>
                  <a:pt x="1455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6A4520"/>
            </a:solidFill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862" name="Shape 862"/>
          <p:cNvSpPr/>
          <p:nvPr/>
        </p:nvSpPr>
        <p:spPr>
          <a:xfrm>
            <a:off x="4783137" y="398462"/>
            <a:ext cx="3586163" cy="2798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600" extrusionOk="0">
                <a:moveTo>
                  <a:pt x="1455" y="0"/>
                </a:moveTo>
                <a:lnTo>
                  <a:pt x="19954" y="0"/>
                </a:lnTo>
                <a:cubicBezTo>
                  <a:pt x="20043" y="934"/>
                  <a:pt x="21010" y="1863"/>
                  <a:pt x="21461" y="1928"/>
                </a:cubicBezTo>
                <a:cubicBezTo>
                  <a:pt x="21477" y="7810"/>
                  <a:pt x="21543" y="13658"/>
                  <a:pt x="21559" y="19540"/>
                </a:cubicBezTo>
                <a:cubicBezTo>
                  <a:pt x="20858" y="19474"/>
                  <a:pt x="20195" y="20619"/>
                  <a:pt x="20292" y="21600"/>
                </a:cubicBezTo>
                <a:lnTo>
                  <a:pt x="1483" y="21514"/>
                </a:lnTo>
                <a:cubicBezTo>
                  <a:pt x="1451" y="20666"/>
                  <a:pt x="1152" y="19728"/>
                  <a:pt x="33" y="19601"/>
                </a:cubicBezTo>
                <a:cubicBezTo>
                  <a:pt x="73" y="16556"/>
                  <a:pt x="-41" y="5310"/>
                  <a:pt x="17" y="2203"/>
                </a:cubicBezTo>
                <a:cubicBezTo>
                  <a:pt x="962" y="1995"/>
                  <a:pt x="1365" y="1274"/>
                  <a:pt x="1455" y="0"/>
                </a:cubicBezTo>
                <a:close/>
              </a:path>
            </a:pathLst>
          </a:custGeom>
          <a:ln>
            <a:solidFill>
              <a:srgbClr val="6A4520"/>
            </a:solidFill>
            <a:prstDash val="dash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863" name="Shape 863"/>
          <p:cNvSpPr/>
          <p:nvPr/>
        </p:nvSpPr>
        <p:spPr>
          <a:xfrm flipH="1" flipV="1">
            <a:off x="655515" y="3524250"/>
            <a:ext cx="3781549" cy="29892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0" h="21600" extrusionOk="0">
                <a:moveTo>
                  <a:pt x="20374" y="21600"/>
                </a:moveTo>
                <a:cubicBezTo>
                  <a:pt x="20210" y="20371"/>
                  <a:pt x="20942" y="19410"/>
                  <a:pt x="21590" y="19622"/>
                </a:cubicBezTo>
                <a:cubicBezTo>
                  <a:pt x="21600" y="13859"/>
                  <a:pt x="21492" y="7597"/>
                  <a:pt x="21503" y="1834"/>
                </a:cubicBezTo>
                <a:cubicBezTo>
                  <a:pt x="20839" y="1826"/>
                  <a:pt x="20065" y="933"/>
                  <a:pt x="20063" y="0"/>
                </a:cubicBezTo>
                <a:lnTo>
                  <a:pt x="1437" y="4"/>
                </a:lnTo>
                <a:cubicBezTo>
                  <a:pt x="1452" y="1031"/>
                  <a:pt x="1094" y="2178"/>
                  <a:pt x="0" y="2118"/>
                </a:cubicBezTo>
                <a:cubicBezTo>
                  <a:pt x="23" y="8002"/>
                  <a:pt x="48" y="13888"/>
                  <a:pt x="70" y="19772"/>
                </a:cubicBezTo>
                <a:cubicBezTo>
                  <a:pt x="701" y="19482"/>
                  <a:pt x="1553" y="20373"/>
                  <a:pt x="1404" y="21584"/>
                </a:cubicBezTo>
                <a:lnTo>
                  <a:pt x="20374" y="21600"/>
                </a:lnTo>
                <a:close/>
              </a:path>
            </a:pathLst>
          </a:custGeom>
          <a:solidFill>
            <a:srgbClr val="6A452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864" name="Shape 864"/>
          <p:cNvSpPr/>
          <p:nvPr/>
        </p:nvSpPr>
        <p:spPr>
          <a:xfrm flipH="1" flipV="1">
            <a:off x="704850" y="3573462"/>
            <a:ext cx="3684589" cy="28924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600" extrusionOk="0">
                <a:moveTo>
                  <a:pt x="1455" y="0"/>
                </a:moveTo>
                <a:lnTo>
                  <a:pt x="19954" y="0"/>
                </a:lnTo>
                <a:cubicBezTo>
                  <a:pt x="20043" y="934"/>
                  <a:pt x="21010" y="1863"/>
                  <a:pt x="21461" y="1928"/>
                </a:cubicBezTo>
                <a:cubicBezTo>
                  <a:pt x="21477" y="7810"/>
                  <a:pt x="21543" y="13658"/>
                  <a:pt x="21559" y="19540"/>
                </a:cubicBezTo>
                <a:cubicBezTo>
                  <a:pt x="20858" y="19474"/>
                  <a:pt x="20195" y="20619"/>
                  <a:pt x="20292" y="21600"/>
                </a:cubicBezTo>
                <a:lnTo>
                  <a:pt x="1483" y="21514"/>
                </a:lnTo>
                <a:cubicBezTo>
                  <a:pt x="1451" y="20666"/>
                  <a:pt x="1152" y="19728"/>
                  <a:pt x="33" y="19601"/>
                </a:cubicBezTo>
                <a:cubicBezTo>
                  <a:pt x="73" y="16556"/>
                  <a:pt x="-41" y="5310"/>
                  <a:pt x="17" y="2203"/>
                </a:cubicBezTo>
                <a:cubicBezTo>
                  <a:pt x="962" y="1995"/>
                  <a:pt x="1365" y="1274"/>
                  <a:pt x="1455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865" name="Shape 865"/>
          <p:cNvSpPr/>
          <p:nvPr/>
        </p:nvSpPr>
        <p:spPr>
          <a:xfrm flipH="1" flipV="1">
            <a:off x="754063" y="3622675"/>
            <a:ext cx="3586163" cy="2797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600" extrusionOk="0">
                <a:moveTo>
                  <a:pt x="1455" y="0"/>
                </a:moveTo>
                <a:lnTo>
                  <a:pt x="19954" y="0"/>
                </a:lnTo>
                <a:cubicBezTo>
                  <a:pt x="20043" y="934"/>
                  <a:pt x="21010" y="1863"/>
                  <a:pt x="21461" y="1928"/>
                </a:cubicBezTo>
                <a:cubicBezTo>
                  <a:pt x="21477" y="7810"/>
                  <a:pt x="21543" y="13658"/>
                  <a:pt x="21559" y="19540"/>
                </a:cubicBezTo>
                <a:cubicBezTo>
                  <a:pt x="20858" y="19474"/>
                  <a:pt x="20195" y="20619"/>
                  <a:pt x="20292" y="21600"/>
                </a:cubicBezTo>
                <a:lnTo>
                  <a:pt x="1483" y="21514"/>
                </a:lnTo>
                <a:cubicBezTo>
                  <a:pt x="1451" y="20666"/>
                  <a:pt x="1152" y="19728"/>
                  <a:pt x="33" y="19601"/>
                </a:cubicBezTo>
                <a:cubicBezTo>
                  <a:pt x="73" y="16556"/>
                  <a:pt x="-41" y="5310"/>
                  <a:pt x="17" y="2203"/>
                </a:cubicBezTo>
                <a:cubicBezTo>
                  <a:pt x="962" y="1995"/>
                  <a:pt x="1365" y="1274"/>
                  <a:pt x="1455" y="0"/>
                </a:cubicBezTo>
                <a:close/>
              </a:path>
            </a:pathLst>
          </a:custGeom>
          <a:ln>
            <a:solidFill>
              <a:srgbClr val="6A4520"/>
            </a:solidFill>
            <a:prstDash val="dash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866" name="Shape 866"/>
          <p:cNvSpPr/>
          <p:nvPr/>
        </p:nvSpPr>
        <p:spPr>
          <a:xfrm flipV="1">
            <a:off x="4684712" y="3524250"/>
            <a:ext cx="3781549" cy="29892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0" h="21600" extrusionOk="0">
                <a:moveTo>
                  <a:pt x="20374" y="21600"/>
                </a:moveTo>
                <a:cubicBezTo>
                  <a:pt x="20210" y="20371"/>
                  <a:pt x="20942" y="19410"/>
                  <a:pt x="21590" y="19622"/>
                </a:cubicBezTo>
                <a:cubicBezTo>
                  <a:pt x="21600" y="13859"/>
                  <a:pt x="21492" y="7597"/>
                  <a:pt x="21503" y="1834"/>
                </a:cubicBezTo>
                <a:cubicBezTo>
                  <a:pt x="20839" y="1826"/>
                  <a:pt x="20065" y="933"/>
                  <a:pt x="20063" y="0"/>
                </a:cubicBezTo>
                <a:lnTo>
                  <a:pt x="1437" y="4"/>
                </a:lnTo>
                <a:cubicBezTo>
                  <a:pt x="1452" y="1031"/>
                  <a:pt x="1094" y="2178"/>
                  <a:pt x="0" y="2118"/>
                </a:cubicBezTo>
                <a:cubicBezTo>
                  <a:pt x="23" y="8002"/>
                  <a:pt x="48" y="13888"/>
                  <a:pt x="70" y="19772"/>
                </a:cubicBezTo>
                <a:cubicBezTo>
                  <a:pt x="701" y="19482"/>
                  <a:pt x="1553" y="20373"/>
                  <a:pt x="1404" y="21584"/>
                </a:cubicBezTo>
                <a:lnTo>
                  <a:pt x="20374" y="21600"/>
                </a:lnTo>
                <a:close/>
              </a:path>
            </a:pathLst>
          </a:custGeom>
          <a:solidFill>
            <a:srgbClr val="6A452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867" name="Shape 867"/>
          <p:cNvSpPr/>
          <p:nvPr/>
        </p:nvSpPr>
        <p:spPr>
          <a:xfrm flipV="1">
            <a:off x="4733924" y="3573462"/>
            <a:ext cx="3684589" cy="28924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600" extrusionOk="0">
                <a:moveTo>
                  <a:pt x="1455" y="0"/>
                </a:moveTo>
                <a:lnTo>
                  <a:pt x="19954" y="0"/>
                </a:lnTo>
                <a:cubicBezTo>
                  <a:pt x="20043" y="934"/>
                  <a:pt x="21010" y="1863"/>
                  <a:pt x="21461" y="1928"/>
                </a:cubicBezTo>
                <a:cubicBezTo>
                  <a:pt x="21477" y="7810"/>
                  <a:pt x="21543" y="13658"/>
                  <a:pt x="21559" y="19540"/>
                </a:cubicBezTo>
                <a:cubicBezTo>
                  <a:pt x="20858" y="19474"/>
                  <a:pt x="20195" y="20619"/>
                  <a:pt x="20292" y="21600"/>
                </a:cubicBezTo>
                <a:lnTo>
                  <a:pt x="1483" y="21514"/>
                </a:lnTo>
                <a:cubicBezTo>
                  <a:pt x="1451" y="20666"/>
                  <a:pt x="1152" y="19728"/>
                  <a:pt x="33" y="19601"/>
                </a:cubicBezTo>
                <a:cubicBezTo>
                  <a:pt x="73" y="16556"/>
                  <a:pt x="-41" y="5310"/>
                  <a:pt x="17" y="2203"/>
                </a:cubicBezTo>
                <a:cubicBezTo>
                  <a:pt x="962" y="1995"/>
                  <a:pt x="1365" y="1274"/>
                  <a:pt x="1455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868" name="Shape 868"/>
          <p:cNvSpPr/>
          <p:nvPr/>
        </p:nvSpPr>
        <p:spPr>
          <a:xfrm flipV="1">
            <a:off x="4783137" y="3622675"/>
            <a:ext cx="3586163" cy="2797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600" extrusionOk="0">
                <a:moveTo>
                  <a:pt x="1455" y="0"/>
                </a:moveTo>
                <a:lnTo>
                  <a:pt x="19954" y="0"/>
                </a:lnTo>
                <a:cubicBezTo>
                  <a:pt x="20043" y="934"/>
                  <a:pt x="21010" y="1863"/>
                  <a:pt x="21461" y="1928"/>
                </a:cubicBezTo>
                <a:cubicBezTo>
                  <a:pt x="21477" y="7810"/>
                  <a:pt x="21543" y="13658"/>
                  <a:pt x="21559" y="19540"/>
                </a:cubicBezTo>
                <a:cubicBezTo>
                  <a:pt x="20858" y="19474"/>
                  <a:pt x="20195" y="20619"/>
                  <a:pt x="20292" y="21600"/>
                </a:cubicBezTo>
                <a:lnTo>
                  <a:pt x="1483" y="21514"/>
                </a:lnTo>
                <a:cubicBezTo>
                  <a:pt x="1451" y="20666"/>
                  <a:pt x="1152" y="19728"/>
                  <a:pt x="33" y="19601"/>
                </a:cubicBezTo>
                <a:cubicBezTo>
                  <a:pt x="73" y="16556"/>
                  <a:pt x="-41" y="5310"/>
                  <a:pt x="17" y="2203"/>
                </a:cubicBezTo>
                <a:cubicBezTo>
                  <a:pt x="962" y="1995"/>
                  <a:pt x="1365" y="1274"/>
                  <a:pt x="1455" y="0"/>
                </a:cubicBezTo>
                <a:close/>
              </a:path>
            </a:pathLst>
          </a:custGeom>
          <a:ln>
            <a:solidFill>
              <a:srgbClr val="6A4520"/>
            </a:solidFill>
            <a:prstDash val="dash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869" name="Shape 869"/>
          <p:cNvSpPr/>
          <p:nvPr/>
        </p:nvSpPr>
        <p:spPr>
          <a:xfrm>
            <a:off x="4818063" y="444500"/>
            <a:ext cx="3505200" cy="2692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600" extrusionOk="0">
                <a:moveTo>
                  <a:pt x="1455" y="0"/>
                </a:moveTo>
                <a:lnTo>
                  <a:pt x="19954" y="0"/>
                </a:lnTo>
                <a:cubicBezTo>
                  <a:pt x="20043" y="934"/>
                  <a:pt x="21010" y="1863"/>
                  <a:pt x="21461" y="1928"/>
                </a:cubicBezTo>
                <a:cubicBezTo>
                  <a:pt x="21477" y="7810"/>
                  <a:pt x="21543" y="13658"/>
                  <a:pt x="21559" y="19540"/>
                </a:cubicBezTo>
                <a:cubicBezTo>
                  <a:pt x="20858" y="19474"/>
                  <a:pt x="20195" y="20619"/>
                  <a:pt x="20292" y="21600"/>
                </a:cubicBezTo>
                <a:lnTo>
                  <a:pt x="1483" y="21514"/>
                </a:lnTo>
                <a:cubicBezTo>
                  <a:pt x="1451" y="20666"/>
                  <a:pt x="1152" y="19728"/>
                  <a:pt x="33" y="19601"/>
                </a:cubicBezTo>
                <a:cubicBezTo>
                  <a:pt x="73" y="16556"/>
                  <a:pt x="-41" y="5310"/>
                  <a:pt x="17" y="2203"/>
                </a:cubicBezTo>
                <a:cubicBezTo>
                  <a:pt x="962" y="1995"/>
                  <a:pt x="1365" y="1274"/>
                  <a:pt x="1455" y="0"/>
                </a:cubicBezTo>
                <a:close/>
              </a:path>
            </a:pathLst>
          </a:custGeom>
          <a:solidFill>
            <a:srgbClr val="B7D575"/>
          </a:solidFill>
          <a:ln w="12700">
            <a:solidFill>
              <a:srgbClr val="B7D575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0" name="Shape 870"/>
          <p:cNvSpPr>
            <a:spLocks noGrp="1"/>
          </p:cNvSpPr>
          <p:nvPr>
            <p:ph type="body" idx="1"/>
          </p:nvPr>
        </p:nvSpPr>
        <p:spPr>
          <a:xfrm>
            <a:off x="4970858" y="771306"/>
            <a:ext cx="3200402" cy="203951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SzTx/>
              <a:buFontTx/>
              <a:buNone/>
            </a:lvl1pPr>
            <a:lvl2pPr marL="0" indent="457200" algn="ctr">
              <a:buSzTx/>
              <a:buFontTx/>
              <a:buNone/>
            </a:lvl2pPr>
            <a:lvl3pPr marL="0" indent="914400" algn="ctr">
              <a:buSzTx/>
              <a:buFontTx/>
              <a:buNone/>
            </a:lvl3pPr>
            <a:lvl4pPr marL="0" indent="1371600" algn="ctr">
              <a:buSzTx/>
              <a:buFontTx/>
              <a:buNone/>
            </a:lvl4pPr>
            <a:lvl5pPr marL="0" indent="1828800" algn="ctr">
              <a:buSzTx/>
              <a:buFont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A4520"/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A4520"/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A4520"/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A4520"/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A4520"/>
                </a:solidFill>
              </a:rPr>
              <a:t>Nivel de texto 5</a:t>
            </a:r>
          </a:p>
        </p:txBody>
      </p:sp>
      <p:sp>
        <p:nvSpPr>
          <p:cNvPr id="871" name="Shape 8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3"/>
          <p:cNvGrpSpPr/>
          <p:nvPr/>
        </p:nvGrpSpPr>
        <p:grpSpPr>
          <a:xfrm>
            <a:off x="-508076" y="-336848"/>
            <a:ext cx="10037825" cy="7612695"/>
            <a:chOff x="0" y="0"/>
            <a:chExt cx="10037824" cy="7612694"/>
          </a:xfrm>
        </p:grpSpPr>
        <p:sp>
          <p:nvSpPr>
            <p:cNvPr id="2" name="Shape 2"/>
            <p:cNvSpPr/>
            <p:nvPr/>
          </p:nvSpPr>
          <p:spPr>
            <a:xfrm rot="20746899">
              <a:off x="4476825" y="6059787"/>
              <a:ext cx="1128715" cy="1085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2" h="21530" extrusionOk="0">
                  <a:moveTo>
                    <a:pt x="2978" y="17494"/>
                  </a:moveTo>
                  <a:cubicBezTo>
                    <a:pt x="2779" y="17774"/>
                    <a:pt x="2579" y="17983"/>
                    <a:pt x="2355" y="18228"/>
                  </a:cubicBezTo>
                  <a:lnTo>
                    <a:pt x="2530" y="18473"/>
                  </a:lnTo>
                  <a:cubicBezTo>
                    <a:pt x="2729" y="18263"/>
                    <a:pt x="2928" y="18053"/>
                    <a:pt x="3152" y="17739"/>
                  </a:cubicBezTo>
                  <a:close/>
                  <a:moveTo>
                    <a:pt x="8485" y="18058"/>
                  </a:moveTo>
                  <a:lnTo>
                    <a:pt x="8175" y="18058"/>
                  </a:lnTo>
                  <a:lnTo>
                    <a:pt x="8093" y="19185"/>
                  </a:lnTo>
                  <a:lnTo>
                    <a:pt x="8320" y="19244"/>
                  </a:lnTo>
                  <a:close/>
                  <a:moveTo>
                    <a:pt x="4745" y="15648"/>
                  </a:moveTo>
                  <a:cubicBezTo>
                    <a:pt x="4647" y="15718"/>
                    <a:pt x="4599" y="15789"/>
                    <a:pt x="4550" y="15859"/>
                  </a:cubicBezTo>
                  <a:cubicBezTo>
                    <a:pt x="4550" y="15859"/>
                    <a:pt x="4540" y="15854"/>
                    <a:pt x="3866" y="15507"/>
                  </a:cubicBezTo>
                  <a:cubicBezTo>
                    <a:pt x="3866" y="15507"/>
                    <a:pt x="3865" y="15516"/>
                    <a:pt x="3817" y="15930"/>
                  </a:cubicBezTo>
                  <a:cubicBezTo>
                    <a:pt x="3818" y="15930"/>
                    <a:pt x="3824" y="15933"/>
                    <a:pt x="4257" y="16141"/>
                  </a:cubicBezTo>
                  <a:cubicBezTo>
                    <a:pt x="4208" y="16211"/>
                    <a:pt x="4159" y="16282"/>
                    <a:pt x="4086" y="16387"/>
                  </a:cubicBezTo>
                  <a:lnTo>
                    <a:pt x="4257" y="16634"/>
                  </a:lnTo>
                  <a:cubicBezTo>
                    <a:pt x="4452" y="16423"/>
                    <a:pt x="4647" y="16211"/>
                    <a:pt x="4873" y="15956"/>
                  </a:cubicBezTo>
                  <a:close/>
                  <a:moveTo>
                    <a:pt x="1835" y="14528"/>
                  </a:moveTo>
                  <a:lnTo>
                    <a:pt x="1752" y="14884"/>
                  </a:lnTo>
                  <a:lnTo>
                    <a:pt x="2537" y="15299"/>
                  </a:lnTo>
                  <a:lnTo>
                    <a:pt x="2620" y="14943"/>
                  </a:lnTo>
                  <a:close/>
                  <a:moveTo>
                    <a:pt x="8816" y="15092"/>
                  </a:moveTo>
                  <a:lnTo>
                    <a:pt x="8568" y="15003"/>
                  </a:lnTo>
                  <a:lnTo>
                    <a:pt x="8423" y="16130"/>
                  </a:lnTo>
                  <a:lnTo>
                    <a:pt x="8671" y="16219"/>
                  </a:lnTo>
                  <a:close/>
                  <a:moveTo>
                    <a:pt x="6518" y="13965"/>
                  </a:moveTo>
                  <a:cubicBezTo>
                    <a:pt x="6269" y="14177"/>
                    <a:pt x="6070" y="14389"/>
                    <a:pt x="5840" y="14637"/>
                  </a:cubicBezTo>
                  <a:lnTo>
                    <a:pt x="5970" y="14884"/>
                  </a:lnTo>
                  <a:cubicBezTo>
                    <a:pt x="6219" y="14672"/>
                    <a:pt x="6419" y="14460"/>
                    <a:pt x="6649" y="14212"/>
                  </a:cubicBezTo>
                  <a:close/>
                  <a:moveTo>
                    <a:pt x="15301" y="17138"/>
                  </a:moveTo>
                  <a:lnTo>
                    <a:pt x="15053" y="17049"/>
                  </a:lnTo>
                  <a:lnTo>
                    <a:pt x="14908" y="18206"/>
                  </a:lnTo>
                  <a:lnTo>
                    <a:pt x="15156" y="18265"/>
                  </a:lnTo>
                  <a:close/>
                  <a:moveTo>
                    <a:pt x="9167" y="12333"/>
                  </a:moveTo>
                  <a:lnTo>
                    <a:pt x="8919" y="12244"/>
                  </a:lnTo>
                  <a:lnTo>
                    <a:pt x="8816" y="13105"/>
                  </a:lnTo>
                  <a:lnTo>
                    <a:pt x="9063" y="13164"/>
                  </a:lnTo>
                  <a:close/>
                  <a:moveTo>
                    <a:pt x="15693" y="14083"/>
                  </a:moveTo>
                  <a:lnTo>
                    <a:pt x="15404" y="14024"/>
                  </a:lnTo>
                  <a:lnTo>
                    <a:pt x="15259" y="15151"/>
                  </a:lnTo>
                  <a:lnTo>
                    <a:pt x="15549" y="15210"/>
                  </a:lnTo>
                  <a:close/>
                  <a:moveTo>
                    <a:pt x="10153" y="10702"/>
                  </a:moveTo>
                  <a:cubicBezTo>
                    <a:pt x="9904" y="10844"/>
                    <a:pt x="9705" y="11056"/>
                    <a:pt x="9456" y="11268"/>
                  </a:cubicBezTo>
                  <a:lnTo>
                    <a:pt x="9605" y="11622"/>
                  </a:lnTo>
                  <a:cubicBezTo>
                    <a:pt x="9805" y="11409"/>
                    <a:pt x="10054" y="11197"/>
                    <a:pt x="10284" y="11012"/>
                  </a:cubicBezTo>
                  <a:close/>
                  <a:moveTo>
                    <a:pt x="16044" y="11058"/>
                  </a:moveTo>
                  <a:lnTo>
                    <a:pt x="15796" y="10969"/>
                  </a:lnTo>
                  <a:lnTo>
                    <a:pt x="15652" y="12096"/>
                  </a:lnTo>
                  <a:lnTo>
                    <a:pt x="15900" y="12185"/>
                  </a:lnTo>
                  <a:close/>
                  <a:moveTo>
                    <a:pt x="11414" y="8715"/>
                  </a:moveTo>
                  <a:lnTo>
                    <a:pt x="11315" y="9066"/>
                  </a:lnTo>
                  <a:cubicBezTo>
                    <a:pt x="11315" y="9066"/>
                    <a:pt x="11322" y="9072"/>
                    <a:pt x="11763" y="9418"/>
                  </a:cubicBezTo>
                  <a:cubicBezTo>
                    <a:pt x="11614" y="9558"/>
                    <a:pt x="11464" y="9628"/>
                    <a:pt x="11333" y="9804"/>
                  </a:cubicBezTo>
                  <a:lnTo>
                    <a:pt x="11464" y="10050"/>
                  </a:lnTo>
                  <a:cubicBezTo>
                    <a:pt x="11713" y="9909"/>
                    <a:pt x="11912" y="9698"/>
                    <a:pt x="12155" y="9532"/>
                  </a:cubicBezTo>
                  <a:lnTo>
                    <a:pt x="12112" y="9347"/>
                  </a:lnTo>
                  <a:lnTo>
                    <a:pt x="12149" y="9268"/>
                  </a:lnTo>
                  <a:lnTo>
                    <a:pt x="12062" y="9207"/>
                  </a:lnTo>
                  <a:cubicBezTo>
                    <a:pt x="12062" y="9207"/>
                    <a:pt x="12053" y="9200"/>
                    <a:pt x="11414" y="8715"/>
                  </a:cubicBezTo>
                  <a:close/>
                  <a:moveTo>
                    <a:pt x="9559" y="7232"/>
                  </a:moveTo>
                  <a:lnTo>
                    <a:pt x="9456" y="7588"/>
                  </a:lnTo>
                  <a:lnTo>
                    <a:pt x="10137" y="8152"/>
                  </a:lnTo>
                  <a:lnTo>
                    <a:pt x="10303" y="7796"/>
                  </a:lnTo>
                  <a:close/>
                  <a:moveTo>
                    <a:pt x="7680" y="5749"/>
                  </a:moveTo>
                  <a:lnTo>
                    <a:pt x="7597" y="6016"/>
                  </a:lnTo>
                  <a:lnTo>
                    <a:pt x="8279" y="6580"/>
                  </a:lnTo>
                  <a:lnTo>
                    <a:pt x="8382" y="6313"/>
                  </a:lnTo>
                  <a:close/>
                  <a:moveTo>
                    <a:pt x="13983" y="7855"/>
                  </a:moveTo>
                  <a:cubicBezTo>
                    <a:pt x="13734" y="7998"/>
                    <a:pt x="13484" y="8213"/>
                    <a:pt x="13254" y="8401"/>
                  </a:cubicBezTo>
                  <a:lnTo>
                    <a:pt x="13385" y="8715"/>
                  </a:lnTo>
                  <a:cubicBezTo>
                    <a:pt x="13584" y="8572"/>
                    <a:pt x="13833" y="8357"/>
                    <a:pt x="14070" y="8169"/>
                  </a:cubicBezTo>
                  <a:close/>
                  <a:moveTo>
                    <a:pt x="16437" y="8003"/>
                  </a:moveTo>
                  <a:lnTo>
                    <a:pt x="16189" y="7944"/>
                  </a:lnTo>
                  <a:lnTo>
                    <a:pt x="16044" y="9071"/>
                  </a:lnTo>
                  <a:lnTo>
                    <a:pt x="16292" y="9130"/>
                  </a:lnTo>
                  <a:close/>
                  <a:moveTo>
                    <a:pt x="15987" y="6669"/>
                  </a:moveTo>
                  <a:cubicBezTo>
                    <a:pt x="15691" y="6809"/>
                    <a:pt x="15444" y="6949"/>
                    <a:pt x="15210" y="7133"/>
                  </a:cubicBezTo>
                  <a:lnTo>
                    <a:pt x="15296" y="7440"/>
                  </a:lnTo>
                  <a:cubicBezTo>
                    <a:pt x="15543" y="7300"/>
                    <a:pt x="15790" y="7159"/>
                    <a:pt x="16073" y="6975"/>
                  </a:cubicBezTo>
                  <a:close/>
                  <a:moveTo>
                    <a:pt x="18011" y="5660"/>
                  </a:moveTo>
                  <a:cubicBezTo>
                    <a:pt x="17764" y="5803"/>
                    <a:pt x="17518" y="5874"/>
                    <a:pt x="17234" y="6061"/>
                  </a:cubicBezTo>
                  <a:lnTo>
                    <a:pt x="17320" y="6372"/>
                  </a:lnTo>
                  <a:cubicBezTo>
                    <a:pt x="17567" y="6230"/>
                    <a:pt x="17814" y="6158"/>
                    <a:pt x="18097" y="5972"/>
                  </a:cubicBezTo>
                  <a:close/>
                  <a:moveTo>
                    <a:pt x="9559" y="1923"/>
                  </a:moveTo>
                  <a:lnTo>
                    <a:pt x="9415" y="2190"/>
                  </a:lnTo>
                  <a:lnTo>
                    <a:pt x="14764" y="7796"/>
                  </a:lnTo>
                  <a:lnTo>
                    <a:pt x="14970" y="7440"/>
                  </a:lnTo>
                  <a:close/>
                  <a:moveTo>
                    <a:pt x="17717" y="4741"/>
                  </a:moveTo>
                  <a:lnTo>
                    <a:pt x="17573" y="5037"/>
                  </a:lnTo>
                  <a:lnTo>
                    <a:pt x="18192" y="5749"/>
                  </a:lnTo>
                  <a:lnTo>
                    <a:pt x="18357" y="5453"/>
                  </a:lnTo>
                  <a:close/>
                  <a:moveTo>
                    <a:pt x="15982" y="2843"/>
                  </a:moveTo>
                  <a:lnTo>
                    <a:pt x="15838" y="3199"/>
                  </a:lnTo>
                  <a:lnTo>
                    <a:pt x="16478" y="3910"/>
                  </a:lnTo>
                  <a:lnTo>
                    <a:pt x="16623" y="3554"/>
                  </a:lnTo>
                  <a:close/>
                  <a:moveTo>
                    <a:pt x="14330" y="1004"/>
                  </a:moveTo>
                  <a:lnTo>
                    <a:pt x="14165" y="1271"/>
                  </a:lnTo>
                  <a:lnTo>
                    <a:pt x="14805" y="1983"/>
                  </a:lnTo>
                  <a:lnTo>
                    <a:pt x="14970" y="1716"/>
                  </a:lnTo>
                  <a:close/>
                  <a:moveTo>
                    <a:pt x="15141" y="311"/>
                  </a:moveTo>
                  <a:cubicBezTo>
                    <a:pt x="16629" y="911"/>
                    <a:pt x="18111" y="2410"/>
                    <a:pt x="19535" y="5096"/>
                  </a:cubicBezTo>
                  <a:cubicBezTo>
                    <a:pt x="19437" y="5096"/>
                    <a:pt x="19388" y="5096"/>
                    <a:pt x="19290" y="5167"/>
                  </a:cubicBezTo>
                  <a:cubicBezTo>
                    <a:pt x="19290" y="5167"/>
                    <a:pt x="19290" y="5169"/>
                    <a:pt x="19302" y="5211"/>
                  </a:cubicBezTo>
                  <a:lnTo>
                    <a:pt x="19388" y="5520"/>
                  </a:lnTo>
                  <a:cubicBezTo>
                    <a:pt x="19486" y="5450"/>
                    <a:pt x="19584" y="5450"/>
                    <a:pt x="19732" y="5379"/>
                  </a:cubicBezTo>
                  <a:cubicBezTo>
                    <a:pt x="19830" y="5662"/>
                    <a:pt x="19978" y="5945"/>
                    <a:pt x="20076" y="6157"/>
                  </a:cubicBezTo>
                  <a:cubicBezTo>
                    <a:pt x="21600" y="11392"/>
                    <a:pt x="20518" y="14858"/>
                    <a:pt x="18159" y="17192"/>
                  </a:cubicBezTo>
                  <a:cubicBezTo>
                    <a:pt x="18159" y="17192"/>
                    <a:pt x="18167" y="17136"/>
                    <a:pt x="19634" y="6369"/>
                  </a:cubicBezTo>
                  <a:cubicBezTo>
                    <a:pt x="19633" y="6369"/>
                    <a:pt x="19628" y="6368"/>
                    <a:pt x="19339" y="6299"/>
                  </a:cubicBezTo>
                  <a:lnTo>
                    <a:pt x="17864" y="17475"/>
                  </a:lnTo>
                  <a:cubicBezTo>
                    <a:pt x="16143" y="18961"/>
                    <a:pt x="13833" y="19951"/>
                    <a:pt x="11424" y="20588"/>
                  </a:cubicBezTo>
                  <a:cubicBezTo>
                    <a:pt x="11424" y="20587"/>
                    <a:pt x="11432" y="20531"/>
                    <a:pt x="12899" y="9694"/>
                  </a:cubicBezTo>
                  <a:cubicBezTo>
                    <a:pt x="12899" y="9694"/>
                    <a:pt x="12893" y="9693"/>
                    <a:pt x="12604" y="9623"/>
                  </a:cubicBezTo>
                  <a:cubicBezTo>
                    <a:pt x="12604" y="9624"/>
                    <a:pt x="12596" y="9682"/>
                    <a:pt x="11129" y="20729"/>
                  </a:cubicBezTo>
                  <a:cubicBezTo>
                    <a:pt x="10097" y="20941"/>
                    <a:pt x="9113" y="21153"/>
                    <a:pt x="8081" y="21295"/>
                  </a:cubicBezTo>
                  <a:cubicBezTo>
                    <a:pt x="8081" y="21295"/>
                    <a:pt x="8081" y="21293"/>
                    <a:pt x="8081" y="21268"/>
                  </a:cubicBezTo>
                  <a:lnTo>
                    <a:pt x="8081" y="21083"/>
                  </a:lnTo>
                  <a:cubicBezTo>
                    <a:pt x="8081" y="21083"/>
                    <a:pt x="8080" y="21083"/>
                    <a:pt x="8050" y="21083"/>
                  </a:cubicBezTo>
                  <a:lnTo>
                    <a:pt x="7835" y="21083"/>
                  </a:lnTo>
                  <a:cubicBezTo>
                    <a:pt x="7835" y="21083"/>
                    <a:pt x="7835" y="21085"/>
                    <a:pt x="7829" y="21118"/>
                  </a:cubicBezTo>
                  <a:lnTo>
                    <a:pt x="7786" y="21366"/>
                  </a:lnTo>
                  <a:lnTo>
                    <a:pt x="6370" y="21530"/>
                  </a:lnTo>
                  <a:lnTo>
                    <a:pt x="4842" y="20974"/>
                  </a:lnTo>
                  <a:cubicBezTo>
                    <a:pt x="4950" y="20196"/>
                    <a:pt x="5171" y="18605"/>
                    <a:pt x="5623" y="15353"/>
                  </a:cubicBezTo>
                  <a:cubicBezTo>
                    <a:pt x="5623" y="15353"/>
                    <a:pt x="5622" y="15353"/>
                    <a:pt x="5592" y="15344"/>
                  </a:cubicBezTo>
                  <a:lnTo>
                    <a:pt x="5377" y="15282"/>
                  </a:lnTo>
                  <a:cubicBezTo>
                    <a:pt x="5377" y="15282"/>
                    <a:pt x="5372" y="15316"/>
                    <a:pt x="4566" y="20874"/>
                  </a:cubicBezTo>
                  <a:lnTo>
                    <a:pt x="1407" y="19724"/>
                  </a:lnTo>
                  <a:cubicBezTo>
                    <a:pt x="1420" y="19710"/>
                    <a:pt x="1431" y="19694"/>
                    <a:pt x="1442" y="19677"/>
                  </a:cubicBezTo>
                  <a:lnTo>
                    <a:pt x="1295" y="19392"/>
                  </a:lnTo>
                  <a:lnTo>
                    <a:pt x="1098" y="19612"/>
                  </a:lnTo>
                  <a:lnTo>
                    <a:pt x="0" y="19212"/>
                  </a:lnTo>
                  <a:cubicBezTo>
                    <a:pt x="124" y="18786"/>
                    <a:pt x="263" y="18349"/>
                    <a:pt x="412" y="17900"/>
                  </a:cubicBezTo>
                  <a:cubicBezTo>
                    <a:pt x="412" y="17900"/>
                    <a:pt x="428" y="17909"/>
                    <a:pt x="2379" y="19102"/>
                  </a:cubicBezTo>
                  <a:cubicBezTo>
                    <a:pt x="2379" y="19102"/>
                    <a:pt x="2379" y="19100"/>
                    <a:pt x="2391" y="19058"/>
                  </a:cubicBezTo>
                  <a:lnTo>
                    <a:pt x="2477" y="18748"/>
                  </a:lnTo>
                  <a:cubicBezTo>
                    <a:pt x="2477" y="18748"/>
                    <a:pt x="2462" y="18739"/>
                    <a:pt x="511" y="17546"/>
                  </a:cubicBezTo>
                  <a:cubicBezTo>
                    <a:pt x="1445" y="14858"/>
                    <a:pt x="2772" y="11745"/>
                    <a:pt x="4345" y="8845"/>
                  </a:cubicBezTo>
                  <a:cubicBezTo>
                    <a:pt x="4345" y="8845"/>
                    <a:pt x="4367" y="8865"/>
                    <a:pt x="8130" y="12382"/>
                  </a:cubicBezTo>
                  <a:cubicBezTo>
                    <a:pt x="7934" y="12594"/>
                    <a:pt x="7786" y="12736"/>
                    <a:pt x="7639" y="12877"/>
                  </a:cubicBezTo>
                  <a:cubicBezTo>
                    <a:pt x="7639" y="12877"/>
                    <a:pt x="7639" y="12879"/>
                    <a:pt x="7657" y="12913"/>
                  </a:cubicBezTo>
                  <a:lnTo>
                    <a:pt x="7786" y="13160"/>
                  </a:lnTo>
                  <a:cubicBezTo>
                    <a:pt x="7983" y="12948"/>
                    <a:pt x="8229" y="12806"/>
                    <a:pt x="8425" y="12594"/>
                  </a:cubicBezTo>
                  <a:cubicBezTo>
                    <a:pt x="8425" y="12594"/>
                    <a:pt x="8425" y="12593"/>
                    <a:pt x="8419" y="12577"/>
                  </a:cubicBezTo>
                  <a:lnTo>
                    <a:pt x="8376" y="12453"/>
                  </a:lnTo>
                  <a:cubicBezTo>
                    <a:pt x="8376" y="12453"/>
                    <a:pt x="8377" y="12451"/>
                    <a:pt x="8388" y="12426"/>
                  </a:cubicBezTo>
                  <a:lnTo>
                    <a:pt x="8474" y="12241"/>
                  </a:lnTo>
                  <a:cubicBezTo>
                    <a:pt x="8474" y="12240"/>
                    <a:pt x="8451" y="12218"/>
                    <a:pt x="4492" y="8562"/>
                  </a:cubicBezTo>
                  <a:cubicBezTo>
                    <a:pt x="7104" y="3832"/>
                    <a:pt x="10349" y="-70"/>
                    <a:pt x="13652" y="0"/>
                  </a:cubicBezTo>
                  <a:cubicBezTo>
                    <a:pt x="14148" y="11"/>
                    <a:pt x="14644" y="111"/>
                    <a:pt x="15141" y="31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" name="Shape 3"/>
            <p:cNvSpPr/>
            <p:nvPr/>
          </p:nvSpPr>
          <p:spPr>
            <a:xfrm rot="2193362">
              <a:off x="323925" y="3421361"/>
              <a:ext cx="784227" cy="1001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2" h="21563" extrusionOk="0">
                  <a:moveTo>
                    <a:pt x="12332" y="18536"/>
                  </a:moveTo>
                  <a:lnTo>
                    <a:pt x="12127" y="19794"/>
                  </a:lnTo>
                  <a:lnTo>
                    <a:pt x="12478" y="19858"/>
                  </a:lnTo>
                  <a:lnTo>
                    <a:pt x="12683" y="18633"/>
                  </a:lnTo>
                  <a:close/>
                  <a:moveTo>
                    <a:pt x="12829" y="15247"/>
                  </a:moveTo>
                  <a:lnTo>
                    <a:pt x="12624" y="16472"/>
                  </a:lnTo>
                  <a:lnTo>
                    <a:pt x="13034" y="16537"/>
                  </a:lnTo>
                  <a:lnTo>
                    <a:pt x="13238" y="15312"/>
                  </a:lnTo>
                  <a:close/>
                  <a:moveTo>
                    <a:pt x="13384" y="11926"/>
                  </a:moveTo>
                  <a:lnTo>
                    <a:pt x="13180" y="13151"/>
                  </a:lnTo>
                  <a:lnTo>
                    <a:pt x="13531" y="13248"/>
                  </a:lnTo>
                  <a:lnTo>
                    <a:pt x="13735" y="12023"/>
                  </a:lnTo>
                  <a:close/>
                  <a:moveTo>
                    <a:pt x="13940" y="8637"/>
                  </a:moveTo>
                  <a:lnTo>
                    <a:pt x="13735" y="9862"/>
                  </a:lnTo>
                  <a:lnTo>
                    <a:pt x="14086" y="9927"/>
                  </a:lnTo>
                  <a:lnTo>
                    <a:pt x="14291" y="8702"/>
                  </a:lnTo>
                  <a:close/>
                  <a:moveTo>
                    <a:pt x="15419" y="6590"/>
                  </a:moveTo>
                  <a:lnTo>
                    <a:pt x="15541" y="6928"/>
                  </a:lnTo>
                  <a:cubicBezTo>
                    <a:pt x="15891" y="6773"/>
                    <a:pt x="16240" y="6696"/>
                    <a:pt x="16641" y="6493"/>
                  </a:cubicBezTo>
                  <a:lnTo>
                    <a:pt x="16519" y="6154"/>
                  </a:lnTo>
                  <a:cubicBezTo>
                    <a:pt x="16170" y="6309"/>
                    <a:pt x="15821" y="6387"/>
                    <a:pt x="15419" y="6590"/>
                  </a:cubicBezTo>
                  <a:close/>
                  <a:moveTo>
                    <a:pt x="16103" y="5155"/>
                  </a:moveTo>
                  <a:lnTo>
                    <a:pt x="15899" y="5477"/>
                  </a:lnTo>
                  <a:lnTo>
                    <a:pt x="16776" y="6251"/>
                  </a:lnTo>
                  <a:lnTo>
                    <a:pt x="17010" y="5929"/>
                  </a:lnTo>
                  <a:close/>
                  <a:moveTo>
                    <a:pt x="12554" y="7756"/>
                  </a:moveTo>
                  <a:lnTo>
                    <a:pt x="12676" y="8089"/>
                  </a:lnTo>
                  <a:cubicBezTo>
                    <a:pt x="13025" y="7937"/>
                    <a:pt x="13375" y="7784"/>
                    <a:pt x="13776" y="7584"/>
                  </a:cubicBezTo>
                  <a:lnTo>
                    <a:pt x="13654" y="7251"/>
                  </a:lnTo>
                  <a:cubicBezTo>
                    <a:pt x="13235" y="7403"/>
                    <a:pt x="12886" y="7556"/>
                    <a:pt x="12554" y="7756"/>
                  </a:cubicBezTo>
                  <a:close/>
                  <a:moveTo>
                    <a:pt x="9785" y="9135"/>
                  </a:moveTo>
                  <a:lnTo>
                    <a:pt x="9971" y="9476"/>
                  </a:lnTo>
                  <a:cubicBezTo>
                    <a:pt x="10253" y="9320"/>
                    <a:pt x="10605" y="9086"/>
                    <a:pt x="10940" y="8881"/>
                  </a:cubicBezTo>
                  <a:lnTo>
                    <a:pt x="10817" y="8540"/>
                  </a:lnTo>
                  <a:cubicBezTo>
                    <a:pt x="10464" y="8696"/>
                    <a:pt x="10112" y="8930"/>
                    <a:pt x="9785" y="9135"/>
                  </a:cubicBezTo>
                  <a:close/>
                  <a:moveTo>
                    <a:pt x="4409" y="12251"/>
                  </a:moveTo>
                  <a:lnTo>
                    <a:pt x="4620" y="12635"/>
                  </a:lnTo>
                  <a:cubicBezTo>
                    <a:pt x="4902" y="12405"/>
                    <a:pt x="5255" y="12174"/>
                    <a:pt x="5581" y="11972"/>
                  </a:cubicBezTo>
                  <a:lnTo>
                    <a:pt x="5396" y="11636"/>
                  </a:lnTo>
                  <a:cubicBezTo>
                    <a:pt x="5043" y="11790"/>
                    <a:pt x="4761" y="12020"/>
                    <a:pt x="4409" y="12251"/>
                  </a:cubicBezTo>
                  <a:close/>
                  <a:moveTo>
                    <a:pt x="7181" y="9476"/>
                  </a:moveTo>
                  <a:lnTo>
                    <a:pt x="7040" y="9857"/>
                  </a:lnTo>
                  <a:cubicBezTo>
                    <a:pt x="7040" y="9857"/>
                    <a:pt x="7048" y="9862"/>
                    <a:pt x="7675" y="10239"/>
                  </a:cubicBezTo>
                  <a:cubicBezTo>
                    <a:pt x="7463" y="10392"/>
                    <a:pt x="7251" y="10468"/>
                    <a:pt x="7066" y="10659"/>
                  </a:cubicBezTo>
                  <a:lnTo>
                    <a:pt x="7251" y="10927"/>
                  </a:lnTo>
                  <a:cubicBezTo>
                    <a:pt x="7604" y="10774"/>
                    <a:pt x="7886" y="10545"/>
                    <a:pt x="8230" y="10363"/>
                  </a:cubicBezTo>
                  <a:lnTo>
                    <a:pt x="8168" y="10163"/>
                  </a:lnTo>
                  <a:lnTo>
                    <a:pt x="8221" y="10077"/>
                  </a:lnTo>
                  <a:lnTo>
                    <a:pt x="8098" y="10010"/>
                  </a:lnTo>
                  <a:cubicBezTo>
                    <a:pt x="8098" y="10010"/>
                    <a:pt x="8088" y="10004"/>
                    <a:pt x="7181" y="9476"/>
                  </a:cubicBezTo>
                  <a:close/>
                  <a:moveTo>
                    <a:pt x="13648" y="3091"/>
                  </a:moveTo>
                  <a:lnTo>
                    <a:pt x="13443" y="3478"/>
                  </a:lnTo>
                  <a:lnTo>
                    <a:pt x="14349" y="4252"/>
                  </a:lnTo>
                  <a:lnTo>
                    <a:pt x="14554" y="3865"/>
                  </a:lnTo>
                  <a:close/>
                  <a:moveTo>
                    <a:pt x="4555" y="7863"/>
                  </a:moveTo>
                  <a:lnTo>
                    <a:pt x="4409" y="8250"/>
                  </a:lnTo>
                  <a:lnTo>
                    <a:pt x="5373" y="8863"/>
                  </a:lnTo>
                  <a:lnTo>
                    <a:pt x="5607" y="8476"/>
                  </a:lnTo>
                  <a:close/>
                  <a:moveTo>
                    <a:pt x="11309" y="1092"/>
                  </a:moveTo>
                  <a:lnTo>
                    <a:pt x="11075" y="1382"/>
                  </a:lnTo>
                  <a:lnTo>
                    <a:pt x="11981" y="2156"/>
                  </a:lnTo>
                  <a:lnTo>
                    <a:pt x="12215" y="1866"/>
                  </a:lnTo>
                  <a:close/>
                  <a:moveTo>
                    <a:pt x="1894" y="6251"/>
                  </a:moveTo>
                  <a:lnTo>
                    <a:pt x="1777" y="6541"/>
                  </a:lnTo>
                  <a:lnTo>
                    <a:pt x="2742" y="7154"/>
                  </a:lnTo>
                  <a:lnTo>
                    <a:pt x="2888" y="6864"/>
                  </a:lnTo>
                  <a:close/>
                  <a:moveTo>
                    <a:pt x="4555" y="2092"/>
                  </a:moveTo>
                  <a:lnTo>
                    <a:pt x="4350" y="2382"/>
                  </a:lnTo>
                  <a:lnTo>
                    <a:pt x="11923" y="8476"/>
                  </a:lnTo>
                  <a:lnTo>
                    <a:pt x="12215" y="8089"/>
                  </a:lnTo>
                  <a:close/>
                  <a:moveTo>
                    <a:pt x="3499" y="2698"/>
                  </a:moveTo>
                  <a:cubicBezTo>
                    <a:pt x="5694" y="1004"/>
                    <a:pt x="8011" y="-37"/>
                    <a:pt x="10349" y="1"/>
                  </a:cubicBezTo>
                  <a:cubicBezTo>
                    <a:pt x="13155" y="47"/>
                    <a:pt x="15989" y="1648"/>
                    <a:pt x="18677" y="5541"/>
                  </a:cubicBezTo>
                  <a:cubicBezTo>
                    <a:pt x="18538" y="5541"/>
                    <a:pt x="18468" y="5541"/>
                    <a:pt x="18329" y="5618"/>
                  </a:cubicBezTo>
                  <a:cubicBezTo>
                    <a:pt x="18329" y="5618"/>
                    <a:pt x="18330" y="5620"/>
                    <a:pt x="18347" y="5666"/>
                  </a:cubicBezTo>
                  <a:lnTo>
                    <a:pt x="18468" y="6002"/>
                  </a:lnTo>
                  <a:cubicBezTo>
                    <a:pt x="18608" y="5926"/>
                    <a:pt x="18747" y="5926"/>
                    <a:pt x="18956" y="5849"/>
                  </a:cubicBezTo>
                  <a:cubicBezTo>
                    <a:pt x="19095" y="6156"/>
                    <a:pt x="19304" y="6464"/>
                    <a:pt x="19443" y="6695"/>
                  </a:cubicBezTo>
                  <a:cubicBezTo>
                    <a:pt x="21600" y="12385"/>
                    <a:pt x="20069" y="16154"/>
                    <a:pt x="16729" y="18691"/>
                  </a:cubicBezTo>
                  <a:cubicBezTo>
                    <a:pt x="16729" y="18691"/>
                    <a:pt x="16740" y="18629"/>
                    <a:pt x="18816" y="6925"/>
                  </a:cubicBezTo>
                  <a:cubicBezTo>
                    <a:pt x="18816" y="6925"/>
                    <a:pt x="18810" y="6924"/>
                    <a:pt x="18399" y="6848"/>
                  </a:cubicBezTo>
                  <a:lnTo>
                    <a:pt x="16311" y="18999"/>
                  </a:lnTo>
                  <a:cubicBezTo>
                    <a:pt x="14665" y="20091"/>
                    <a:pt x="12637" y="20936"/>
                    <a:pt x="10438" y="21563"/>
                  </a:cubicBezTo>
                  <a:lnTo>
                    <a:pt x="7983" y="17911"/>
                  </a:lnTo>
                  <a:cubicBezTo>
                    <a:pt x="8285" y="16196"/>
                    <a:pt x="8704" y="13823"/>
                    <a:pt x="9282" y="10540"/>
                  </a:cubicBezTo>
                  <a:cubicBezTo>
                    <a:pt x="9282" y="10540"/>
                    <a:pt x="9276" y="10539"/>
                    <a:pt x="8865" y="10463"/>
                  </a:cubicBezTo>
                  <a:cubicBezTo>
                    <a:pt x="8865" y="10463"/>
                    <a:pt x="8857" y="10509"/>
                    <a:pt x="7660" y="17431"/>
                  </a:cubicBezTo>
                  <a:lnTo>
                    <a:pt x="0" y="6038"/>
                  </a:lnTo>
                  <a:cubicBezTo>
                    <a:pt x="1112" y="4767"/>
                    <a:pt x="2287" y="3633"/>
                    <a:pt x="3499" y="2698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" name="Shape 4"/>
            <p:cNvSpPr/>
            <p:nvPr/>
          </p:nvSpPr>
          <p:spPr>
            <a:xfrm rot="7668513">
              <a:off x="29444" y="5481142"/>
              <a:ext cx="1549401" cy="83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18509" y="4930"/>
                  </a:moveTo>
                  <a:lnTo>
                    <a:pt x="19134" y="5627"/>
                  </a:lnTo>
                  <a:lnTo>
                    <a:pt x="19301" y="5336"/>
                  </a:lnTo>
                  <a:lnTo>
                    <a:pt x="18655" y="4640"/>
                  </a:lnTo>
                  <a:close/>
                  <a:moveTo>
                    <a:pt x="16758" y="3131"/>
                  </a:moveTo>
                  <a:lnTo>
                    <a:pt x="17404" y="3827"/>
                  </a:lnTo>
                  <a:lnTo>
                    <a:pt x="17550" y="3479"/>
                  </a:lnTo>
                  <a:lnTo>
                    <a:pt x="16904" y="2782"/>
                  </a:lnTo>
                  <a:close/>
                  <a:moveTo>
                    <a:pt x="18254" y="6236"/>
                  </a:moveTo>
                  <a:cubicBezTo>
                    <a:pt x="18503" y="6097"/>
                    <a:pt x="18752" y="6027"/>
                    <a:pt x="19039" y="5844"/>
                  </a:cubicBezTo>
                  <a:lnTo>
                    <a:pt x="18951" y="5540"/>
                  </a:lnTo>
                  <a:cubicBezTo>
                    <a:pt x="18702" y="5679"/>
                    <a:pt x="18454" y="5749"/>
                    <a:pt x="18167" y="5931"/>
                  </a:cubicBezTo>
                  <a:close/>
                  <a:moveTo>
                    <a:pt x="15070" y="1244"/>
                  </a:moveTo>
                  <a:lnTo>
                    <a:pt x="15716" y="1941"/>
                  </a:lnTo>
                  <a:lnTo>
                    <a:pt x="15883" y="1679"/>
                  </a:lnTo>
                  <a:lnTo>
                    <a:pt x="15237" y="983"/>
                  </a:lnTo>
                  <a:close/>
                  <a:moveTo>
                    <a:pt x="16212" y="7281"/>
                  </a:moveTo>
                  <a:cubicBezTo>
                    <a:pt x="16461" y="7144"/>
                    <a:pt x="16710" y="7007"/>
                    <a:pt x="16996" y="6827"/>
                  </a:cubicBezTo>
                  <a:lnTo>
                    <a:pt x="16909" y="6526"/>
                  </a:lnTo>
                  <a:cubicBezTo>
                    <a:pt x="16610" y="6664"/>
                    <a:pt x="16361" y="6801"/>
                    <a:pt x="16125" y="6981"/>
                  </a:cubicBezTo>
                  <a:close/>
                  <a:moveTo>
                    <a:pt x="16967" y="8877"/>
                  </a:moveTo>
                  <a:lnTo>
                    <a:pt x="17217" y="8935"/>
                  </a:lnTo>
                  <a:lnTo>
                    <a:pt x="17363" y="7833"/>
                  </a:lnTo>
                  <a:lnTo>
                    <a:pt x="17113" y="7774"/>
                  </a:lnTo>
                  <a:close/>
                  <a:moveTo>
                    <a:pt x="16571" y="11838"/>
                  </a:moveTo>
                  <a:lnTo>
                    <a:pt x="16821" y="11925"/>
                  </a:lnTo>
                  <a:lnTo>
                    <a:pt x="16967" y="10822"/>
                  </a:lnTo>
                  <a:lnTo>
                    <a:pt x="16717" y="10735"/>
                  </a:lnTo>
                  <a:close/>
                  <a:moveTo>
                    <a:pt x="14283" y="8529"/>
                  </a:moveTo>
                  <a:cubicBezTo>
                    <a:pt x="14484" y="8389"/>
                    <a:pt x="14735" y="8178"/>
                    <a:pt x="14974" y="7994"/>
                  </a:cubicBezTo>
                  <a:lnTo>
                    <a:pt x="14886" y="7687"/>
                  </a:lnTo>
                  <a:cubicBezTo>
                    <a:pt x="14635" y="7828"/>
                    <a:pt x="14383" y="8038"/>
                    <a:pt x="14151" y="8222"/>
                  </a:cubicBezTo>
                  <a:close/>
                  <a:moveTo>
                    <a:pt x="10276" y="2144"/>
                  </a:moveTo>
                  <a:lnTo>
                    <a:pt x="15674" y="7629"/>
                  </a:lnTo>
                  <a:lnTo>
                    <a:pt x="15883" y="7281"/>
                  </a:lnTo>
                  <a:lnTo>
                    <a:pt x="10422" y="1883"/>
                  </a:lnTo>
                  <a:close/>
                  <a:moveTo>
                    <a:pt x="12344" y="9835"/>
                  </a:moveTo>
                  <a:cubicBezTo>
                    <a:pt x="12596" y="9698"/>
                    <a:pt x="12797" y="9491"/>
                    <a:pt x="13042" y="9328"/>
                  </a:cubicBezTo>
                  <a:lnTo>
                    <a:pt x="12998" y="9148"/>
                  </a:lnTo>
                  <a:lnTo>
                    <a:pt x="13036" y="9070"/>
                  </a:lnTo>
                  <a:lnTo>
                    <a:pt x="12948" y="9010"/>
                  </a:lnTo>
                  <a:cubicBezTo>
                    <a:pt x="12947" y="9010"/>
                    <a:pt x="12938" y="9004"/>
                    <a:pt x="12294" y="8529"/>
                  </a:cubicBezTo>
                  <a:lnTo>
                    <a:pt x="12194" y="8873"/>
                  </a:lnTo>
                  <a:cubicBezTo>
                    <a:pt x="12194" y="8873"/>
                    <a:pt x="12201" y="8878"/>
                    <a:pt x="12646" y="9217"/>
                  </a:cubicBezTo>
                  <a:cubicBezTo>
                    <a:pt x="12495" y="9354"/>
                    <a:pt x="12344" y="9423"/>
                    <a:pt x="12212" y="9595"/>
                  </a:cubicBezTo>
                  <a:close/>
                  <a:moveTo>
                    <a:pt x="10318" y="7426"/>
                  </a:moveTo>
                  <a:lnTo>
                    <a:pt x="11005" y="7978"/>
                  </a:lnTo>
                  <a:lnTo>
                    <a:pt x="11172" y="7629"/>
                  </a:lnTo>
                  <a:lnTo>
                    <a:pt x="10422" y="7078"/>
                  </a:lnTo>
                  <a:close/>
                  <a:moveTo>
                    <a:pt x="8442" y="5888"/>
                  </a:moveTo>
                  <a:lnTo>
                    <a:pt x="9130" y="6439"/>
                  </a:lnTo>
                  <a:lnTo>
                    <a:pt x="9234" y="6178"/>
                  </a:lnTo>
                  <a:lnTo>
                    <a:pt x="8525" y="5627"/>
                  </a:lnTo>
                  <a:close/>
                  <a:moveTo>
                    <a:pt x="10468" y="11373"/>
                  </a:moveTo>
                  <a:cubicBezTo>
                    <a:pt x="10669" y="11166"/>
                    <a:pt x="10921" y="10958"/>
                    <a:pt x="11153" y="10777"/>
                  </a:cubicBezTo>
                  <a:lnTo>
                    <a:pt x="11021" y="10474"/>
                  </a:lnTo>
                  <a:cubicBezTo>
                    <a:pt x="10770" y="10612"/>
                    <a:pt x="10569" y="10820"/>
                    <a:pt x="10318" y="11027"/>
                  </a:cubicBezTo>
                  <a:close/>
                  <a:moveTo>
                    <a:pt x="9671" y="12825"/>
                  </a:moveTo>
                  <a:lnTo>
                    <a:pt x="9922" y="12883"/>
                  </a:lnTo>
                  <a:lnTo>
                    <a:pt x="10026" y="12070"/>
                  </a:lnTo>
                  <a:lnTo>
                    <a:pt x="9776" y="11983"/>
                  </a:lnTo>
                  <a:close/>
                  <a:moveTo>
                    <a:pt x="9275" y="15785"/>
                  </a:moveTo>
                  <a:lnTo>
                    <a:pt x="9526" y="15872"/>
                  </a:lnTo>
                  <a:lnTo>
                    <a:pt x="9671" y="14769"/>
                  </a:lnTo>
                  <a:lnTo>
                    <a:pt x="9421" y="14682"/>
                  </a:lnTo>
                  <a:close/>
                  <a:moveTo>
                    <a:pt x="6800" y="14566"/>
                  </a:moveTo>
                  <a:cubicBezTo>
                    <a:pt x="7051" y="14359"/>
                    <a:pt x="7252" y="14151"/>
                    <a:pt x="7485" y="13909"/>
                  </a:cubicBezTo>
                  <a:lnTo>
                    <a:pt x="7353" y="13666"/>
                  </a:lnTo>
                  <a:cubicBezTo>
                    <a:pt x="7102" y="13874"/>
                    <a:pt x="6900" y="14082"/>
                    <a:pt x="6668" y="14324"/>
                  </a:cubicBezTo>
                  <a:close/>
                  <a:moveTo>
                    <a:pt x="8942" y="18775"/>
                  </a:moveTo>
                  <a:lnTo>
                    <a:pt x="9171" y="18833"/>
                  </a:lnTo>
                  <a:lnTo>
                    <a:pt x="9338" y="17672"/>
                  </a:lnTo>
                  <a:lnTo>
                    <a:pt x="9025" y="17672"/>
                  </a:lnTo>
                  <a:close/>
                  <a:moveTo>
                    <a:pt x="4627" y="15589"/>
                  </a:moveTo>
                  <a:cubicBezTo>
                    <a:pt x="4627" y="15589"/>
                    <a:pt x="4634" y="15593"/>
                    <a:pt x="5071" y="15796"/>
                  </a:cubicBezTo>
                  <a:cubicBezTo>
                    <a:pt x="5021" y="15865"/>
                    <a:pt x="4972" y="15934"/>
                    <a:pt x="4898" y="16037"/>
                  </a:cubicBezTo>
                  <a:lnTo>
                    <a:pt x="5071" y="16279"/>
                  </a:lnTo>
                  <a:cubicBezTo>
                    <a:pt x="5268" y="16072"/>
                    <a:pt x="5465" y="15865"/>
                    <a:pt x="5693" y="15615"/>
                  </a:cubicBezTo>
                  <a:lnTo>
                    <a:pt x="5563" y="15314"/>
                  </a:lnTo>
                  <a:cubicBezTo>
                    <a:pt x="5465" y="15382"/>
                    <a:pt x="5416" y="15451"/>
                    <a:pt x="5366" y="15520"/>
                  </a:cubicBezTo>
                  <a:cubicBezTo>
                    <a:pt x="5366" y="15520"/>
                    <a:pt x="5357" y="15516"/>
                    <a:pt x="4677" y="15176"/>
                  </a:cubicBezTo>
                  <a:cubicBezTo>
                    <a:pt x="4677" y="15176"/>
                    <a:pt x="4676" y="15182"/>
                    <a:pt x="4627" y="15589"/>
                  </a:cubicBezTo>
                  <a:close/>
                  <a:moveTo>
                    <a:pt x="2543" y="14566"/>
                  </a:moveTo>
                  <a:lnTo>
                    <a:pt x="3335" y="14972"/>
                  </a:lnTo>
                  <a:lnTo>
                    <a:pt x="3418" y="14624"/>
                  </a:lnTo>
                  <a:lnTo>
                    <a:pt x="2626" y="14218"/>
                  </a:lnTo>
                  <a:close/>
                  <a:moveTo>
                    <a:pt x="3152" y="17839"/>
                  </a:moveTo>
                  <a:lnTo>
                    <a:pt x="3328" y="18078"/>
                  </a:lnTo>
                  <a:cubicBezTo>
                    <a:pt x="3529" y="17873"/>
                    <a:pt x="3730" y="17668"/>
                    <a:pt x="3956" y="17360"/>
                  </a:cubicBezTo>
                  <a:lnTo>
                    <a:pt x="3780" y="17120"/>
                  </a:lnTo>
                  <a:cubicBezTo>
                    <a:pt x="3579" y="17394"/>
                    <a:pt x="3378" y="17599"/>
                    <a:pt x="3152" y="17839"/>
                  </a:cubicBezTo>
                  <a:close/>
                  <a:moveTo>
                    <a:pt x="1438" y="19674"/>
                  </a:moveTo>
                  <a:lnTo>
                    <a:pt x="1636" y="20023"/>
                  </a:lnTo>
                  <a:cubicBezTo>
                    <a:pt x="1834" y="19744"/>
                    <a:pt x="2032" y="19535"/>
                    <a:pt x="2230" y="19256"/>
                  </a:cubicBezTo>
                  <a:lnTo>
                    <a:pt x="2082" y="18978"/>
                  </a:lnTo>
                  <a:cubicBezTo>
                    <a:pt x="1834" y="19256"/>
                    <a:pt x="1636" y="19465"/>
                    <a:pt x="1438" y="19674"/>
                  </a:cubicBezTo>
                  <a:close/>
                  <a:moveTo>
                    <a:pt x="0" y="21394"/>
                  </a:moveTo>
                  <a:cubicBezTo>
                    <a:pt x="298" y="20286"/>
                    <a:pt x="695" y="18971"/>
                    <a:pt x="1191" y="17517"/>
                  </a:cubicBezTo>
                  <a:cubicBezTo>
                    <a:pt x="1191" y="17517"/>
                    <a:pt x="1207" y="17527"/>
                    <a:pt x="3175" y="18694"/>
                  </a:cubicBezTo>
                  <a:cubicBezTo>
                    <a:pt x="3175" y="18694"/>
                    <a:pt x="3176" y="18692"/>
                    <a:pt x="3188" y="18651"/>
                  </a:cubicBezTo>
                  <a:lnTo>
                    <a:pt x="3274" y="18348"/>
                  </a:lnTo>
                  <a:cubicBezTo>
                    <a:pt x="3274" y="18348"/>
                    <a:pt x="3259" y="18338"/>
                    <a:pt x="1290" y="17171"/>
                  </a:cubicBezTo>
                  <a:cubicBezTo>
                    <a:pt x="2233" y="14540"/>
                    <a:pt x="3572" y="11495"/>
                    <a:pt x="5160" y="8656"/>
                  </a:cubicBezTo>
                  <a:cubicBezTo>
                    <a:pt x="5160" y="8656"/>
                    <a:pt x="5182" y="8677"/>
                    <a:pt x="8980" y="12118"/>
                  </a:cubicBezTo>
                  <a:cubicBezTo>
                    <a:pt x="8781" y="12325"/>
                    <a:pt x="8633" y="12464"/>
                    <a:pt x="8484" y="12602"/>
                  </a:cubicBezTo>
                  <a:cubicBezTo>
                    <a:pt x="8484" y="12602"/>
                    <a:pt x="8485" y="12604"/>
                    <a:pt x="8502" y="12637"/>
                  </a:cubicBezTo>
                  <a:lnTo>
                    <a:pt x="8633" y="12879"/>
                  </a:lnTo>
                  <a:cubicBezTo>
                    <a:pt x="8831" y="12671"/>
                    <a:pt x="9079" y="12533"/>
                    <a:pt x="9278" y="12325"/>
                  </a:cubicBezTo>
                  <a:cubicBezTo>
                    <a:pt x="9277" y="12325"/>
                    <a:pt x="9277" y="12324"/>
                    <a:pt x="9271" y="12308"/>
                  </a:cubicBezTo>
                  <a:lnTo>
                    <a:pt x="9228" y="12187"/>
                  </a:lnTo>
                  <a:cubicBezTo>
                    <a:pt x="9228" y="12187"/>
                    <a:pt x="9229" y="12185"/>
                    <a:pt x="9240" y="12161"/>
                  </a:cubicBezTo>
                  <a:lnTo>
                    <a:pt x="9327" y="11979"/>
                  </a:lnTo>
                  <a:cubicBezTo>
                    <a:pt x="9327" y="11979"/>
                    <a:pt x="9304" y="11959"/>
                    <a:pt x="5309" y="8379"/>
                  </a:cubicBezTo>
                  <a:cubicBezTo>
                    <a:pt x="7944" y="3750"/>
                    <a:pt x="11219" y="-68"/>
                    <a:pt x="14553" y="1"/>
                  </a:cubicBezTo>
                  <a:cubicBezTo>
                    <a:pt x="16553" y="42"/>
                    <a:pt x="18574" y="1483"/>
                    <a:pt x="20490" y="4987"/>
                  </a:cubicBezTo>
                  <a:cubicBezTo>
                    <a:pt x="20391" y="4987"/>
                    <a:pt x="20341" y="4988"/>
                    <a:pt x="20242" y="5057"/>
                  </a:cubicBezTo>
                  <a:cubicBezTo>
                    <a:pt x="20242" y="5057"/>
                    <a:pt x="20242" y="5059"/>
                    <a:pt x="20254" y="5100"/>
                  </a:cubicBezTo>
                  <a:lnTo>
                    <a:pt x="20341" y="5403"/>
                  </a:lnTo>
                  <a:cubicBezTo>
                    <a:pt x="20440" y="5334"/>
                    <a:pt x="20540" y="5334"/>
                    <a:pt x="20688" y="5264"/>
                  </a:cubicBezTo>
                  <a:cubicBezTo>
                    <a:pt x="20788" y="5541"/>
                    <a:pt x="20936" y="5818"/>
                    <a:pt x="21036" y="6026"/>
                  </a:cubicBezTo>
                  <a:cubicBezTo>
                    <a:pt x="21317" y="6964"/>
                    <a:pt x="21511" y="7845"/>
                    <a:pt x="21600" y="8677"/>
                  </a:cubicBezTo>
                  <a:lnTo>
                    <a:pt x="20003" y="10402"/>
                  </a:lnTo>
                  <a:cubicBezTo>
                    <a:pt x="20167" y="9237"/>
                    <a:pt x="20361" y="7860"/>
                    <a:pt x="20589" y="6234"/>
                  </a:cubicBezTo>
                  <a:cubicBezTo>
                    <a:pt x="20589" y="6234"/>
                    <a:pt x="20583" y="6232"/>
                    <a:pt x="20291" y="6164"/>
                  </a:cubicBezTo>
                  <a:lnTo>
                    <a:pt x="19665" y="10768"/>
                  </a:lnTo>
                  <a:lnTo>
                    <a:pt x="16569" y="14113"/>
                  </a:lnTo>
                  <a:lnTo>
                    <a:pt x="16612" y="13782"/>
                  </a:lnTo>
                  <a:lnTo>
                    <a:pt x="16321" y="13724"/>
                  </a:lnTo>
                  <a:lnTo>
                    <a:pt x="16219" y="14491"/>
                  </a:lnTo>
                  <a:lnTo>
                    <a:pt x="12538" y="18468"/>
                  </a:lnTo>
                  <a:cubicBezTo>
                    <a:pt x="12738" y="17038"/>
                    <a:pt x="13108" y="14390"/>
                    <a:pt x="13792" y="9487"/>
                  </a:cubicBezTo>
                  <a:cubicBezTo>
                    <a:pt x="13792" y="9487"/>
                    <a:pt x="13786" y="9486"/>
                    <a:pt x="13495" y="9418"/>
                  </a:cubicBezTo>
                  <a:cubicBezTo>
                    <a:pt x="13495" y="9418"/>
                    <a:pt x="13487" y="9470"/>
                    <a:pt x="12206" y="18827"/>
                  </a:cubicBezTo>
                  <a:lnTo>
                    <a:pt x="10626" y="20535"/>
                  </a:lnTo>
                  <a:cubicBezTo>
                    <a:pt x="10066" y="20666"/>
                    <a:pt x="9506" y="20763"/>
                    <a:pt x="8930" y="20840"/>
                  </a:cubicBezTo>
                  <a:cubicBezTo>
                    <a:pt x="8930" y="20840"/>
                    <a:pt x="8930" y="20838"/>
                    <a:pt x="8930" y="20814"/>
                  </a:cubicBezTo>
                  <a:lnTo>
                    <a:pt x="8930" y="20632"/>
                  </a:lnTo>
                  <a:cubicBezTo>
                    <a:pt x="8930" y="20632"/>
                    <a:pt x="8929" y="20632"/>
                    <a:pt x="8899" y="20632"/>
                  </a:cubicBezTo>
                  <a:lnTo>
                    <a:pt x="8682" y="20632"/>
                  </a:lnTo>
                  <a:cubicBezTo>
                    <a:pt x="8682" y="20632"/>
                    <a:pt x="8682" y="20634"/>
                    <a:pt x="8676" y="20667"/>
                  </a:cubicBezTo>
                  <a:lnTo>
                    <a:pt x="8633" y="20909"/>
                  </a:lnTo>
                  <a:cubicBezTo>
                    <a:pt x="7591" y="21047"/>
                    <a:pt x="6549" y="21186"/>
                    <a:pt x="5557" y="21255"/>
                  </a:cubicBezTo>
                  <a:cubicBezTo>
                    <a:pt x="5557" y="21255"/>
                    <a:pt x="5562" y="21218"/>
                    <a:pt x="6450" y="15025"/>
                  </a:cubicBezTo>
                  <a:cubicBezTo>
                    <a:pt x="6450" y="15025"/>
                    <a:pt x="6448" y="15025"/>
                    <a:pt x="6419" y="15016"/>
                  </a:cubicBezTo>
                  <a:lnTo>
                    <a:pt x="6202" y="14956"/>
                  </a:lnTo>
                  <a:cubicBezTo>
                    <a:pt x="6201" y="14956"/>
                    <a:pt x="6196" y="14994"/>
                    <a:pt x="5259" y="21255"/>
                  </a:cubicBezTo>
                  <a:cubicBezTo>
                    <a:pt x="3324" y="21463"/>
                    <a:pt x="1538" y="21463"/>
                    <a:pt x="298" y="21532"/>
                  </a:cubicBezTo>
                  <a:lnTo>
                    <a:pt x="595" y="21186"/>
                  </a:lnTo>
                  <a:cubicBezTo>
                    <a:pt x="595" y="21186"/>
                    <a:pt x="594" y="21184"/>
                    <a:pt x="571" y="21151"/>
                  </a:cubicBezTo>
                  <a:lnTo>
                    <a:pt x="397" y="20909"/>
                  </a:lnTo>
                  <a:cubicBezTo>
                    <a:pt x="248" y="21117"/>
                    <a:pt x="99" y="21255"/>
                    <a:pt x="0" y="21394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" name="Shape 5"/>
            <p:cNvSpPr/>
            <p:nvPr/>
          </p:nvSpPr>
          <p:spPr>
            <a:xfrm rot="2025320">
              <a:off x="2921075" y="5797849"/>
              <a:ext cx="1169989" cy="1111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" name="Shape 6"/>
            <p:cNvSpPr/>
            <p:nvPr/>
          </p:nvSpPr>
          <p:spPr>
            <a:xfrm rot="14508995">
              <a:off x="1443113" y="1800522"/>
              <a:ext cx="1560514" cy="83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" name="Shape 7"/>
            <p:cNvSpPr/>
            <p:nvPr/>
          </p:nvSpPr>
          <p:spPr>
            <a:xfrm rot="12583257">
              <a:off x="6102425" y="5051723"/>
              <a:ext cx="822327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" name="Shape 8"/>
            <p:cNvSpPr/>
            <p:nvPr/>
          </p:nvSpPr>
          <p:spPr>
            <a:xfrm rot="452457">
              <a:off x="4767338" y="909936"/>
              <a:ext cx="565152" cy="53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" name="Shape 9"/>
            <p:cNvSpPr/>
            <p:nvPr/>
          </p:nvSpPr>
          <p:spPr>
            <a:xfrm rot="7646852">
              <a:off x="8557494" y="4112716"/>
              <a:ext cx="752476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" name="Shape 10"/>
            <p:cNvSpPr/>
            <p:nvPr/>
          </p:nvSpPr>
          <p:spPr>
            <a:xfrm rot="11218091">
              <a:off x="5557913" y="1340148"/>
              <a:ext cx="563563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" name="Shape 11"/>
            <p:cNvSpPr/>
            <p:nvPr/>
          </p:nvSpPr>
          <p:spPr>
            <a:xfrm rot="19178520">
              <a:off x="1104976" y="4745336"/>
              <a:ext cx="563564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rot="17698856">
              <a:off x="7755014" y="2225972"/>
              <a:ext cx="750889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8361205">
              <a:off x="854150" y="3134024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8887227">
              <a:off x="2549600" y="801986"/>
              <a:ext cx="750889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2700000">
              <a:off x="3564806" y="1347292"/>
              <a:ext cx="752476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6" name="Shape 16"/>
            <p:cNvSpPr/>
            <p:nvPr/>
          </p:nvSpPr>
          <p:spPr>
            <a:xfrm rot="3158362">
              <a:off x="4129163" y="451148"/>
              <a:ext cx="752477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7" name="Shape 17"/>
            <p:cNvSpPr/>
            <p:nvPr/>
          </p:nvSpPr>
          <p:spPr>
            <a:xfrm rot="15300000">
              <a:off x="693019" y="513854"/>
              <a:ext cx="752476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8" name="Shape 18"/>
            <p:cNvSpPr/>
            <p:nvPr/>
          </p:nvSpPr>
          <p:spPr>
            <a:xfrm rot="20748045">
              <a:off x="439812" y="889298"/>
              <a:ext cx="301628" cy="67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6" h="21600" extrusionOk="0">
                  <a:moveTo>
                    <a:pt x="6012" y="18280"/>
                  </a:moveTo>
                  <a:lnTo>
                    <a:pt x="5399" y="18179"/>
                  </a:lnTo>
                  <a:lnTo>
                    <a:pt x="5041" y="19488"/>
                  </a:lnTo>
                  <a:lnTo>
                    <a:pt x="5654" y="19555"/>
                  </a:lnTo>
                  <a:close/>
                  <a:moveTo>
                    <a:pt x="6983" y="14824"/>
                  </a:moveTo>
                  <a:lnTo>
                    <a:pt x="6268" y="14756"/>
                  </a:lnTo>
                  <a:lnTo>
                    <a:pt x="5910" y="16032"/>
                  </a:lnTo>
                  <a:lnTo>
                    <a:pt x="6626" y="16099"/>
                  </a:lnTo>
                  <a:close/>
                  <a:moveTo>
                    <a:pt x="7852" y="11401"/>
                  </a:moveTo>
                  <a:lnTo>
                    <a:pt x="7239" y="11300"/>
                  </a:lnTo>
                  <a:lnTo>
                    <a:pt x="6881" y="12575"/>
                  </a:lnTo>
                  <a:lnTo>
                    <a:pt x="7494" y="12676"/>
                  </a:lnTo>
                  <a:close/>
                  <a:moveTo>
                    <a:pt x="8823" y="7944"/>
                  </a:moveTo>
                  <a:lnTo>
                    <a:pt x="8210" y="7877"/>
                  </a:lnTo>
                  <a:lnTo>
                    <a:pt x="7852" y="9152"/>
                  </a:lnTo>
                  <a:lnTo>
                    <a:pt x="8465" y="9219"/>
                  </a:lnTo>
                  <a:close/>
                  <a:moveTo>
                    <a:pt x="7710" y="6434"/>
                  </a:moveTo>
                  <a:cubicBezTo>
                    <a:pt x="6978" y="6593"/>
                    <a:pt x="6367" y="6751"/>
                    <a:pt x="5787" y="6960"/>
                  </a:cubicBezTo>
                  <a:lnTo>
                    <a:pt x="6001" y="7307"/>
                  </a:lnTo>
                  <a:cubicBezTo>
                    <a:pt x="6611" y="7148"/>
                    <a:pt x="7222" y="6989"/>
                    <a:pt x="7924" y="6781"/>
                  </a:cubicBezTo>
                  <a:close/>
                  <a:moveTo>
                    <a:pt x="12719" y="5293"/>
                  </a:moveTo>
                  <a:cubicBezTo>
                    <a:pt x="12108" y="5454"/>
                    <a:pt x="11498" y="5535"/>
                    <a:pt x="10796" y="5746"/>
                  </a:cubicBezTo>
                  <a:lnTo>
                    <a:pt x="11009" y="6099"/>
                  </a:lnTo>
                  <a:cubicBezTo>
                    <a:pt x="11620" y="5938"/>
                    <a:pt x="12230" y="5857"/>
                    <a:pt x="12932" y="5646"/>
                  </a:cubicBezTo>
                  <a:close/>
                  <a:moveTo>
                    <a:pt x="11992" y="4253"/>
                  </a:moveTo>
                  <a:lnTo>
                    <a:pt x="11634" y="4589"/>
                  </a:lnTo>
                  <a:lnTo>
                    <a:pt x="13167" y="5394"/>
                  </a:lnTo>
                  <a:lnTo>
                    <a:pt x="13576" y="5058"/>
                  </a:lnTo>
                  <a:close/>
                  <a:moveTo>
                    <a:pt x="8324" y="0"/>
                  </a:moveTo>
                  <a:cubicBezTo>
                    <a:pt x="11119" y="849"/>
                    <a:pt x="13846" y="2374"/>
                    <a:pt x="16491" y="4655"/>
                  </a:cubicBezTo>
                  <a:cubicBezTo>
                    <a:pt x="16248" y="4655"/>
                    <a:pt x="16126" y="4655"/>
                    <a:pt x="15883" y="4735"/>
                  </a:cubicBezTo>
                  <a:cubicBezTo>
                    <a:pt x="15883" y="4735"/>
                    <a:pt x="15884" y="4737"/>
                    <a:pt x="15913" y="4785"/>
                  </a:cubicBezTo>
                  <a:lnTo>
                    <a:pt x="16126" y="5135"/>
                  </a:lnTo>
                  <a:cubicBezTo>
                    <a:pt x="16369" y="5055"/>
                    <a:pt x="16613" y="5055"/>
                    <a:pt x="16977" y="4975"/>
                  </a:cubicBezTo>
                  <a:cubicBezTo>
                    <a:pt x="17221" y="5295"/>
                    <a:pt x="17586" y="5615"/>
                    <a:pt x="17829" y="5855"/>
                  </a:cubicBezTo>
                  <a:cubicBezTo>
                    <a:pt x="21600" y="11778"/>
                    <a:pt x="18924" y="15700"/>
                    <a:pt x="13085" y="18341"/>
                  </a:cubicBezTo>
                  <a:cubicBezTo>
                    <a:pt x="13085" y="18341"/>
                    <a:pt x="13097" y="18299"/>
                    <a:pt x="16734" y="6096"/>
                  </a:cubicBezTo>
                  <a:cubicBezTo>
                    <a:pt x="16734" y="6096"/>
                    <a:pt x="16723" y="6094"/>
                    <a:pt x="16004" y="6015"/>
                  </a:cubicBezTo>
                  <a:lnTo>
                    <a:pt x="12355" y="18661"/>
                  </a:lnTo>
                  <a:cubicBezTo>
                    <a:pt x="8967" y="19999"/>
                    <a:pt x="4655" y="20981"/>
                    <a:pt x="0" y="21600"/>
                  </a:cubicBezTo>
                  <a:lnTo>
                    <a:pt x="7354" y="2515"/>
                  </a:lnTo>
                  <a:lnTo>
                    <a:pt x="8925" y="3313"/>
                  </a:lnTo>
                  <a:lnTo>
                    <a:pt x="9283" y="2911"/>
                  </a:lnTo>
                  <a:lnTo>
                    <a:pt x="7699" y="2105"/>
                  </a:lnTo>
                  <a:lnTo>
                    <a:pt x="7369" y="2476"/>
                  </a:ln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9" name="Shape 19"/>
            <p:cNvSpPr/>
            <p:nvPr/>
          </p:nvSpPr>
          <p:spPr>
            <a:xfrm rot="18429800">
              <a:off x="1544713" y="443209"/>
              <a:ext cx="1524001" cy="82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8" y="19028"/>
                  </a:moveTo>
                  <a:cubicBezTo>
                    <a:pt x="1866" y="19309"/>
                    <a:pt x="1665" y="19519"/>
                    <a:pt x="1463" y="19730"/>
                  </a:cubicBezTo>
                  <a:lnTo>
                    <a:pt x="1665" y="20080"/>
                  </a:lnTo>
                  <a:cubicBezTo>
                    <a:pt x="1866" y="19800"/>
                    <a:pt x="2068" y="19589"/>
                    <a:pt x="2269" y="19309"/>
                  </a:cubicBezTo>
                  <a:close/>
                  <a:moveTo>
                    <a:pt x="4025" y="17399"/>
                  </a:moveTo>
                  <a:lnTo>
                    <a:pt x="3846" y="17158"/>
                  </a:lnTo>
                  <a:cubicBezTo>
                    <a:pt x="3641" y="17434"/>
                    <a:pt x="3437" y="17640"/>
                    <a:pt x="3206" y="17881"/>
                  </a:cubicBezTo>
                  <a:lnTo>
                    <a:pt x="3385" y="18122"/>
                  </a:lnTo>
                  <a:cubicBezTo>
                    <a:pt x="3590" y="17916"/>
                    <a:pt x="3795" y="17709"/>
                    <a:pt x="4025" y="17399"/>
                  </a:cubicBezTo>
                  <a:close/>
                  <a:moveTo>
                    <a:pt x="3478" y="14645"/>
                  </a:moveTo>
                  <a:lnTo>
                    <a:pt x="2672" y="14236"/>
                  </a:lnTo>
                  <a:lnTo>
                    <a:pt x="2587" y="14587"/>
                  </a:lnTo>
                  <a:lnTo>
                    <a:pt x="3393" y="14996"/>
                  </a:lnTo>
                  <a:close/>
                  <a:moveTo>
                    <a:pt x="5660" y="15339"/>
                  </a:moveTo>
                  <a:cubicBezTo>
                    <a:pt x="5560" y="15408"/>
                    <a:pt x="5510" y="15478"/>
                    <a:pt x="5460" y="15547"/>
                  </a:cubicBezTo>
                  <a:cubicBezTo>
                    <a:pt x="5459" y="15547"/>
                    <a:pt x="5452" y="15544"/>
                    <a:pt x="4758" y="15200"/>
                  </a:cubicBezTo>
                  <a:cubicBezTo>
                    <a:pt x="4758" y="15200"/>
                    <a:pt x="4757" y="15207"/>
                    <a:pt x="4708" y="15617"/>
                  </a:cubicBezTo>
                  <a:cubicBezTo>
                    <a:pt x="4708" y="15617"/>
                    <a:pt x="4713" y="15619"/>
                    <a:pt x="5159" y="15825"/>
                  </a:cubicBezTo>
                  <a:cubicBezTo>
                    <a:pt x="5109" y="15894"/>
                    <a:pt x="5059" y="15964"/>
                    <a:pt x="4983" y="16068"/>
                  </a:cubicBezTo>
                  <a:lnTo>
                    <a:pt x="5159" y="16311"/>
                  </a:lnTo>
                  <a:cubicBezTo>
                    <a:pt x="5359" y="16102"/>
                    <a:pt x="5560" y="15894"/>
                    <a:pt x="5792" y="15643"/>
                  </a:cubicBezTo>
                  <a:close/>
                  <a:moveTo>
                    <a:pt x="9500" y="17713"/>
                  </a:moveTo>
                  <a:lnTo>
                    <a:pt x="9182" y="17713"/>
                  </a:lnTo>
                  <a:lnTo>
                    <a:pt x="9097" y="18824"/>
                  </a:lnTo>
                  <a:lnTo>
                    <a:pt x="9331" y="18882"/>
                  </a:lnTo>
                  <a:close/>
                  <a:moveTo>
                    <a:pt x="7615" y="13925"/>
                  </a:moveTo>
                  <a:lnTo>
                    <a:pt x="7481" y="13681"/>
                  </a:lnTo>
                  <a:cubicBezTo>
                    <a:pt x="7225" y="13890"/>
                    <a:pt x="7020" y="14099"/>
                    <a:pt x="6784" y="14343"/>
                  </a:cubicBezTo>
                  <a:lnTo>
                    <a:pt x="6918" y="14587"/>
                  </a:lnTo>
                  <a:cubicBezTo>
                    <a:pt x="7174" y="14377"/>
                    <a:pt x="7378" y="14168"/>
                    <a:pt x="7615" y="13925"/>
                  </a:cubicBezTo>
                  <a:close/>
                  <a:moveTo>
                    <a:pt x="9839" y="14791"/>
                  </a:moveTo>
                  <a:lnTo>
                    <a:pt x="9585" y="14703"/>
                  </a:lnTo>
                  <a:lnTo>
                    <a:pt x="9437" y="15814"/>
                  </a:lnTo>
                  <a:lnTo>
                    <a:pt x="9691" y="15902"/>
                  </a:lnTo>
                  <a:close/>
                  <a:moveTo>
                    <a:pt x="10200" y="12073"/>
                  </a:moveTo>
                  <a:lnTo>
                    <a:pt x="9945" y="11986"/>
                  </a:lnTo>
                  <a:lnTo>
                    <a:pt x="9839" y="12833"/>
                  </a:lnTo>
                  <a:lnTo>
                    <a:pt x="10094" y="12892"/>
                  </a:lnTo>
                  <a:close/>
                  <a:moveTo>
                    <a:pt x="11213" y="10466"/>
                  </a:moveTo>
                  <a:cubicBezTo>
                    <a:pt x="10957" y="10605"/>
                    <a:pt x="10753" y="10815"/>
                    <a:pt x="10497" y="11024"/>
                  </a:cubicBezTo>
                  <a:lnTo>
                    <a:pt x="10650" y="11372"/>
                  </a:lnTo>
                  <a:cubicBezTo>
                    <a:pt x="10855" y="11163"/>
                    <a:pt x="11111" y="10954"/>
                    <a:pt x="11347" y="10771"/>
                  </a:cubicBezTo>
                  <a:close/>
                  <a:moveTo>
                    <a:pt x="9394" y="6141"/>
                  </a:moveTo>
                  <a:lnTo>
                    <a:pt x="8673" y="5586"/>
                  </a:lnTo>
                  <a:lnTo>
                    <a:pt x="8588" y="5849"/>
                  </a:lnTo>
                  <a:lnTo>
                    <a:pt x="9288" y="6404"/>
                  </a:lnTo>
                  <a:close/>
                  <a:moveTo>
                    <a:pt x="11366" y="7602"/>
                  </a:moveTo>
                  <a:lnTo>
                    <a:pt x="10603" y="7047"/>
                  </a:lnTo>
                  <a:lnTo>
                    <a:pt x="10497" y="7398"/>
                  </a:lnTo>
                  <a:lnTo>
                    <a:pt x="11197" y="7953"/>
                  </a:lnTo>
                  <a:close/>
                  <a:moveTo>
                    <a:pt x="16498" y="16807"/>
                  </a:moveTo>
                  <a:lnTo>
                    <a:pt x="16244" y="16720"/>
                  </a:lnTo>
                  <a:lnTo>
                    <a:pt x="16095" y="17859"/>
                  </a:lnTo>
                  <a:lnTo>
                    <a:pt x="16350" y="17918"/>
                  </a:lnTo>
                  <a:close/>
                  <a:moveTo>
                    <a:pt x="13262" y="9053"/>
                  </a:moveTo>
                  <a:lnTo>
                    <a:pt x="13173" y="8993"/>
                  </a:lnTo>
                  <a:cubicBezTo>
                    <a:pt x="13172" y="8993"/>
                    <a:pt x="13166" y="8988"/>
                    <a:pt x="12508" y="8508"/>
                  </a:cubicBezTo>
                  <a:lnTo>
                    <a:pt x="12405" y="8854"/>
                  </a:lnTo>
                  <a:cubicBezTo>
                    <a:pt x="12405" y="8854"/>
                    <a:pt x="12411" y="8859"/>
                    <a:pt x="12866" y="9200"/>
                  </a:cubicBezTo>
                  <a:cubicBezTo>
                    <a:pt x="12712" y="9339"/>
                    <a:pt x="12559" y="9408"/>
                    <a:pt x="12425" y="9581"/>
                  </a:cubicBezTo>
                  <a:lnTo>
                    <a:pt x="12559" y="9823"/>
                  </a:lnTo>
                  <a:cubicBezTo>
                    <a:pt x="12815" y="9685"/>
                    <a:pt x="13019" y="9477"/>
                    <a:pt x="13268" y="9313"/>
                  </a:cubicBezTo>
                  <a:lnTo>
                    <a:pt x="13224" y="9131"/>
                  </a:lnTo>
                  <a:close/>
                  <a:moveTo>
                    <a:pt x="16901" y="13797"/>
                  </a:moveTo>
                  <a:lnTo>
                    <a:pt x="16604" y="13739"/>
                  </a:lnTo>
                  <a:lnTo>
                    <a:pt x="16456" y="14850"/>
                  </a:lnTo>
                  <a:lnTo>
                    <a:pt x="16753" y="14908"/>
                  </a:lnTo>
                  <a:close/>
                  <a:moveTo>
                    <a:pt x="15145" y="7661"/>
                  </a:moveTo>
                  <a:cubicBezTo>
                    <a:pt x="14889" y="7802"/>
                    <a:pt x="14633" y="8014"/>
                    <a:pt x="14397" y="8199"/>
                  </a:cubicBezTo>
                  <a:lnTo>
                    <a:pt x="14531" y="8508"/>
                  </a:lnTo>
                  <a:cubicBezTo>
                    <a:pt x="14735" y="8367"/>
                    <a:pt x="14991" y="8155"/>
                    <a:pt x="15234" y="7970"/>
                  </a:cubicBezTo>
                  <a:close/>
                  <a:moveTo>
                    <a:pt x="17261" y="10817"/>
                  </a:moveTo>
                  <a:lnTo>
                    <a:pt x="17007" y="10729"/>
                  </a:lnTo>
                  <a:lnTo>
                    <a:pt x="16859" y="11840"/>
                  </a:lnTo>
                  <a:lnTo>
                    <a:pt x="17113" y="11927"/>
                  </a:lnTo>
                  <a:close/>
                  <a:moveTo>
                    <a:pt x="16159" y="7252"/>
                  </a:moveTo>
                  <a:lnTo>
                    <a:pt x="10603" y="1816"/>
                  </a:lnTo>
                  <a:lnTo>
                    <a:pt x="10454" y="2079"/>
                  </a:lnTo>
                  <a:lnTo>
                    <a:pt x="15947" y="7602"/>
                  </a:lnTo>
                  <a:close/>
                  <a:moveTo>
                    <a:pt x="17664" y="7807"/>
                  </a:moveTo>
                  <a:lnTo>
                    <a:pt x="17410" y="7748"/>
                  </a:lnTo>
                  <a:lnTo>
                    <a:pt x="17261" y="8859"/>
                  </a:lnTo>
                  <a:lnTo>
                    <a:pt x="17516" y="8917"/>
                  </a:lnTo>
                  <a:close/>
                  <a:moveTo>
                    <a:pt x="17203" y="6492"/>
                  </a:moveTo>
                  <a:cubicBezTo>
                    <a:pt x="16899" y="6630"/>
                    <a:pt x="16645" y="6768"/>
                    <a:pt x="16405" y="6949"/>
                  </a:cubicBezTo>
                  <a:lnTo>
                    <a:pt x="16493" y="7252"/>
                  </a:lnTo>
                  <a:cubicBezTo>
                    <a:pt x="16747" y="7113"/>
                    <a:pt x="17000" y="6975"/>
                    <a:pt x="17291" y="6794"/>
                  </a:cubicBezTo>
                  <a:close/>
                  <a:moveTo>
                    <a:pt x="20252" y="11093"/>
                  </a:moveTo>
                  <a:lnTo>
                    <a:pt x="21600" y="13544"/>
                  </a:lnTo>
                  <a:cubicBezTo>
                    <a:pt x="21150" y="14857"/>
                    <a:pt x="20395" y="15947"/>
                    <a:pt x="19433" y="16861"/>
                  </a:cubicBezTo>
                  <a:cubicBezTo>
                    <a:pt x="19433" y="16860"/>
                    <a:pt x="19437" y="16833"/>
                    <a:pt x="20252" y="11093"/>
                  </a:cubicBezTo>
                  <a:close/>
                  <a:moveTo>
                    <a:pt x="14150" y="0"/>
                  </a:moveTo>
                  <a:lnTo>
                    <a:pt x="20019" y="10670"/>
                  </a:lnTo>
                  <a:lnTo>
                    <a:pt x="19130" y="17139"/>
                  </a:lnTo>
                  <a:cubicBezTo>
                    <a:pt x="17363" y="18603"/>
                    <a:pt x="14991" y="19579"/>
                    <a:pt x="12518" y="20206"/>
                  </a:cubicBezTo>
                  <a:cubicBezTo>
                    <a:pt x="12518" y="20206"/>
                    <a:pt x="12524" y="20164"/>
                    <a:pt x="14032" y="9473"/>
                  </a:cubicBezTo>
                  <a:cubicBezTo>
                    <a:pt x="14032" y="9473"/>
                    <a:pt x="14027" y="9472"/>
                    <a:pt x="13729" y="9403"/>
                  </a:cubicBezTo>
                  <a:cubicBezTo>
                    <a:pt x="13729" y="9403"/>
                    <a:pt x="13723" y="9444"/>
                    <a:pt x="12215" y="20345"/>
                  </a:cubicBezTo>
                  <a:cubicBezTo>
                    <a:pt x="11155" y="20555"/>
                    <a:pt x="10145" y="20764"/>
                    <a:pt x="9085" y="20903"/>
                  </a:cubicBezTo>
                  <a:cubicBezTo>
                    <a:pt x="9085" y="20903"/>
                    <a:pt x="9085" y="20902"/>
                    <a:pt x="9085" y="20877"/>
                  </a:cubicBezTo>
                  <a:lnTo>
                    <a:pt x="9085" y="20694"/>
                  </a:lnTo>
                  <a:cubicBezTo>
                    <a:pt x="9085" y="20694"/>
                    <a:pt x="9084" y="20694"/>
                    <a:pt x="9054" y="20694"/>
                  </a:cubicBezTo>
                  <a:lnTo>
                    <a:pt x="8833" y="20694"/>
                  </a:lnTo>
                  <a:cubicBezTo>
                    <a:pt x="8833" y="20694"/>
                    <a:pt x="8833" y="20695"/>
                    <a:pt x="8827" y="20729"/>
                  </a:cubicBezTo>
                  <a:lnTo>
                    <a:pt x="8783" y="20973"/>
                  </a:lnTo>
                  <a:cubicBezTo>
                    <a:pt x="7723" y="21112"/>
                    <a:pt x="6663" y="21252"/>
                    <a:pt x="5653" y="21321"/>
                  </a:cubicBezTo>
                  <a:cubicBezTo>
                    <a:pt x="5653" y="21321"/>
                    <a:pt x="5658" y="21285"/>
                    <a:pt x="6562" y="15048"/>
                  </a:cubicBezTo>
                  <a:cubicBezTo>
                    <a:pt x="6562" y="15048"/>
                    <a:pt x="6560" y="15048"/>
                    <a:pt x="6530" y="15040"/>
                  </a:cubicBezTo>
                  <a:lnTo>
                    <a:pt x="6309" y="14979"/>
                  </a:lnTo>
                  <a:cubicBezTo>
                    <a:pt x="6309" y="14979"/>
                    <a:pt x="6304" y="15017"/>
                    <a:pt x="5350" y="21321"/>
                  </a:cubicBezTo>
                  <a:cubicBezTo>
                    <a:pt x="3382" y="21530"/>
                    <a:pt x="1565" y="21530"/>
                    <a:pt x="303" y="21600"/>
                  </a:cubicBezTo>
                  <a:lnTo>
                    <a:pt x="606" y="21252"/>
                  </a:lnTo>
                  <a:cubicBezTo>
                    <a:pt x="606" y="21251"/>
                    <a:pt x="605" y="21250"/>
                    <a:pt x="580" y="21217"/>
                  </a:cubicBezTo>
                  <a:lnTo>
                    <a:pt x="404" y="20973"/>
                  </a:lnTo>
                  <a:cubicBezTo>
                    <a:pt x="252" y="21182"/>
                    <a:pt x="101" y="21321"/>
                    <a:pt x="0" y="21461"/>
                  </a:cubicBezTo>
                  <a:cubicBezTo>
                    <a:pt x="303" y="20345"/>
                    <a:pt x="707" y="19021"/>
                    <a:pt x="1211" y="17558"/>
                  </a:cubicBezTo>
                  <a:cubicBezTo>
                    <a:pt x="1212" y="17558"/>
                    <a:pt x="1228" y="17567"/>
                    <a:pt x="3230" y="18742"/>
                  </a:cubicBezTo>
                  <a:cubicBezTo>
                    <a:pt x="3230" y="18742"/>
                    <a:pt x="3231" y="18741"/>
                    <a:pt x="3243" y="18699"/>
                  </a:cubicBezTo>
                  <a:lnTo>
                    <a:pt x="3331" y="18394"/>
                  </a:lnTo>
                  <a:cubicBezTo>
                    <a:pt x="3331" y="18394"/>
                    <a:pt x="3315" y="18385"/>
                    <a:pt x="1312" y="17209"/>
                  </a:cubicBezTo>
                  <a:cubicBezTo>
                    <a:pt x="2271" y="14561"/>
                    <a:pt x="3634" y="11494"/>
                    <a:pt x="5249" y="8636"/>
                  </a:cubicBezTo>
                  <a:cubicBezTo>
                    <a:pt x="5249" y="8636"/>
                    <a:pt x="5274" y="8658"/>
                    <a:pt x="9136" y="12121"/>
                  </a:cubicBezTo>
                  <a:cubicBezTo>
                    <a:pt x="8934" y="12330"/>
                    <a:pt x="8783" y="12470"/>
                    <a:pt x="8631" y="12609"/>
                  </a:cubicBezTo>
                  <a:cubicBezTo>
                    <a:pt x="8631" y="12609"/>
                    <a:pt x="8632" y="12611"/>
                    <a:pt x="8650" y="12644"/>
                  </a:cubicBezTo>
                  <a:lnTo>
                    <a:pt x="8783" y="12888"/>
                  </a:lnTo>
                  <a:cubicBezTo>
                    <a:pt x="8984" y="12679"/>
                    <a:pt x="9237" y="12539"/>
                    <a:pt x="9439" y="12330"/>
                  </a:cubicBezTo>
                  <a:cubicBezTo>
                    <a:pt x="9439" y="12330"/>
                    <a:pt x="9438" y="12329"/>
                    <a:pt x="9432" y="12313"/>
                  </a:cubicBezTo>
                  <a:lnTo>
                    <a:pt x="9388" y="12191"/>
                  </a:lnTo>
                  <a:cubicBezTo>
                    <a:pt x="9388" y="12191"/>
                    <a:pt x="9389" y="12190"/>
                    <a:pt x="9401" y="12165"/>
                  </a:cubicBezTo>
                  <a:lnTo>
                    <a:pt x="9489" y="11982"/>
                  </a:lnTo>
                  <a:cubicBezTo>
                    <a:pt x="9489" y="11982"/>
                    <a:pt x="9465" y="11961"/>
                    <a:pt x="5401" y="8358"/>
                  </a:cubicBezTo>
                  <a:cubicBezTo>
                    <a:pt x="7908" y="3999"/>
                    <a:pt x="10985" y="354"/>
                    <a:pt x="14150" y="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0" name="Shape 20"/>
            <p:cNvSpPr/>
            <p:nvPr/>
          </p:nvSpPr>
          <p:spPr>
            <a:xfrm rot="9774837">
              <a:off x="6219900" y="546398"/>
              <a:ext cx="1169989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1" name="Shape 21"/>
            <p:cNvSpPr/>
            <p:nvPr/>
          </p:nvSpPr>
          <p:spPr>
            <a:xfrm rot="1867808">
              <a:off x="730325" y="1829098"/>
              <a:ext cx="1171576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rot="4931296">
              <a:off x="1401838" y="4908848"/>
              <a:ext cx="1560514" cy="83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6737425" y="5200948"/>
              <a:ext cx="1169990" cy="110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4114373">
              <a:off x="7574039" y="4946949"/>
              <a:ext cx="1562102" cy="831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5824085" flipH="1">
              <a:off x="454100" y="306684"/>
              <a:ext cx="536576" cy="482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16" y="7465"/>
                  </a:moveTo>
                  <a:lnTo>
                    <a:pt x="18114" y="7917"/>
                  </a:lnTo>
                  <a:lnTo>
                    <a:pt x="16123" y="6963"/>
                  </a:lnTo>
                  <a:lnTo>
                    <a:pt x="16365" y="6512"/>
                  </a:lnTo>
                  <a:close/>
                  <a:moveTo>
                    <a:pt x="21600" y="0"/>
                  </a:moveTo>
                  <a:cubicBezTo>
                    <a:pt x="16335" y="2616"/>
                    <a:pt x="11396" y="6717"/>
                    <a:pt x="7056" y="11272"/>
                  </a:cubicBezTo>
                  <a:cubicBezTo>
                    <a:pt x="18611" y="17457"/>
                    <a:pt x="18685" y="17497"/>
                    <a:pt x="18686" y="17498"/>
                  </a:cubicBezTo>
                  <a:lnTo>
                    <a:pt x="18435" y="17812"/>
                  </a:lnTo>
                  <a:lnTo>
                    <a:pt x="18524" y="18066"/>
                  </a:lnTo>
                  <a:cubicBezTo>
                    <a:pt x="17968" y="18455"/>
                    <a:pt x="17250" y="18695"/>
                    <a:pt x="16676" y="19054"/>
                  </a:cubicBezTo>
                  <a:lnTo>
                    <a:pt x="16299" y="18635"/>
                  </a:lnTo>
                  <a:cubicBezTo>
                    <a:pt x="16676" y="18335"/>
                    <a:pt x="17107" y="18096"/>
                    <a:pt x="17681" y="17737"/>
                  </a:cubicBezTo>
                  <a:cubicBezTo>
                    <a:pt x="6645" y="11762"/>
                    <a:pt x="6625" y="11751"/>
                    <a:pt x="6625" y="11751"/>
                  </a:cubicBezTo>
                  <a:cubicBezTo>
                    <a:pt x="4190" y="14353"/>
                    <a:pt x="1957" y="17055"/>
                    <a:pt x="0" y="19704"/>
                  </a:cubicBezTo>
                  <a:lnTo>
                    <a:pt x="12047" y="20946"/>
                  </a:lnTo>
                  <a:cubicBezTo>
                    <a:pt x="12327" y="20750"/>
                    <a:pt x="12634" y="20583"/>
                    <a:pt x="12973" y="20415"/>
                  </a:cubicBezTo>
                  <a:lnTo>
                    <a:pt x="13354" y="20834"/>
                  </a:lnTo>
                  <a:lnTo>
                    <a:pt x="12989" y="21044"/>
                  </a:lnTo>
                  <a:lnTo>
                    <a:pt x="18381" y="21600"/>
                  </a:lnTo>
                  <a:lnTo>
                    <a:pt x="21519" y="542"/>
                  </a:lnTo>
                  <a:lnTo>
                    <a:pt x="21432" y="488"/>
                  </a:lnTo>
                  <a:lnTo>
                    <a:pt x="21545" y="367"/>
                  </a:ln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rot="11792620" flipH="1">
              <a:off x="716038" y="1086148"/>
              <a:ext cx="823914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7855726">
              <a:off x="3012357" y="772617"/>
              <a:ext cx="1096963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8" name="Shape 28"/>
            <p:cNvSpPr/>
            <p:nvPr/>
          </p:nvSpPr>
          <p:spPr>
            <a:xfrm rot="11792620" flipH="1">
              <a:off x="3335413" y="1797348"/>
              <a:ext cx="822327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9" name="Shape 29"/>
            <p:cNvSpPr/>
            <p:nvPr/>
          </p:nvSpPr>
          <p:spPr>
            <a:xfrm rot="17253486">
              <a:off x="1201813" y="3354686"/>
              <a:ext cx="1098552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rot="20678873">
              <a:off x="749375" y="4050011"/>
              <a:ext cx="822327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7630649" flipH="1">
              <a:off x="4439519" y="5408117"/>
              <a:ext cx="1096964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3063783" flipH="1">
              <a:off x="3975175" y="6193136"/>
              <a:ext cx="874714" cy="465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5029794">
              <a:off x="558876" y="6555085"/>
              <a:ext cx="1041401" cy="523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32" extrusionOk="0">
                  <a:moveTo>
                    <a:pt x="2319" y="17409"/>
                  </a:moveTo>
                  <a:lnTo>
                    <a:pt x="2131" y="17168"/>
                  </a:lnTo>
                  <a:cubicBezTo>
                    <a:pt x="1915" y="17443"/>
                    <a:pt x="1699" y="17649"/>
                    <a:pt x="1456" y="17889"/>
                  </a:cubicBezTo>
                  <a:lnTo>
                    <a:pt x="1645" y="18129"/>
                  </a:lnTo>
                  <a:cubicBezTo>
                    <a:pt x="1861" y="17923"/>
                    <a:pt x="2077" y="17717"/>
                    <a:pt x="2319" y="17409"/>
                  </a:cubicBezTo>
                  <a:close/>
                  <a:moveTo>
                    <a:pt x="4184" y="15659"/>
                  </a:moveTo>
                  <a:lnTo>
                    <a:pt x="4045" y="15357"/>
                  </a:lnTo>
                  <a:cubicBezTo>
                    <a:pt x="3939" y="15426"/>
                    <a:pt x="3886" y="15495"/>
                    <a:pt x="3833" y="15564"/>
                  </a:cubicBezTo>
                  <a:cubicBezTo>
                    <a:pt x="3833" y="15564"/>
                    <a:pt x="3822" y="15559"/>
                    <a:pt x="3093" y="15218"/>
                  </a:cubicBezTo>
                  <a:cubicBezTo>
                    <a:pt x="3093" y="15219"/>
                    <a:pt x="3092" y="15227"/>
                    <a:pt x="3040" y="15633"/>
                  </a:cubicBezTo>
                  <a:cubicBezTo>
                    <a:pt x="3040" y="15633"/>
                    <a:pt x="3050" y="15638"/>
                    <a:pt x="3516" y="15840"/>
                  </a:cubicBezTo>
                  <a:cubicBezTo>
                    <a:pt x="3463" y="15910"/>
                    <a:pt x="3410" y="15979"/>
                    <a:pt x="3331" y="16082"/>
                  </a:cubicBezTo>
                  <a:lnTo>
                    <a:pt x="3516" y="16324"/>
                  </a:lnTo>
                  <a:cubicBezTo>
                    <a:pt x="3728" y="16117"/>
                    <a:pt x="3939" y="15910"/>
                    <a:pt x="4184" y="15659"/>
                  </a:cubicBezTo>
                  <a:close/>
                  <a:moveTo>
                    <a:pt x="7985" y="6196"/>
                  </a:moveTo>
                  <a:lnTo>
                    <a:pt x="7224" y="5643"/>
                  </a:lnTo>
                  <a:lnTo>
                    <a:pt x="7135" y="5905"/>
                  </a:lnTo>
                  <a:lnTo>
                    <a:pt x="7873" y="6458"/>
                  </a:lnTo>
                  <a:close/>
                  <a:moveTo>
                    <a:pt x="6108" y="13948"/>
                  </a:moveTo>
                  <a:lnTo>
                    <a:pt x="5966" y="13705"/>
                  </a:lnTo>
                  <a:cubicBezTo>
                    <a:pt x="5696" y="13913"/>
                    <a:pt x="5480" y="14121"/>
                    <a:pt x="5231" y="14364"/>
                  </a:cubicBezTo>
                  <a:lnTo>
                    <a:pt x="5372" y="14607"/>
                  </a:lnTo>
                  <a:cubicBezTo>
                    <a:pt x="5642" y="14399"/>
                    <a:pt x="5858" y="14191"/>
                    <a:pt x="6108" y="13948"/>
                  </a:cubicBezTo>
                  <a:close/>
                  <a:moveTo>
                    <a:pt x="10066" y="7651"/>
                  </a:moveTo>
                  <a:lnTo>
                    <a:pt x="9261" y="7098"/>
                  </a:lnTo>
                  <a:lnTo>
                    <a:pt x="9149" y="7447"/>
                  </a:lnTo>
                  <a:lnTo>
                    <a:pt x="9887" y="8000"/>
                  </a:lnTo>
                  <a:close/>
                  <a:moveTo>
                    <a:pt x="8724" y="12919"/>
                  </a:moveTo>
                  <a:lnTo>
                    <a:pt x="8835" y="12104"/>
                  </a:lnTo>
                  <a:lnTo>
                    <a:pt x="8567" y="12017"/>
                  </a:lnTo>
                  <a:lnTo>
                    <a:pt x="8455" y="12861"/>
                  </a:lnTo>
                  <a:close/>
                  <a:moveTo>
                    <a:pt x="8298" y="15917"/>
                  </a:moveTo>
                  <a:lnTo>
                    <a:pt x="8455" y="14811"/>
                  </a:lnTo>
                  <a:lnTo>
                    <a:pt x="8186" y="14724"/>
                  </a:lnTo>
                  <a:lnTo>
                    <a:pt x="8030" y="15830"/>
                  </a:lnTo>
                  <a:close/>
                  <a:moveTo>
                    <a:pt x="10046" y="10807"/>
                  </a:moveTo>
                  <a:lnTo>
                    <a:pt x="9904" y="10503"/>
                  </a:lnTo>
                  <a:cubicBezTo>
                    <a:pt x="9634" y="10642"/>
                    <a:pt x="9418" y="10850"/>
                    <a:pt x="9149" y="11058"/>
                  </a:cubicBezTo>
                  <a:lnTo>
                    <a:pt x="9311" y="11406"/>
                  </a:lnTo>
                  <a:cubicBezTo>
                    <a:pt x="9526" y="11197"/>
                    <a:pt x="9796" y="10989"/>
                    <a:pt x="10046" y="10807"/>
                  </a:cubicBezTo>
                  <a:close/>
                  <a:moveTo>
                    <a:pt x="7918" y="18886"/>
                  </a:moveTo>
                  <a:lnTo>
                    <a:pt x="8097" y="17721"/>
                  </a:lnTo>
                  <a:lnTo>
                    <a:pt x="7761" y="17721"/>
                  </a:lnTo>
                  <a:lnTo>
                    <a:pt x="7672" y="18827"/>
                  </a:lnTo>
                  <a:close/>
                  <a:moveTo>
                    <a:pt x="12073" y="9355"/>
                  </a:moveTo>
                  <a:lnTo>
                    <a:pt x="12026" y="9174"/>
                  </a:lnTo>
                  <a:lnTo>
                    <a:pt x="12066" y="9096"/>
                  </a:lnTo>
                  <a:lnTo>
                    <a:pt x="11972" y="9036"/>
                  </a:lnTo>
                  <a:cubicBezTo>
                    <a:pt x="11972" y="9036"/>
                    <a:pt x="11961" y="9028"/>
                    <a:pt x="11270" y="8553"/>
                  </a:cubicBezTo>
                  <a:lnTo>
                    <a:pt x="11163" y="8898"/>
                  </a:lnTo>
                  <a:cubicBezTo>
                    <a:pt x="11163" y="8898"/>
                    <a:pt x="11170" y="8903"/>
                    <a:pt x="11648" y="9243"/>
                  </a:cubicBezTo>
                  <a:cubicBezTo>
                    <a:pt x="11486" y="9380"/>
                    <a:pt x="11324" y="9449"/>
                    <a:pt x="11183" y="9622"/>
                  </a:cubicBezTo>
                  <a:lnTo>
                    <a:pt x="11324" y="9863"/>
                  </a:lnTo>
                  <a:cubicBezTo>
                    <a:pt x="11594" y="9725"/>
                    <a:pt x="11810" y="9518"/>
                    <a:pt x="12073" y="9355"/>
                  </a:cubicBezTo>
                  <a:close/>
                  <a:moveTo>
                    <a:pt x="15123" y="1684"/>
                  </a:moveTo>
                  <a:lnTo>
                    <a:pt x="14429" y="986"/>
                  </a:lnTo>
                  <a:lnTo>
                    <a:pt x="14250" y="1248"/>
                  </a:lnTo>
                  <a:lnTo>
                    <a:pt x="14944" y="1946"/>
                  </a:lnTo>
                  <a:close/>
                  <a:moveTo>
                    <a:pt x="14147" y="8017"/>
                  </a:moveTo>
                  <a:lnTo>
                    <a:pt x="14053" y="7709"/>
                  </a:lnTo>
                  <a:cubicBezTo>
                    <a:pt x="13783" y="7850"/>
                    <a:pt x="13513" y="8061"/>
                    <a:pt x="13264" y="8245"/>
                  </a:cubicBezTo>
                  <a:lnTo>
                    <a:pt x="13405" y="8553"/>
                  </a:lnTo>
                  <a:cubicBezTo>
                    <a:pt x="13621" y="8413"/>
                    <a:pt x="13891" y="8201"/>
                    <a:pt x="14147" y="8017"/>
                  </a:cubicBezTo>
                  <a:close/>
                  <a:moveTo>
                    <a:pt x="15123" y="7302"/>
                  </a:moveTo>
                  <a:lnTo>
                    <a:pt x="9261" y="1888"/>
                  </a:lnTo>
                  <a:lnTo>
                    <a:pt x="9104" y="2150"/>
                  </a:lnTo>
                  <a:lnTo>
                    <a:pt x="14899" y="7651"/>
                  </a:lnTo>
                  <a:close/>
                  <a:moveTo>
                    <a:pt x="16913" y="3489"/>
                  </a:moveTo>
                  <a:lnTo>
                    <a:pt x="16219" y="2790"/>
                  </a:lnTo>
                  <a:lnTo>
                    <a:pt x="16063" y="3140"/>
                  </a:lnTo>
                  <a:lnTo>
                    <a:pt x="16756" y="3838"/>
                  </a:lnTo>
                  <a:close/>
                  <a:moveTo>
                    <a:pt x="16318" y="6846"/>
                  </a:moveTo>
                  <a:lnTo>
                    <a:pt x="16224" y="6545"/>
                  </a:lnTo>
                  <a:cubicBezTo>
                    <a:pt x="15904" y="6682"/>
                    <a:pt x="15636" y="6820"/>
                    <a:pt x="15383" y="7001"/>
                  </a:cubicBezTo>
                  <a:lnTo>
                    <a:pt x="15476" y="7302"/>
                  </a:lnTo>
                  <a:cubicBezTo>
                    <a:pt x="15743" y="7164"/>
                    <a:pt x="16011" y="7026"/>
                    <a:pt x="16318" y="6846"/>
                  </a:cubicBezTo>
                  <a:close/>
                  <a:moveTo>
                    <a:pt x="16555" y="8961"/>
                  </a:moveTo>
                  <a:lnTo>
                    <a:pt x="16712" y="7855"/>
                  </a:lnTo>
                  <a:lnTo>
                    <a:pt x="16443" y="7796"/>
                  </a:lnTo>
                  <a:lnTo>
                    <a:pt x="16287" y="8902"/>
                  </a:lnTo>
                  <a:close/>
                  <a:moveTo>
                    <a:pt x="16130" y="11959"/>
                  </a:moveTo>
                  <a:lnTo>
                    <a:pt x="16287" y="10853"/>
                  </a:lnTo>
                  <a:lnTo>
                    <a:pt x="16018" y="10765"/>
                  </a:lnTo>
                  <a:lnTo>
                    <a:pt x="15861" y="11871"/>
                  </a:lnTo>
                  <a:close/>
                  <a:moveTo>
                    <a:pt x="15750" y="14927"/>
                  </a:moveTo>
                  <a:lnTo>
                    <a:pt x="15906" y="13821"/>
                  </a:lnTo>
                  <a:lnTo>
                    <a:pt x="15593" y="13763"/>
                  </a:lnTo>
                  <a:lnTo>
                    <a:pt x="15436" y="14869"/>
                  </a:lnTo>
                  <a:close/>
                  <a:moveTo>
                    <a:pt x="18511" y="5861"/>
                  </a:moveTo>
                  <a:lnTo>
                    <a:pt x="18417" y="5555"/>
                  </a:lnTo>
                  <a:cubicBezTo>
                    <a:pt x="18150" y="5695"/>
                    <a:pt x="17883" y="5765"/>
                    <a:pt x="17575" y="5948"/>
                  </a:cubicBezTo>
                  <a:lnTo>
                    <a:pt x="17669" y="6254"/>
                  </a:lnTo>
                  <a:cubicBezTo>
                    <a:pt x="17936" y="6114"/>
                    <a:pt x="18203" y="6044"/>
                    <a:pt x="18511" y="5861"/>
                  </a:cubicBezTo>
                  <a:close/>
                  <a:moveTo>
                    <a:pt x="15324" y="17925"/>
                  </a:moveTo>
                  <a:lnTo>
                    <a:pt x="15481" y="16819"/>
                  </a:lnTo>
                  <a:lnTo>
                    <a:pt x="15213" y="16732"/>
                  </a:lnTo>
                  <a:lnTo>
                    <a:pt x="15056" y="17867"/>
                  </a:lnTo>
                  <a:close/>
                  <a:moveTo>
                    <a:pt x="18793" y="5352"/>
                  </a:moveTo>
                  <a:lnTo>
                    <a:pt x="18099" y="4653"/>
                  </a:lnTo>
                  <a:lnTo>
                    <a:pt x="17942" y="4944"/>
                  </a:lnTo>
                  <a:lnTo>
                    <a:pt x="18614" y="5643"/>
                  </a:lnTo>
                  <a:close/>
                  <a:moveTo>
                    <a:pt x="21194" y="12525"/>
                  </a:moveTo>
                  <a:cubicBezTo>
                    <a:pt x="20788" y="14304"/>
                    <a:pt x="19856" y="15727"/>
                    <a:pt x="18578" y="16872"/>
                  </a:cubicBezTo>
                  <a:cubicBezTo>
                    <a:pt x="18578" y="16872"/>
                    <a:pt x="18586" y="16812"/>
                    <a:pt x="20175" y="6251"/>
                  </a:cubicBezTo>
                  <a:cubicBezTo>
                    <a:pt x="20175" y="6251"/>
                    <a:pt x="20169" y="6250"/>
                    <a:pt x="19856" y="6182"/>
                  </a:cubicBezTo>
                  <a:lnTo>
                    <a:pt x="18258" y="17150"/>
                  </a:lnTo>
                  <a:cubicBezTo>
                    <a:pt x="16394" y="18608"/>
                    <a:pt x="13891" y="19579"/>
                    <a:pt x="11281" y="20204"/>
                  </a:cubicBezTo>
                  <a:cubicBezTo>
                    <a:pt x="11281" y="20204"/>
                    <a:pt x="11290" y="20146"/>
                    <a:pt x="12879" y="9514"/>
                  </a:cubicBezTo>
                  <a:cubicBezTo>
                    <a:pt x="12879" y="9514"/>
                    <a:pt x="12872" y="9512"/>
                    <a:pt x="12559" y="9444"/>
                  </a:cubicBezTo>
                  <a:cubicBezTo>
                    <a:pt x="12559" y="9445"/>
                    <a:pt x="12551" y="9500"/>
                    <a:pt x="10961" y="20343"/>
                  </a:cubicBezTo>
                  <a:cubicBezTo>
                    <a:pt x="9843" y="20551"/>
                    <a:pt x="8778" y="20760"/>
                    <a:pt x="7659" y="20898"/>
                  </a:cubicBezTo>
                  <a:cubicBezTo>
                    <a:pt x="7659" y="20898"/>
                    <a:pt x="7659" y="20896"/>
                    <a:pt x="7659" y="20872"/>
                  </a:cubicBezTo>
                  <a:lnTo>
                    <a:pt x="7659" y="20690"/>
                  </a:lnTo>
                  <a:cubicBezTo>
                    <a:pt x="7659" y="20690"/>
                    <a:pt x="7657" y="20690"/>
                    <a:pt x="7626" y="20690"/>
                  </a:cubicBezTo>
                  <a:lnTo>
                    <a:pt x="7393" y="20690"/>
                  </a:lnTo>
                  <a:cubicBezTo>
                    <a:pt x="7393" y="20690"/>
                    <a:pt x="7393" y="20692"/>
                    <a:pt x="7386" y="20725"/>
                  </a:cubicBezTo>
                  <a:lnTo>
                    <a:pt x="7340" y="20968"/>
                  </a:lnTo>
                  <a:cubicBezTo>
                    <a:pt x="6221" y="21107"/>
                    <a:pt x="5103" y="21245"/>
                    <a:pt x="4038" y="21315"/>
                  </a:cubicBezTo>
                  <a:cubicBezTo>
                    <a:pt x="4038" y="21314"/>
                    <a:pt x="4045" y="21265"/>
                    <a:pt x="4996" y="15067"/>
                  </a:cubicBezTo>
                  <a:cubicBezTo>
                    <a:pt x="4996" y="15067"/>
                    <a:pt x="4994" y="15067"/>
                    <a:pt x="4963" y="15059"/>
                  </a:cubicBezTo>
                  <a:lnTo>
                    <a:pt x="4730" y="14998"/>
                  </a:lnTo>
                  <a:cubicBezTo>
                    <a:pt x="4730" y="14998"/>
                    <a:pt x="4722" y="15049"/>
                    <a:pt x="3718" y="21315"/>
                  </a:cubicBezTo>
                  <a:cubicBezTo>
                    <a:pt x="2373" y="21450"/>
                    <a:pt x="1095" y="21497"/>
                    <a:pt x="0" y="21532"/>
                  </a:cubicBezTo>
                  <a:lnTo>
                    <a:pt x="853" y="18399"/>
                  </a:lnTo>
                  <a:cubicBezTo>
                    <a:pt x="1039" y="18501"/>
                    <a:pt x="1247" y="18617"/>
                    <a:pt x="1481" y="18746"/>
                  </a:cubicBezTo>
                  <a:cubicBezTo>
                    <a:pt x="1481" y="18746"/>
                    <a:pt x="1482" y="18744"/>
                    <a:pt x="1495" y="18703"/>
                  </a:cubicBezTo>
                  <a:lnTo>
                    <a:pt x="1588" y="18399"/>
                  </a:lnTo>
                  <a:cubicBezTo>
                    <a:pt x="1588" y="18399"/>
                    <a:pt x="1578" y="18394"/>
                    <a:pt x="949" y="18046"/>
                  </a:cubicBezTo>
                  <a:lnTo>
                    <a:pt x="3384" y="9104"/>
                  </a:lnTo>
                  <a:cubicBezTo>
                    <a:pt x="3450" y="8953"/>
                    <a:pt x="3530" y="8817"/>
                    <a:pt x="3612" y="8681"/>
                  </a:cubicBezTo>
                  <a:cubicBezTo>
                    <a:pt x="3612" y="8681"/>
                    <a:pt x="3643" y="8708"/>
                    <a:pt x="7713" y="12152"/>
                  </a:cubicBezTo>
                  <a:cubicBezTo>
                    <a:pt x="7500" y="12360"/>
                    <a:pt x="7340" y="12499"/>
                    <a:pt x="7180" y="12638"/>
                  </a:cubicBezTo>
                  <a:cubicBezTo>
                    <a:pt x="7180" y="12638"/>
                    <a:pt x="7181" y="12640"/>
                    <a:pt x="7200" y="12672"/>
                  </a:cubicBezTo>
                  <a:lnTo>
                    <a:pt x="7340" y="12915"/>
                  </a:lnTo>
                  <a:cubicBezTo>
                    <a:pt x="7553" y="12707"/>
                    <a:pt x="7819" y="12568"/>
                    <a:pt x="8032" y="12360"/>
                  </a:cubicBezTo>
                  <a:cubicBezTo>
                    <a:pt x="8032" y="12360"/>
                    <a:pt x="8032" y="12359"/>
                    <a:pt x="8025" y="12343"/>
                  </a:cubicBezTo>
                  <a:lnTo>
                    <a:pt x="7979" y="12221"/>
                  </a:lnTo>
                  <a:cubicBezTo>
                    <a:pt x="7979" y="12221"/>
                    <a:pt x="7980" y="12220"/>
                    <a:pt x="7992" y="12195"/>
                  </a:cubicBezTo>
                  <a:lnTo>
                    <a:pt x="8085" y="12013"/>
                  </a:lnTo>
                  <a:cubicBezTo>
                    <a:pt x="8085" y="12013"/>
                    <a:pt x="8050" y="11983"/>
                    <a:pt x="3771" y="8403"/>
                  </a:cubicBezTo>
                  <a:cubicBezTo>
                    <a:pt x="6601" y="3761"/>
                    <a:pt x="10117" y="-68"/>
                    <a:pt x="13695" y="1"/>
                  </a:cubicBezTo>
                  <a:cubicBezTo>
                    <a:pt x="15842" y="43"/>
                    <a:pt x="18012" y="1487"/>
                    <a:pt x="20069" y="5002"/>
                  </a:cubicBezTo>
                  <a:cubicBezTo>
                    <a:pt x="19962" y="5002"/>
                    <a:pt x="19909" y="5002"/>
                    <a:pt x="19803" y="5071"/>
                  </a:cubicBezTo>
                  <a:cubicBezTo>
                    <a:pt x="19803" y="5071"/>
                    <a:pt x="19803" y="5074"/>
                    <a:pt x="19816" y="5114"/>
                  </a:cubicBezTo>
                  <a:lnTo>
                    <a:pt x="19909" y="5418"/>
                  </a:lnTo>
                  <a:cubicBezTo>
                    <a:pt x="20016" y="5349"/>
                    <a:pt x="20122" y="5349"/>
                    <a:pt x="20282" y="5279"/>
                  </a:cubicBezTo>
                  <a:cubicBezTo>
                    <a:pt x="20388" y="5557"/>
                    <a:pt x="20548" y="5835"/>
                    <a:pt x="20655" y="6043"/>
                  </a:cubicBezTo>
                  <a:cubicBezTo>
                    <a:pt x="21480" y="8611"/>
                    <a:pt x="21600" y="10746"/>
                    <a:pt x="21194" y="12525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rot="20866705" flipH="1">
              <a:off x="2093988" y="6166148"/>
              <a:ext cx="822326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rot="6300000">
              <a:off x="8166969" y="3704730"/>
              <a:ext cx="750889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17520289" flipH="1">
              <a:off x="5369795" y="6347917"/>
              <a:ext cx="1096963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rot="17153747" flipH="1">
              <a:off x="2462287" y="5183486"/>
              <a:ext cx="1096964" cy="58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8" name="Shape 38"/>
            <p:cNvSpPr/>
            <p:nvPr/>
          </p:nvSpPr>
          <p:spPr>
            <a:xfrm rot="16819536">
              <a:off x="7165256" y="3266580"/>
              <a:ext cx="1560515" cy="831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9" name="Shape 39"/>
            <p:cNvSpPr/>
            <p:nvPr/>
          </p:nvSpPr>
          <p:spPr>
            <a:xfrm rot="13251594">
              <a:off x="7218438" y="543222"/>
              <a:ext cx="563563" cy="53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0" name="Shape 40"/>
            <p:cNvSpPr/>
            <p:nvPr/>
          </p:nvSpPr>
          <p:spPr>
            <a:xfrm rot="4491075">
              <a:off x="1507407" y="6413004"/>
              <a:ext cx="558801" cy="296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19564501">
              <a:off x="3810075" y="5475586"/>
              <a:ext cx="563565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2" name="Shape 42"/>
            <p:cNvSpPr/>
            <p:nvPr/>
          </p:nvSpPr>
          <p:spPr>
            <a:xfrm rot="20242593">
              <a:off x="8964689" y="3626148"/>
              <a:ext cx="863601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2798" y="18978"/>
                  </a:moveTo>
                  <a:cubicBezTo>
                    <a:pt x="2465" y="19256"/>
                    <a:pt x="2199" y="19465"/>
                    <a:pt x="1933" y="19674"/>
                  </a:cubicBezTo>
                  <a:lnTo>
                    <a:pt x="2199" y="20023"/>
                  </a:lnTo>
                  <a:cubicBezTo>
                    <a:pt x="2465" y="19744"/>
                    <a:pt x="2732" y="19535"/>
                    <a:pt x="2998" y="19256"/>
                  </a:cubicBezTo>
                  <a:close/>
                  <a:moveTo>
                    <a:pt x="5081" y="17120"/>
                  </a:moveTo>
                  <a:cubicBezTo>
                    <a:pt x="4811" y="17394"/>
                    <a:pt x="4540" y="17599"/>
                    <a:pt x="4236" y="17839"/>
                  </a:cubicBezTo>
                  <a:lnTo>
                    <a:pt x="4473" y="18078"/>
                  </a:lnTo>
                  <a:cubicBezTo>
                    <a:pt x="4743" y="17873"/>
                    <a:pt x="5013" y="17668"/>
                    <a:pt x="5317" y="17360"/>
                  </a:cubicBezTo>
                  <a:close/>
                  <a:moveTo>
                    <a:pt x="4595" y="14624"/>
                  </a:moveTo>
                  <a:lnTo>
                    <a:pt x="3530" y="14218"/>
                  </a:lnTo>
                  <a:lnTo>
                    <a:pt x="3418" y="14566"/>
                  </a:lnTo>
                  <a:lnTo>
                    <a:pt x="4483" y="14972"/>
                  </a:lnTo>
                  <a:close/>
                  <a:moveTo>
                    <a:pt x="12552" y="17672"/>
                  </a:moveTo>
                  <a:lnTo>
                    <a:pt x="12131" y="17672"/>
                  </a:lnTo>
                  <a:lnTo>
                    <a:pt x="12019" y="18775"/>
                  </a:lnTo>
                  <a:lnTo>
                    <a:pt x="12327" y="18833"/>
                  </a:lnTo>
                  <a:close/>
                  <a:moveTo>
                    <a:pt x="7478" y="15314"/>
                  </a:moveTo>
                  <a:cubicBezTo>
                    <a:pt x="7345" y="15382"/>
                    <a:pt x="7279" y="15451"/>
                    <a:pt x="7213" y="15520"/>
                  </a:cubicBezTo>
                  <a:cubicBezTo>
                    <a:pt x="7213" y="15520"/>
                    <a:pt x="7200" y="15515"/>
                    <a:pt x="6286" y="15176"/>
                  </a:cubicBezTo>
                  <a:cubicBezTo>
                    <a:pt x="6286" y="15176"/>
                    <a:pt x="6285" y="15184"/>
                    <a:pt x="6220" y="15589"/>
                  </a:cubicBezTo>
                  <a:cubicBezTo>
                    <a:pt x="6220" y="15589"/>
                    <a:pt x="6229" y="15593"/>
                    <a:pt x="6816" y="15796"/>
                  </a:cubicBezTo>
                  <a:cubicBezTo>
                    <a:pt x="6749" y="15865"/>
                    <a:pt x="6683" y="15934"/>
                    <a:pt x="6584" y="16037"/>
                  </a:cubicBezTo>
                  <a:lnTo>
                    <a:pt x="6816" y="16279"/>
                  </a:lnTo>
                  <a:cubicBezTo>
                    <a:pt x="7081" y="16072"/>
                    <a:pt x="7345" y="15865"/>
                    <a:pt x="7652" y="15615"/>
                  </a:cubicBezTo>
                  <a:close/>
                  <a:moveTo>
                    <a:pt x="9883" y="13666"/>
                  </a:moveTo>
                  <a:cubicBezTo>
                    <a:pt x="9545" y="13874"/>
                    <a:pt x="9275" y="14082"/>
                    <a:pt x="8963" y="14324"/>
                  </a:cubicBezTo>
                  <a:lnTo>
                    <a:pt x="9140" y="14566"/>
                  </a:lnTo>
                  <a:cubicBezTo>
                    <a:pt x="9478" y="14359"/>
                    <a:pt x="9748" y="14151"/>
                    <a:pt x="10061" y="13909"/>
                  </a:cubicBezTo>
                  <a:close/>
                  <a:moveTo>
                    <a:pt x="13000" y="14769"/>
                  </a:moveTo>
                  <a:lnTo>
                    <a:pt x="12664" y="14682"/>
                  </a:lnTo>
                  <a:lnTo>
                    <a:pt x="12467" y="15785"/>
                  </a:lnTo>
                  <a:lnTo>
                    <a:pt x="12804" y="15872"/>
                  </a:lnTo>
                  <a:close/>
                  <a:moveTo>
                    <a:pt x="13476" y="12070"/>
                  </a:moveTo>
                  <a:lnTo>
                    <a:pt x="13140" y="11983"/>
                  </a:lnTo>
                  <a:lnTo>
                    <a:pt x="13000" y="12825"/>
                  </a:lnTo>
                  <a:lnTo>
                    <a:pt x="13336" y="12883"/>
                  </a:lnTo>
                  <a:close/>
                  <a:moveTo>
                    <a:pt x="14814" y="10474"/>
                  </a:moveTo>
                  <a:cubicBezTo>
                    <a:pt x="14476" y="10612"/>
                    <a:pt x="14206" y="10820"/>
                    <a:pt x="13868" y="11027"/>
                  </a:cubicBezTo>
                  <a:lnTo>
                    <a:pt x="14071" y="11373"/>
                  </a:lnTo>
                  <a:cubicBezTo>
                    <a:pt x="14341" y="11166"/>
                    <a:pt x="14679" y="10958"/>
                    <a:pt x="14992" y="10777"/>
                  </a:cubicBezTo>
                  <a:close/>
                  <a:moveTo>
                    <a:pt x="16525" y="8529"/>
                  </a:moveTo>
                  <a:lnTo>
                    <a:pt x="16390" y="8873"/>
                  </a:lnTo>
                  <a:cubicBezTo>
                    <a:pt x="16390" y="8873"/>
                    <a:pt x="16399" y="8878"/>
                    <a:pt x="16998" y="9217"/>
                  </a:cubicBezTo>
                  <a:cubicBezTo>
                    <a:pt x="16795" y="9354"/>
                    <a:pt x="16593" y="9423"/>
                    <a:pt x="16415" y="9595"/>
                  </a:cubicBezTo>
                  <a:lnTo>
                    <a:pt x="16593" y="9835"/>
                  </a:lnTo>
                  <a:cubicBezTo>
                    <a:pt x="16930" y="9698"/>
                    <a:pt x="17201" y="9491"/>
                    <a:pt x="17530" y="9328"/>
                  </a:cubicBezTo>
                  <a:lnTo>
                    <a:pt x="17471" y="9148"/>
                  </a:lnTo>
                  <a:lnTo>
                    <a:pt x="17522" y="9070"/>
                  </a:lnTo>
                  <a:lnTo>
                    <a:pt x="17403" y="9010"/>
                  </a:lnTo>
                  <a:cubicBezTo>
                    <a:pt x="17403" y="9010"/>
                    <a:pt x="17391" y="9003"/>
                    <a:pt x="16525" y="8529"/>
                  </a:cubicBezTo>
                  <a:close/>
                  <a:moveTo>
                    <a:pt x="14008" y="7078"/>
                  </a:moveTo>
                  <a:lnTo>
                    <a:pt x="13868" y="7426"/>
                  </a:lnTo>
                  <a:lnTo>
                    <a:pt x="14793" y="7978"/>
                  </a:lnTo>
                  <a:lnTo>
                    <a:pt x="15017" y="7629"/>
                  </a:lnTo>
                  <a:close/>
                  <a:moveTo>
                    <a:pt x="11459" y="5627"/>
                  </a:moveTo>
                  <a:lnTo>
                    <a:pt x="11347" y="5888"/>
                  </a:lnTo>
                  <a:lnTo>
                    <a:pt x="12271" y="6439"/>
                  </a:lnTo>
                  <a:lnTo>
                    <a:pt x="12411" y="6178"/>
                  </a:lnTo>
                  <a:close/>
                  <a:moveTo>
                    <a:pt x="21580" y="305"/>
                  </a:moveTo>
                  <a:cubicBezTo>
                    <a:pt x="21587" y="307"/>
                    <a:pt x="21594" y="309"/>
                    <a:pt x="21600" y="314"/>
                  </a:cubicBezTo>
                  <a:lnTo>
                    <a:pt x="21123" y="1499"/>
                  </a:lnTo>
                  <a:lnTo>
                    <a:pt x="20480" y="983"/>
                  </a:lnTo>
                  <a:lnTo>
                    <a:pt x="20256" y="1244"/>
                  </a:lnTo>
                  <a:lnTo>
                    <a:pt x="20989" y="1832"/>
                  </a:lnTo>
                  <a:lnTo>
                    <a:pt x="19380" y="5833"/>
                  </a:lnTo>
                  <a:lnTo>
                    <a:pt x="14008" y="1883"/>
                  </a:lnTo>
                  <a:lnTo>
                    <a:pt x="13812" y="2144"/>
                  </a:lnTo>
                  <a:lnTo>
                    <a:pt x="19219" y="6231"/>
                  </a:lnTo>
                  <a:lnTo>
                    <a:pt x="13419" y="20650"/>
                  </a:lnTo>
                  <a:cubicBezTo>
                    <a:pt x="12954" y="20737"/>
                    <a:pt x="12482" y="20792"/>
                    <a:pt x="12004" y="20840"/>
                  </a:cubicBezTo>
                  <a:cubicBezTo>
                    <a:pt x="12004" y="20840"/>
                    <a:pt x="12004" y="20838"/>
                    <a:pt x="12003" y="20814"/>
                  </a:cubicBezTo>
                  <a:lnTo>
                    <a:pt x="12004" y="20632"/>
                  </a:lnTo>
                  <a:cubicBezTo>
                    <a:pt x="12003" y="20632"/>
                    <a:pt x="12001" y="20632"/>
                    <a:pt x="11962" y="20632"/>
                  </a:cubicBezTo>
                  <a:lnTo>
                    <a:pt x="11670" y="20632"/>
                  </a:lnTo>
                  <a:cubicBezTo>
                    <a:pt x="11670" y="20632"/>
                    <a:pt x="11670" y="20634"/>
                    <a:pt x="11662" y="20667"/>
                  </a:cubicBezTo>
                  <a:lnTo>
                    <a:pt x="11603" y="20909"/>
                  </a:lnTo>
                  <a:cubicBezTo>
                    <a:pt x="10203" y="21047"/>
                    <a:pt x="8803" y="21186"/>
                    <a:pt x="7469" y="21255"/>
                  </a:cubicBezTo>
                  <a:cubicBezTo>
                    <a:pt x="7469" y="21255"/>
                    <a:pt x="7479" y="21205"/>
                    <a:pt x="8669" y="15025"/>
                  </a:cubicBezTo>
                  <a:cubicBezTo>
                    <a:pt x="8669" y="15025"/>
                    <a:pt x="8667" y="15024"/>
                    <a:pt x="8628" y="15016"/>
                  </a:cubicBezTo>
                  <a:lnTo>
                    <a:pt x="8336" y="14956"/>
                  </a:lnTo>
                  <a:cubicBezTo>
                    <a:pt x="8336" y="14956"/>
                    <a:pt x="8328" y="14994"/>
                    <a:pt x="7069" y="21255"/>
                  </a:cubicBezTo>
                  <a:cubicBezTo>
                    <a:pt x="4468" y="21463"/>
                    <a:pt x="2067" y="21463"/>
                    <a:pt x="400" y="21532"/>
                  </a:cubicBezTo>
                  <a:lnTo>
                    <a:pt x="800" y="21186"/>
                  </a:lnTo>
                  <a:cubicBezTo>
                    <a:pt x="800" y="21186"/>
                    <a:pt x="799" y="21184"/>
                    <a:pt x="767" y="21151"/>
                  </a:cubicBezTo>
                  <a:lnTo>
                    <a:pt x="533" y="20909"/>
                  </a:lnTo>
                  <a:cubicBezTo>
                    <a:pt x="333" y="21117"/>
                    <a:pt x="133" y="21255"/>
                    <a:pt x="0" y="21394"/>
                  </a:cubicBezTo>
                  <a:cubicBezTo>
                    <a:pt x="400" y="20286"/>
                    <a:pt x="934" y="18971"/>
                    <a:pt x="1600" y="17517"/>
                  </a:cubicBezTo>
                  <a:cubicBezTo>
                    <a:pt x="1601" y="17517"/>
                    <a:pt x="1629" y="17530"/>
                    <a:pt x="4268" y="18694"/>
                  </a:cubicBezTo>
                  <a:cubicBezTo>
                    <a:pt x="4268" y="18694"/>
                    <a:pt x="4269" y="18691"/>
                    <a:pt x="4285" y="18651"/>
                  </a:cubicBezTo>
                  <a:lnTo>
                    <a:pt x="4401" y="18348"/>
                  </a:lnTo>
                  <a:cubicBezTo>
                    <a:pt x="4401" y="18348"/>
                    <a:pt x="4374" y="18335"/>
                    <a:pt x="1734" y="17171"/>
                  </a:cubicBezTo>
                  <a:cubicBezTo>
                    <a:pt x="3001" y="14540"/>
                    <a:pt x="4801" y="11495"/>
                    <a:pt x="6935" y="8656"/>
                  </a:cubicBezTo>
                  <a:cubicBezTo>
                    <a:pt x="6936" y="8656"/>
                    <a:pt x="6965" y="8676"/>
                    <a:pt x="12070" y="12118"/>
                  </a:cubicBezTo>
                  <a:cubicBezTo>
                    <a:pt x="11803" y="12325"/>
                    <a:pt x="11603" y="12464"/>
                    <a:pt x="11403" y="12602"/>
                  </a:cubicBezTo>
                  <a:cubicBezTo>
                    <a:pt x="11403" y="12602"/>
                    <a:pt x="11405" y="12604"/>
                    <a:pt x="11428" y="12637"/>
                  </a:cubicBezTo>
                  <a:lnTo>
                    <a:pt x="11603" y="12879"/>
                  </a:lnTo>
                  <a:cubicBezTo>
                    <a:pt x="11870" y="12671"/>
                    <a:pt x="12204" y="12533"/>
                    <a:pt x="12470" y="12325"/>
                  </a:cubicBezTo>
                  <a:cubicBezTo>
                    <a:pt x="12470" y="12325"/>
                    <a:pt x="12470" y="12324"/>
                    <a:pt x="12462" y="12308"/>
                  </a:cubicBezTo>
                  <a:lnTo>
                    <a:pt x="12404" y="12187"/>
                  </a:lnTo>
                  <a:cubicBezTo>
                    <a:pt x="12404" y="12187"/>
                    <a:pt x="12405" y="12185"/>
                    <a:pt x="12420" y="12161"/>
                  </a:cubicBezTo>
                  <a:lnTo>
                    <a:pt x="12537" y="11979"/>
                  </a:lnTo>
                  <a:cubicBezTo>
                    <a:pt x="12537" y="11979"/>
                    <a:pt x="12507" y="11959"/>
                    <a:pt x="7135" y="8379"/>
                  </a:cubicBezTo>
                  <a:cubicBezTo>
                    <a:pt x="10678" y="3750"/>
                    <a:pt x="15080" y="-68"/>
                    <a:pt x="19561" y="1"/>
                  </a:cubicBezTo>
                  <a:cubicBezTo>
                    <a:pt x="20233" y="11"/>
                    <a:pt x="20907" y="109"/>
                    <a:pt x="21580" y="305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3" name="Shape 43"/>
            <p:cNvSpPr/>
            <p:nvPr/>
          </p:nvSpPr>
          <p:spPr>
            <a:xfrm rot="14400000">
              <a:off x="8327307" y="6335217"/>
              <a:ext cx="1517652" cy="827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532" extrusionOk="0">
                  <a:moveTo>
                    <a:pt x="2767" y="15063"/>
                  </a:moveTo>
                  <a:lnTo>
                    <a:pt x="2851" y="14713"/>
                  </a:lnTo>
                  <a:lnTo>
                    <a:pt x="2051" y="14304"/>
                  </a:lnTo>
                  <a:lnTo>
                    <a:pt x="1967" y="14654"/>
                  </a:lnTo>
                  <a:close/>
                  <a:moveTo>
                    <a:pt x="1652" y="19373"/>
                  </a:moveTo>
                  <a:lnTo>
                    <a:pt x="1502" y="19093"/>
                  </a:lnTo>
                  <a:cubicBezTo>
                    <a:pt x="1252" y="19373"/>
                    <a:pt x="1052" y="19583"/>
                    <a:pt x="852" y="19793"/>
                  </a:cubicBezTo>
                  <a:lnTo>
                    <a:pt x="1052" y="20144"/>
                  </a:lnTo>
                  <a:cubicBezTo>
                    <a:pt x="1252" y="19863"/>
                    <a:pt x="1452" y="19653"/>
                    <a:pt x="1652" y="19373"/>
                  </a:cubicBezTo>
                  <a:close/>
                  <a:moveTo>
                    <a:pt x="3393" y="17465"/>
                  </a:moveTo>
                  <a:lnTo>
                    <a:pt x="3216" y="17224"/>
                  </a:lnTo>
                  <a:cubicBezTo>
                    <a:pt x="3013" y="17499"/>
                    <a:pt x="2810" y="17706"/>
                    <a:pt x="2582" y="17946"/>
                  </a:cubicBezTo>
                  <a:lnTo>
                    <a:pt x="2759" y="18187"/>
                  </a:lnTo>
                  <a:cubicBezTo>
                    <a:pt x="2962" y="17981"/>
                    <a:pt x="3165" y="17774"/>
                    <a:pt x="3393" y="17465"/>
                  </a:cubicBezTo>
                  <a:close/>
                  <a:moveTo>
                    <a:pt x="8614" y="6478"/>
                  </a:moveTo>
                  <a:lnTo>
                    <a:pt x="8720" y="6216"/>
                  </a:lnTo>
                  <a:lnTo>
                    <a:pt x="8004" y="5661"/>
                  </a:lnTo>
                  <a:lnTo>
                    <a:pt x="7920" y="5924"/>
                  </a:lnTo>
                  <a:close/>
                  <a:moveTo>
                    <a:pt x="5146" y="15710"/>
                  </a:moveTo>
                  <a:lnTo>
                    <a:pt x="5016" y="15406"/>
                  </a:lnTo>
                  <a:cubicBezTo>
                    <a:pt x="4916" y="15475"/>
                    <a:pt x="4866" y="15545"/>
                    <a:pt x="4817" y="15614"/>
                  </a:cubicBezTo>
                  <a:cubicBezTo>
                    <a:pt x="4816" y="15614"/>
                    <a:pt x="4805" y="15608"/>
                    <a:pt x="4121" y="15267"/>
                  </a:cubicBezTo>
                  <a:cubicBezTo>
                    <a:pt x="4121" y="15268"/>
                    <a:pt x="4119" y="15278"/>
                    <a:pt x="4071" y="15684"/>
                  </a:cubicBezTo>
                  <a:cubicBezTo>
                    <a:pt x="4071" y="15684"/>
                    <a:pt x="4079" y="15687"/>
                    <a:pt x="4518" y="15892"/>
                  </a:cubicBezTo>
                  <a:cubicBezTo>
                    <a:pt x="4469" y="15961"/>
                    <a:pt x="4419" y="16030"/>
                    <a:pt x="4344" y="16134"/>
                  </a:cubicBezTo>
                  <a:lnTo>
                    <a:pt x="4518" y="16377"/>
                  </a:lnTo>
                  <a:cubicBezTo>
                    <a:pt x="4717" y="16169"/>
                    <a:pt x="4916" y="15961"/>
                    <a:pt x="5146" y="15710"/>
                  </a:cubicBezTo>
                  <a:close/>
                  <a:moveTo>
                    <a:pt x="6955" y="13993"/>
                  </a:moveTo>
                  <a:lnTo>
                    <a:pt x="6821" y="13749"/>
                  </a:lnTo>
                  <a:cubicBezTo>
                    <a:pt x="6568" y="13958"/>
                    <a:pt x="6365" y="14167"/>
                    <a:pt x="6130" y="14411"/>
                  </a:cubicBezTo>
                  <a:lnTo>
                    <a:pt x="6263" y="14654"/>
                  </a:lnTo>
                  <a:cubicBezTo>
                    <a:pt x="6517" y="14445"/>
                    <a:pt x="6720" y="14236"/>
                    <a:pt x="6955" y="13993"/>
                  </a:cubicBezTo>
                  <a:close/>
                  <a:moveTo>
                    <a:pt x="10676" y="7676"/>
                  </a:moveTo>
                  <a:lnTo>
                    <a:pt x="9919" y="7121"/>
                  </a:lnTo>
                  <a:lnTo>
                    <a:pt x="9813" y="7471"/>
                  </a:lnTo>
                  <a:lnTo>
                    <a:pt x="10508" y="8026"/>
                  </a:lnTo>
                  <a:close/>
                  <a:moveTo>
                    <a:pt x="9414" y="12961"/>
                  </a:moveTo>
                  <a:lnTo>
                    <a:pt x="9519" y="12143"/>
                  </a:lnTo>
                  <a:lnTo>
                    <a:pt x="9266" y="12056"/>
                  </a:lnTo>
                  <a:lnTo>
                    <a:pt x="9161" y="12902"/>
                  </a:lnTo>
                  <a:close/>
                  <a:moveTo>
                    <a:pt x="10657" y="10842"/>
                  </a:moveTo>
                  <a:lnTo>
                    <a:pt x="10524" y="10537"/>
                  </a:lnTo>
                  <a:cubicBezTo>
                    <a:pt x="10270" y="10676"/>
                    <a:pt x="10067" y="10885"/>
                    <a:pt x="9813" y="11094"/>
                  </a:cubicBezTo>
                  <a:lnTo>
                    <a:pt x="9966" y="11442"/>
                  </a:lnTo>
                  <a:cubicBezTo>
                    <a:pt x="10169" y="11233"/>
                    <a:pt x="10422" y="11025"/>
                    <a:pt x="10657" y="10842"/>
                  </a:cubicBezTo>
                  <a:close/>
                  <a:moveTo>
                    <a:pt x="9014" y="15968"/>
                  </a:moveTo>
                  <a:lnTo>
                    <a:pt x="9161" y="14859"/>
                  </a:lnTo>
                  <a:lnTo>
                    <a:pt x="8909" y="14771"/>
                  </a:lnTo>
                  <a:lnTo>
                    <a:pt x="8762" y="15881"/>
                  </a:lnTo>
                  <a:close/>
                  <a:moveTo>
                    <a:pt x="15430" y="1690"/>
                  </a:moveTo>
                  <a:lnTo>
                    <a:pt x="14778" y="989"/>
                  </a:lnTo>
                  <a:lnTo>
                    <a:pt x="14609" y="1252"/>
                  </a:lnTo>
                  <a:lnTo>
                    <a:pt x="15262" y="1953"/>
                  </a:lnTo>
                  <a:close/>
                  <a:moveTo>
                    <a:pt x="12563" y="9385"/>
                  </a:moveTo>
                  <a:lnTo>
                    <a:pt x="12518" y="9203"/>
                  </a:lnTo>
                  <a:lnTo>
                    <a:pt x="12556" y="9125"/>
                  </a:lnTo>
                  <a:lnTo>
                    <a:pt x="12468" y="9065"/>
                  </a:lnTo>
                  <a:cubicBezTo>
                    <a:pt x="12467" y="9065"/>
                    <a:pt x="12456" y="9057"/>
                    <a:pt x="11808" y="8581"/>
                  </a:cubicBezTo>
                  <a:lnTo>
                    <a:pt x="11707" y="8927"/>
                  </a:lnTo>
                  <a:cubicBezTo>
                    <a:pt x="11707" y="8927"/>
                    <a:pt x="11715" y="8933"/>
                    <a:pt x="12163" y="9272"/>
                  </a:cubicBezTo>
                  <a:cubicBezTo>
                    <a:pt x="12011" y="9411"/>
                    <a:pt x="11859" y="9480"/>
                    <a:pt x="11726" y="9653"/>
                  </a:cubicBezTo>
                  <a:lnTo>
                    <a:pt x="11859" y="9895"/>
                  </a:lnTo>
                  <a:cubicBezTo>
                    <a:pt x="12112" y="9756"/>
                    <a:pt x="12315" y="9549"/>
                    <a:pt x="12563" y="9385"/>
                  </a:cubicBezTo>
                  <a:close/>
                  <a:moveTo>
                    <a:pt x="8656" y="18947"/>
                  </a:moveTo>
                  <a:lnTo>
                    <a:pt x="8825" y="17779"/>
                  </a:lnTo>
                  <a:lnTo>
                    <a:pt x="8509" y="17779"/>
                  </a:lnTo>
                  <a:lnTo>
                    <a:pt x="8425" y="18888"/>
                  </a:lnTo>
                  <a:close/>
                  <a:moveTo>
                    <a:pt x="14513" y="8043"/>
                  </a:moveTo>
                  <a:lnTo>
                    <a:pt x="14424" y="7734"/>
                  </a:lnTo>
                  <a:cubicBezTo>
                    <a:pt x="14170" y="7875"/>
                    <a:pt x="13917" y="8087"/>
                    <a:pt x="13682" y="8272"/>
                  </a:cubicBezTo>
                  <a:lnTo>
                    <a:pt x="13815" y="8581"/>
                  </a:lnTo>
                  <a:cubicBezTo>
                    <a:pt x="14018" y="8440"/>
                    <a:pt x="14272" y="8228"/>
                    <a:pt x="14513" y="8043"/>
                  </a:cubicBezTo>
                  <a:close/>
                  <a:moveTo>
                    <a:pt x="15430" y="7325"/>
                  </a:moveTo>
                  <a:lnTo>
                    <a:pt x="9919" y="1894"/>
                  </a:lnTo>
                  <a:lnTo>
                    <a:pt x="9771" y="2157"/>
                  </a:lnTo>
                  <a:lnTo>
                    <a:pt x="15219" y="7676"/>
                  </a:lnTo>
                  <a:close/>
                  <a:moveTo>
                    <a:pt x="17113" y="3500"/>
                  </a:moveTo>
                  <a:lnTo>
                    <a:pt x="16461" y="2799"/>
                  </a:lnTo>
                  <a:lnTo>
                    <a:pt x="16313" y="3150"/>
                  </a:lnTo>
                  <a:lnTo>
                    <a:pt x="16965" y="3851"/>
                  </a:lnTo>
                  <a:close/>
                  <a:moveTo>
                    <a:pt x="16553" y="6868"/>
                  </a:moveTo>
                  <a:lnTo>
                    <a:pt x="16465" y="6566"/>
                  </a:lnTo>
                  <a:cubicBezTo>
                    <a:pt x="16164" y="6704"/>
                    <a:pt x="15912" y="6842"/>
                    <a:pt x="15674" y="7023"/>
                  </a:cubicBezTo>
                  <a:lnTo>
                    <a:pt x="15762" y="7325"/>
                  </a:lnTo>
                  <a:cubicBezTo>
                    <a:pt x="16013" y="7187"/>
                    <a:pt x="16264" y="7049"/>
                    <a:pt x="16553" y="6868"/>
                  </a:cubicBezTo>
                  <a:close/>
                  <a:moveTo>
                    <a:pt x="16776" y="8990"/>
                  </a:moveTo>
                  <a:lnTo>
                    <a:pt x="16923" y="7880"/>
                  </a:lnTo>
                  <a:lnTo>
                    <a:pt x="16671" y="7822"/>
                  </a:lnTo>
                  <a:lnTo>
                    <a:pt x="16524" y="8931"/>
                  </a:lnTo>
                  <a:close/>
                  <a:moveTo>
                    <a:pt x="18615" y="5880"/>
                  </a:moveTo>
                  <a:lnTo>
                    <a:pt x="18527" y="5573"/>
                  </a:lnTo>
                  <a:cubicBezTo>
                    <a:pt x="18275" y="5713"/>
                    <a:pt x="18024" y="5784"/>
                    <a:pt x="17735" y="5968"/>
                  </a:cubicBezTo>
                  <a:lnTo>
                    <a:pt x="17823" y="6274"/>
                  </a:lnTo>
                  <a:cubicBezTo>
                    <a:pt x="18074" y="6134"/>
                    <a:pt x="18326" y="6064"/>
                    <a:pt x="18615" y="5880"/>
                  </a:cubicBezTo>
                  <a:close/>
                  <a:moveTo>
                    <a:pt x="18880" y="5369"/>
                  </a:moveTo>
                  <a:lnTo>
                    <a:pt x="18227" y="4668"/>
                  </a:lnTo>
                  <a:lnTo>
                    <a:pt x="18080" y="4960"/>
                  </a:lnTo>
                  <a:lnTo>
                    <a:pt x="18711" y="5661"/>
                  </a:lnTo>
                  <a:close/>
                  <a:moveTo>
                    <a:pt x="16376" y="11997"/>
                  </a:moveTo>
                  <a:lnTo>
                    <a:pt x="16524" y="10888"/>
                  </a:lnTo>
                  <a:lnTo>
                    <a:pt x="16271" y="10800"/>
                  </a:lnTo>
                  <a:lnTo>
                    <a:pt x="16124" y="11910"/>
                  </a:lnTo>
                  <a:close/>
                  <a:moveTo>
                    <a:pt x="16019" y="14975"/>
                  </a:moveTo>
                  <a:lnTo>
                    <a:pt x="16166" y="13866"/>
                  </a:lnTo>
                  <a:lnTo>
                    <a:pt x="15872" y="13807"/>
                  </a:lnTo>
                  <a:lnTo>
                    <a:pt x="15724" y="14917"/>
                  </a:lnTo>
                  <a:close/>
                  <a:moveTo>
                    <a:pt x="15619" y="17983"/>
                  </a:moveTo>
                  <a:lnTo>
                    <a:pt x="15766" y="16873"/>
                  </a:lnTo>
                  <a:lnTo>
                    <a:pt x="15514" y="16786"/>
                  </a:lnTo>
                  <a:lnTo>
                    <a:pt x="15367" y="17925"/>
                  </a:lnTo>
                  <a:close/>
                  <a:moveTo>
                    <a:pt x="20760" y="13838"/>
                  </a:moveTo>
                  <a:cubicBezTo>
                    <a:pt x="20297" y="15046"/>
                    <a:pt x="19579" y="16065"/>
                    <a:pt x="18677" y="16926"/>
                  </a:cubicBezTo>
                  <a:cubicBezTo>
                    <a:pt x="18677" y="16926"/>
                    <a:pt x="18687" y="16857"/>
                    <a:pt x="20179" y="6271"/>
                  </a:cubicBezTo>
                  <a:cubicBezTo>
                    <a:pt x="20179" y="6271"/>
                    <a:pt x="20172" y="6270"/>
                    <a:pt x="19879" y="6202"/>
                  </a:cubicBezTo>
                  <a:lnTo>
                    <a:pt x="18377" y="17205"/>
                  </a:lnTo>
                  <a:cubicBezTo>
                    <a:pt x="16625" y="18667"/>
                    <a:pt x="14271" y="19642"/>
                    <a:pt x="11818" y="20269"/>
                  </a:cubicBezTo>
                  <a:cubicBezTo>
                    <a:pt x="11818" y="20269"/>
                    <a:pt x="11828" y="20199"/>
                    <a:pt x="13320" y="9545"/>
                  </a:cubicBezTo>
                  <a:cubicBezTo>
                    <a:pt x="13320" y="9545"/>
                    <a:pt x="13313" y="9543"/>
                    <a:pt x="13020" y="9475"/>
                  </a:cubicBezTo>
                  <a:cubicBezTo>
                    <a:pt x="13020" y="9475"/>
                    <a:pt x="13010" y="9542"/>
                    <a:pt x="11518" y="20409"/>
                  </a:cubicBezTo>
                  <a:cubicBezTo>
                    <a:pt x="10466" y="20617"/>
                    <a:pt x="9465" y="20826"/>
                    <a:pt x="8413" y="20966"/>
                  </a:cubicBezTo>
                  <a:cubicBezTo>
                    <a:pt x="8413" y="20966"/>
                    <a:pt x="8413" y="20964"/>
                    <a:pt x="8413" y="20940"/>
                  </a:cubicBezTo>
                  <a:lnTo>
                    <a:pt x="8413" y="20757"/>
                  </a:lnTo>
                  <a:cubicBezTo>
                    <a:pt x="8413" y="20757"/>
                    <a:pt x="8411" y="20757"/>
                    <a:pt x="8382" y="20757"/>
                  </a:cubicBezTo>
                  <a:lnTo>
                    <a:pt x="8163" y="20757"/>
                  </a:lnTo>
                  <a:cubicBezTo>
                    <a:pt x="8163" y="20757"/>
                    <a:pt x="8163" y="20759"/>
                    <a:pt x="8157" y="20792"/>
                  </a:cubicBezTo>
                  <a:lnTo>
                    <a:pt x="8113" y="21035"/>
                  </a:lnTo>
                  <a:cubicBezTo>
                    <a:pt x="7061" y="21175"/>
                    <a:pt x="6010" y="21314"/>
                    <a:pt x="5009" y="21383"/>
                  </a:cubicBezTo>
                  <a:cubicBezTo>
                    <a:pt x="5009" y="21383"/>
                    <a:pt x="5017" y="21323"/>
                    <a:pt x="5910" y="15116"/>
                  </a:cubicBezTo>
                  <a:cubicBezTo>
                    <a:pt x="5910" y="15116"/>
                    <a:pt x="5908" y="15115"/>
                    <a:pt x="5879" y="15107"/>
                  </a:cubicBezTo>
                  <a:lnTo>
                    <a:pt x="5660" y="15046"/>
                  </a:lnTo>
                  <a:cubicBezTo>
                    <a:pt x="5659" y="15046"/>
                    <a:pt x="5653" y="15088"/>
                    <a:pt x="4708" y="21383"/>
                  </a:cubicBezTo>
                  <a:lnTo>
                    <a:pt x="2563" y="21532"/>
                  </a:lnTo>
                  <a:lnTo>
                    <a:pt x="0" y="19478"/>
                  </a:lnTo>
                  <a:cubicBezTo>
                    <a:pt x="179" y="18890"/>
                    <a:pt x="381" y="18270"/>
                    <a:pt x="603" y="17623"/>
                  </a:cubicBezTo>
                  <a:cubicBezTo>
                    <a:pt x="603" y="17623"/>
                    <a:pt x="628" y="17638"/>
                    <a:pt x="2605" y="18807"/>
                  </a:cubicBezTo>
                  <a:cubicBezTo>
                    <a:pt x="2605" y="18807"/>
                    <a:pt x="2606" y="18804"/>
                    <a:pt x="2618" y="18763"/>
                  </a:cubicBezTo>
                  <a:lnTo>
                    <a:pt x="2706" y="18459"/>
                  </a:lnTo>
                  <a:cubicBezTo>
                    <a:pt x="2705" y="18458"/>
                    <a:pt x="2680" y="18444"/>
                    <a:pt x="703" y="17275"/>
                  </a:cubicBezTo>
                  <a:cubicBezTo>
                    <a:pt x="1654" y="14628"/>
                    <a:pt x="3006" y="11564"/>
                    <a:pt x="4608" y="8709"/>
                  </a:cubicBezTo>
                  <a:cubicBezTo>
                    <a:pt x="4608" y="8709"/>
                    <a:pt x="4637" y="8735"/>
                    <a:pt x="8463" y="12191"/>
                  </a:cubicBezTo>
                  <a:cubicBezTo>
                    <a:pt x="8263" y="12400"/>
                    <a:pt x="8113" y="12539"/>
                    <a:pt x="7963" y="12678"/>
                  </a:cubicBezTo>
                  <a:cubicBezTo>
                    <a:pt x="7963" y="12679"/>
                    <a:pt x="7964" y="12681"/>
                    <a:pt x="7981" y="12713"/>
                  </a:cubicBezTo>
                  <a:lnTo>
                    <a:pt x="8113" y="12957"/>
                  </a:lnTo>
                  <a:cubicBezTo>
                    <a:pt x="8313" y="12748"/>
                    <a:pt x="8564" y="12609"/>
                    <a:pt x="8764" y="12400"/>
                  </a:cubicBezTo>
                  <a:cubicBezTo>
                    <a:pt x="8764" y="12400"/>
                    <a:pt x="8763" y="12398"/>
                    <a:pt x="8758" y="12382"/>
                  </a:cubicBezTo>
                  <a:lnTo>
                    <a:pt x="8714" y="12261"/>
                  </a:lnTo>
                  <a:cubicBezTo>
                    <a:pt x="8714" y="12260"/>
                    <a:pt x="8715" y="12259"/>
                    <a:pt x="8726" y="12234"/>
                  </a:cubicBezTo>
                  <a:lnTo>
                    <a:pt x="8814" y="12052"/>
                  </a:lnTo>
                  <a:cubicBezTo>
                    <a:pt x="8814" y="12051"/>
                    <a:pt x="8781" y="12023"/>
                    <a:pt x="4758" y="8430"/>
                  </a:cubicBezTo>
                  <a:cubicBezTo>
                    <a:pt x="7418" y="3773"/>
                    <a:pt x="10723" y="-68"/>
                    <a:pt x="14087" y="1"/>
                  </a:cubicBezTo>
                  <a:cubicBezTo>
                    <a:pt x="16106" y="43"/>
                    <a:pt x="18145" y="1492"/>
                    <a:pt x="20079" y="5018"/>
                  </a:cubicBezTo>
                  <a:cubicBezTo>
                    <a:pt x="19979" y="5018"/>
                    <a:pt x="19929" y="5018"/>
                    <a:pt x="19829" y="5088"/>
                  </a:cubicBezTo>
                  <a:cubicBezTo>
                    <a:pt x="19829" y="5088"/>
                    <a:pt x="19830" y="5090"/>
                    <a:pt x="19841" y="5131"/>
                  </a:cubicBezTo>
                  <a:lnTo>
                    <a:pt x="19929" y="5436"/>
                  </a:lnTo>
                  <a:cubicBezTo>
                    <a:pt x="20029" y="5366"/>
                    <a:pt x="20129" y="5366"/>
                    <a:pt x="20279" y="5296"/>
                  </a:cubicBezTo>
                  <a:cubicBezTo>
                    <a:pt x="20380" y="5575"/>
                    <a:pt x="20530" y="5854"/>
                    <a:pt x="20630" y="6063"/>
                  </a:cubicBezTo>
                  <a:cubicBezTo>
                    <a:pt x="21600" y="9283"/>
                    <a:pt x="21534" y="11824"/>
                    <a:pt x="20760" y="13838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rot="14281137">
              <a:off x="9355213" y="2776835"/>
              <a:ext cx="493714" cy="293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532" extrusionOk="0">
                  <a:moveTo>
                    <a:pt x="5406" y="10403"/>
                  </a:moveTo>
                  <a:lnTo>
                    <a:pt x="4302" y="9651"/>
                  </a:lnTo>
                  <a:lnTo>
                    <a:pt x="4149" y="10126"/>
                  </a:lnTo>
                  <a:lnTo>
                    <a:pt x="5160" y="10878"/>
                  </a:lnTo>
                  <a:close/>
                  <a:moveTo>
                    <a:pt x="12330" y="2290"/>
                  </a:moveTo>
                  <a:lnTo>
                    <a:pt x="11380" y="1340"/>
                  </a:lnTo>
                  <a:lnTo>
                    <a:pt x="11135" y="1696"/>
                  </a:lnTo>
                  <a:lnTo>
                    <a:pt x="12085" y="2646"/>
                  </a:lnTo>
                  <a:close/>
                  <a:moveTo>
                    <a:pt x="10994" y="10901"/>
                  </a:moveTo>
                  <a:lnTo>
                    <a:pt x="10865" y="10482"/>
                  </a:lnTo>
                  <a:cubicBezTo>
                    <a:pt x="10495" y="10673"/>
                    <a:pt x="10126" y="10960"/>
                    <a:pt x="9784" y="11211"/>
                  </a:cubicBezTo>
                  <a:lnTo>
                    <a:pt x="9978" y="11630"/>
                  </a:lnTo>
                  <a:cubicBezTo>
                    <a:pt x="10274" y="11439"/>
                    <a:pt x="10643" y="11152"/>
                    <a:pt x="10994" y="10901"/>
                  </a:cubicBezTo>
                  <a:close/>
                  <a:moveTo>
                    <a:pt x="14567" y="5219"/>
                  </a:moveTo>
                  <a:lnTo>
                    <a:pt x="14781" y="4744"/>
                  </a:lnTo>
                  <a:lnTo>
                    <a:pt x="13831" y="3794"/>
                  </a:lnTo>
                  <a:lnTo>
                    <a:pt x="13617" y="4269"/>
                  </a:lnTo>
                  <a:close/>
                  <a:moveTo>
                    <a:pt x="12330" y="9928"/>
                  </a:moveTo>
                  <a:lnTo>
                    <a:pt x="4302" y="2567"/>
                  </a:lnTo>
                  <a:lnTo>
                    <a:pt x="4088" y="2923"/>
                  </a:lnTo>
                  <a:lnTo>
                    <a:pt x="12024" y="10403"/>
                  </a:lnTo>
                  <a:close/>
                  <a:moveTo>
                    <a:pt x="13966" y="9308"/>
                  </a:moveTo>
                  <a:lnTo>
                    <a:pt x="13838" y="8899"/>
                  </a:lnTo>
                  <a:cubicBezTo>
                    <a:pt x="13399" y="9086"/>
                    <a:pt x="13033" y="9273"/>
                    <a:pt x="12685" y="9519"/>
                  </a:cubicBezTo>
                  <a:lnTo>
                    <a:pt x="12813" y="9928"/>
                  </a:lnTo>
                  <a:cubicBezTo>
                    <a:pt x="13179" y="9741"/>
                    <a:pt x="13545" y="9554"/>
                    <a:pt x="13966" y="9308"/>
                  </a:cubicBezTo>
                  <a:close/>
                  <a:moveTo>
                    <a:pt x="14291" y="12184"/>
                  </a:moveTo>
                  <a:lnTo>
                    <a:pt x="14505" y="10680"/>
                  </a:lnTo>
                  <a:lnTo>
                    <a:pt x="14138" y="10601"/>
                  </a:lnTo>
                  <a:lnTo>
                    <a:pt x="13923" y="12105"/>
                  </a:lnTo>
                  <a:close/>
                  <a:moveTo>
                    <a:pt x="16969" y="7969"/>
                  </a:moveTo>
                  <a:lnTo>
                    <a:pt x="16841" y="7554"/>
                  </a:lnTo>
                  <a:cubicBezTo>
                    <a:pt x="16475" y="7743"/>
                    <a:pt x="16109" y="7838"/>
                    <a:pt x="15688" y="8088"/>
                  </a:cubicBezTo>
                  <a:lnTo>
                    <a:pt x="15816" y="8503"/>
                  </a:lnTo>
                  <a:cubicBezTo>
                    <a:pt x="16182" y="8313"/>
                    <a:pt x="16548" y="8218"/>
                    <a:pt x="16969" y="7969"/>
                  </a:cubicBezTo>
                  <a:close/>
                  <a:moveTo>
                    <a:pt x="17355" y="7277"/>
                  </a:moveTo>
                  <a:lnTo>
                    <a:pt x="16405" y="6327"/>
                  </a:lnTo>
                  <a:lnTo>
                    <a:pt x="16191" y="6722"/>
                  </a:lnTo>
                  <a:lnTo>
                    <a:pt x="17110" y="7672"/>
                  </a:lnTo>
                  <a:close/>
                  <a:moveTo>
                    <a:pt x="13709" y="16260"/>
                  </a:moveTo>
                  <a:lnTo>
                    <a:pt x="13923" y="14756"/>
                  </a:lnTo>
                  <a:lnTo>
                    <a:pt x="13556" y="14638"/>
                  </a:lnTo>
                  <a:lnTo>
                    <a:pt x="13341" y="16141"/>
                  </a:lnTo>
                  <a:close/>
                  <a:moveTo>
                    <a:pt x="19299" y="20309"/>
                  </a:moveTo>
                  <a:cubicBezTo>
                    <a:pt x="19010" y="20775"/>
                    <a:pt x="18687" y="21218"/>
                    <a:pt x="18259" y="21532"/>
                  </a:cubicBezTo>
                  <a:lnTo>
                    <a:pt x="17381" y="20824"/>
                  </a:lnTo>
                  <a:cubicBezTo>
                    <a:pt x="17669" y="18926"/>
                    <a:pt x="18214" y="15326"/>
                    <a:pt x="19248" y="8500"/>
                  </a:cubicBezTo>
                  <a:cubicBezTo>
                    <a:pt x="19248" y="8500"/>
                    <a:pt x="19236" y="8497"/>
                    <a:pt x="18811" y="8405"/>
                  </a:cubicBezTo>
                  <a:lnTo>
                    <a:pt x="17030" y="20541"/>
                  </a:lnTo>
                  <a:lnTo>
                    <a:pt x="9078" y="14127"/>
                  </a:lnTo>
                  <a:cubicBezTo>
                    <a:pt x="9136" y="13741"/>
                    <a:pt x="9195" y="13344"/>
                    <a:pt x="9257" y="12936"/>
                  </a:cubicBezTo>
                  <a:cubicBezTo>
                    <a:pt x="9257" y="12936"/>
                    <a:pt x="9245" y="12933"/>
                    <a:pt x="8819" y="12842"/>
                  </a:cubicBezTo>
                  <a:cubicBezTo>
                    <a:pt x="8819" y="12842"/>
                    <a:pt x="8816" y="12861"/>
                    <a:pt x="8677" y="13804"/>
                  </a:cubicBezTo>
                  <a:lnTo>
                    <a:pt x="7706" y="13021"/>
                  </a:lnTo>
                  <a:cubicBezTo>
                    <a:pt x="7853" y="12924"/>
                    <a:pt x="7998" y="12816"/>
                    <a:pt x="8154" y="12719"/>
                  </a:cubicBezTo>
                  <a:lnTo>
                    <a:pt x="8089" y="12473"/>
                  </a:lnTo>
                  <a:lnTo>
                    <a:pt x="8145" y="12368"/>
                  </a:lnTo>
                  <a:lnTo>
                    <a:pt x="8015" y="12286"/>
                  </a:lnTo>
                  <a:cubicBezTo>
                    <a:pt x="8015" y="12286"/>
                    <a:pt x="7995" y="12272"/>
                    <a:pt x="7055" y="11630"/>
                  </a:cubicBezTo>
                  <a:lnTo>
                    <a:pt x="6907" y="12098"/>
                  </a:lnTo>
                  <a:cubicBezTo>
                    <a:pt x="6907" y="12099"/>
                    <a:pt x="6921" y="12108"/>
                    <a:pt x="7572" y="12567"/>
                  </a:cubicBezTo>
                  <a:lnTo>
                    <a:pt x="7358" y="12740"/>
                  </a:lnTo>
                  <a:lnTo>
                    <a:pt x="2415" y="8753"/>
                  </a:lnTo>
                  <a:lnTo>
                    <a:pt x="2556" y="8424"/>
                  </a:lnTo>
                  <a:lnTo>
                    <a:pt x="1514" y="7672"/>
                  </a:lnTo>
                  <a:lnTo>
                    <a:pt x="1419" y="7950"/>
                  </a:lnTo>
                  <a:lnTo>
                    <a:pt x="0" y="6806"/>
                  </a:lnTo>
                  <a:cubicBezTo>
                    <a:pt x="3174" y="2761"/>
                    <a:pt x="6751" y="-68"/>
                    <a:pt x="10375" y="2"/>
                  </a:cubicBezTo>
                  <a:cubicBezTo>
                    <a:pt x="13315" y="58"/>
                    <a:pt x="16285" y="2022"/>
                    <a:pt x="19102" y="6801"/>
                  </a:cubicBezTo>
                  <a:cubicBezTo>
                    <a:pt x="18956" y="6801"/>
                    <a:pt x="18883" y="6801"/>
                    <a:pt x="18738" y="6895"/>
                  </a:cubicBezTo>
                  <a:cubicBezTo>
                    <a:pt x="18738" y="6896"/>
                    <a:pt x="18739" y="6900"/>
                    <a:pt x="18756" y="6954"/>
                  </a:cubicBezTo>
                  <a:lnTo>
                    <a:pt x="18883" y="7367"/>
                  </a:lnTo>
                  <a:cubicBezTo>
                    <a:pt x="19029" y="7273"/>
                    <a:pt x="19175" y="7273"/>
                    <a:pt x="19394" y="7178"/>
                  </a:cubicBezTo>
                  <a:cubicBezTo>
                    <a:pt x="19540" y="7556"/>
                    <a:pt x="19759" y="7933"/>
                    <a:pt x="19904" y="8217"/>
                  </a:cubicBezTo>
                  <a:cubicBezTo>
                    <a:pt x="21600" y="13455"/>
                    <a:pt x="21121" y="17366"/>
                    <a:pt x="19299" y="20309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5" name="Shape 45"/>
            <p:cNvSpPr/>
            <p:nvPr/>
          </p:nvSpPr>
          <p:spPr>
            <a:xfrm rot="2707324">
              <a:off x="8202689" y="3029248"/>
              <a:ext cx="750890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6" name="Shape 46"/>
            <p:cNvSpPr/>
            <p:nvPr/>
          </p:nvSpPr>
          <p:spPr>
            <a:xfrm rot="20449547">
              <a:off x="8794825" y="1619548"/>
              <a:ext cx="996952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2428" y="18978"/>
                  </a:moveTo>
                  <a:cubicBezTo>
                    <a:pt x="2139" y="19256"/>
                    <a:pt x="1908" y="19465"/>
                    <a:pt x="1678" y="19674"/>
                  </a:cubicBezTo>
                  <a:lnTo>
                    <a:pt x="1908" y="20023"/>
                  </a:lnTo>
                  <a:cubicBezTo>
                    <a:pt x="2139" y="19744"/>
                    <a:pt x="2370" y="19535"/>
                    <a:pt x="2601" y="19256"/>
                  </a:cubicBezTo>
                  <a:close/>
                  <a:moveTo>
                    <a:pt x="4409" y="17120"/>
                  </a:moveTo>
                  <a:cubicBezTo>
                    <a:pt x="4174" y="17394"/>
                    <a:pt x="3940" y="17599"/>
                    <a:pt x="3676" y="17839"/>
                  </a:cubicBezTo>
                  <a:lnTo>
                    <a:pt x="3881" y="18078"/>
                  </a:lnTo>
                  <a:cubicBezTo>
                    <a:pt x="4116" y="17873"/>
                    <a:pt x="4350" y="17668"/>
                    <a:pt x="4614" y="17360"/>
                  </a:cubicBezTo>
                  <a:close/>
                  <a:moveTo>
                    <a:pt x="10892" y="17672"/>
                  </a:moveTo>
                  <a:lnTo>
                    <a:pt x="10527" y="17672"/>
                  </a:lnTo>
                  <a:lnTo>
                    <a:pt x="10430" y="18775"/>
                  </a:lnTo>
                  <a:lnTo>
                    <a:pt x="10697" y="18833"/>
                  </a:lnTo>
                  <a:close/>
                  <a:moveTo>
                    <a:pt x="3063" y="14218"/>
                  </a:moveTo>
                  <a:lnTo>
                    <a:pt x="2966" y="14566"/>
                  </a:lnTo>
                  <a:lnTo>
                    <a:pt x="3890" y="14972"/>
                  </a:lnTo>
                  <a:lnTo>
                    <a:pt x="3987" y="14624"/>
                  </a:lnTo>
                  <a:close/>
                  <a:moveTo>
                    <a:pt x="6489" y="15314"/>
                  </a:moveTo>
                  <a:cubicBezTo>
                    <a:pt x="6374" y="15382"/>
                    <a:pt x="6317" y="15451"/>
                    <a:pt x="6259" y="15520"/>
                  </a:cubicBezTo>
                  <a:cubicBezTo>
                    <a:pt x="6259" y="15520"/>
                    <a:pt x="6248" y="15515"/>
                    <a:pt x="5455" y="15176"/>
                  </a:cubicBezTo>
                  <a:cubicBezTo>
                    <a:pt x="5455" y="15176"/>
                    <a:pt x="5453" y="15184"/>
                    <a:pt x="5397" y="15589"/>
                  </a:cubicBezTo>
                  <a:cubicBezTo>
                    <a:pt x="5397" y="15589"/>
                    <a:pt x="5406" y="15593"/>
                    <a:pt x="5914" y="15796"/>
                  </a:cubicBezTo>
                  <a:cubicBezTo>
                    <a:pt x="5857" y="15865"/>
                    <a:pt x="5799" y="15934"/>
                    <a:pt x="5713" y="16037"/>
                  </a:cubicBezTo>
                  <a:lnTo>
                    <a:pt x="5914" y="16279"/>
                  </a:lnTo>
                  <a:cubicBezTo>
                    <a:pt x="6144" y="16072"/>
                    <a:pt x="6374" y="15865"/>
                    <a:pt x="6640" y="15615"/>
                  </a:cubicBezTo>
                  <a:close/>
                  <a:moveTo>
                    <a:pt x="8576" y="13666"/>
                  </a:moveTo>
                  <a:cubicBezTo>
                    <a:pt x="8283" y="13874"/>
                    <a:pt x="8049" y="14082"/>
                    <a:pt x="7777" y="14324"/>
                  </a:cubicBezTo>
                  <a:lnTo>
                    <a:pt x="7931" y="14566"/>
                  </a:lnTo>
                  <a:cubicBezTo>
                    <a:pt x="8224" y="14359"/>
                    <a:pt x="8459" y="14151"/>
                    <a:pt x="8730" y="13909"/>
                  </a:cubicBezTo>
                  <a:close/>
                  <a:moveTo>
                    <a:pt x="11281" y="14769"/>
                  </a:moveTo>
                  <a:lnTo>
                    <a:pt x="10989" y="14682"/>
                  </a:lnTo>
                  <a:lnTo>
                    <a:pt x="10819" y="15785"/>
                  </a:lnTo>
                  <a:lnTo>
                    <a:pt x="11110" y="15872"/>
                  </a:lnTo>
                  <a:close/>
                  <a:moveTo>
                    <a:pt x="11694" y="12070"/>
                  </a:moveTo>
                  <a:lnTo>
                    <a:pt x="11402" y="11983"/>
                  </a:lnTo>
                  <a:lnTo>
                    <a:pt x="11281" y="12825"/>
                  </a:lnTo>
                  <a:lnTo>
                    <a:pt x="11572" y="12883"/>
                  </a:lnTo>
                  <a:close/>
                  <a:moveTo>
                    <a:pt x="12855" y="10474"/>
                  </a:moveTo>
                  <a:cubicBezTo>
                    <a:pt x="12562" y="10612"/>
                    <a:pt x="12327" y="10820"/>
                    <a:pt x="12034" y="11027"/>
                  </a:cubicBezTo>
                  <a:lnTo>
                    <a:pt x="12210" y="11373"/>
                  </a:lnTo>
                  <a:cubicBezTo>
                    <a:pt x="12445" y="11166"/>
                    <a:pt x="12738" y="10958"/>
                    <a:pt x="13009" y="10777"/>
                  </a:cubicBezTo>
                  <a:close/>
                  <a:moveTo>
                    <a:pt x="14339" y="8529"/>
                  </a:moveTo>
                  <a:lnTo>
                    <a:pt x="14222" y="8873"/>
                  </a:lnTo>
                  <a:cubicBezTo>
                    <a:pt x="14222" y="8873"/>
                    <a:pt x="14231" y="8878"/>
                    <a:pt x="14750" y="9217"/>
                  </a:cubicBezTo>
                  <a:cubicBezTo>
                    <a:pt x="14574" y="9354"/>
                    <a:pt x="14398" y="9423"/>
                    <a:pt x="14244" y="9595"/>
                  </a:cubicBezTo>
                  <a:lnTo>
                    <a:pt x="14398" y="9835"/>
                  </a:lnTo>
                  <a:cubicBezTo>
                    <a:pt x="14691" y="9698"/>
                    <a:pt x="14926" y="9491"/>
                    <a:pt x="15212" y="9328"/>
                  </a:cubicBezTo>
                  <a:lnTo>
                    <a:pt x="15160" y="9148"/>
                  </a:lnTo>
                  <a:lnTo>
                    <a:pt x="15204" y="9070"/>
                  </a:lnTo>
                  <a:lnTo>
                    <a:pt x="15102" y="9010"/>
                  </a:lnTo>
                  <a:cubicBezTo>
                    <a:pt x="15102" y="9010"/>
                    <a:pt x="15091" y="9003"/>
                    <a:pt x="14339" y="8529"/>
                  </a:cubicBezTo>
                  <a:close/>
                  <a:moveTo>
                    <a:pt x="12156" y="7078"/>
                  </a:moveTo>
                  <a:lnTo>
                    <a:pt x="12034" y="7426"/>
                  </a:lnTo>
                  <a:lnTo>
                    <a:pt x="12836" y="7978"/>
                  </a:lnTo>
                  <a:lnTo>
                    <a:pt x="13031" y="7629"/>
                  </a:lnTo>
                  <a:close/>
                  <a:moveTo>
                    <a:pt x="9943" y="5627"/>
                  </a:moveTo>
                  <a:lnTo>
                    <a:pt x="9846" y="5888"/>
                  </a:lnTo>
                  <a:lnTo>
                    <a:pt x="10648" y="6439"/>
                  </a:lnTo>
                  <a:lnTo>
                    <a:pt x="10770" y="6178"/>
                  </a:lnTo>
                  <a:close/>
                  <a:moveTo>
                    <a:pt x="17363" y="7687"/>
                  </a:moveTo>
                  <a:cubicBezTo>
                    <a:pt x="17069" y="7828"/>
                    <a:pt x="16776" y="8038"/>
                    <a:pt x="16505" y="8222"/>
                  </a:cubicBezTo>
                  <a:lnTo>
                    <a:pt x="16659" y="8529"/>
                  </a:lnTo>
                  <a:cubicBezTo>
                    <a:pt x="16894" y="8389"/>
                    <a:pt x="17187" y="8178"/>
                    <a:pt x="17465" y="7994"/>
                  </a:cubicBezTo>
                  <a:close/>
                  <a:moveTo>
                    <a:pt x="19722" y="6526"/>
                  </a:moveTo>
                  <a:cubicBezTo>
                    <a:pt x="19374" y="6664"/>
                    <a:pt x="19083" y="6801"/>
                    <a:pt x="18807" y="6981"/>
                  </a:cubicBezTo>
                  <a:lnTo>
                    <a:pt x="18909" y="7281"/>
                  </a:lnTo>
                  <a:cubicBezTo>
                    <a:pt x="19199" y="7144"/>
                    <a:pt x="19490" y="7007"/>
                    <a:pt x="19824" y="6827"/>
                  </a:cubicBezTo>
                  <a:close/>
                  <a:moveTo>
                    <a:pt x="12156" y="1883"/>
                  </a:moveTo>
                  <a:lnTo>
                    <a:pt x="11986" y="2144"/>
                  </a:lnTo>
                  <a:lnTo>
                    <a:pt x="18282" y="7629"/>
                  </a:lnTo>
                  <a:lnTo>
                    <a:pt x="18525" y="7281"/>
                  </a:lnTo>
                  <a:close/>
                  <a:moveTo>
                    <a:pt x="19717" y="2782"/>
                  </a:moveTo>
                  <a:lnTo>
                    <a:pt x="19546" y="3131"/>
                  </a:lnTo>
                  <a:lnTo>
                    <a:pt x="20300" y="3827"/>
                  </a:lnTo>
                  <a:lnTo>
                    <a:pt x="20470" y="3479"/>
                  </a:lnTo>
                  <a:close/>
                  <a:moveTo>
                    <a:pt x="17772" y="983"/>
                  </a:moveTo>
                  <a:lnTo>
                    <a:pt x="17577" y="1244"/>
                  </a:lnTo>
                  <a:lnTo>
                    <a:pt x="18331" y="1941"/>
                  </a:lnTo>
                  <a:lnTo>
                    <a:pt x="18525" y="1679"/>
                  </a:lnTo>
                  <a:close/>
                  <a:moveTo>
                    <a:pt x="18726" y="305"/>
                  </a:moveTo>
                  <a:cubicBezTo>
                    <a:pt x="19692" y="628"/>
                    <a:pt x="20656" y="1220"/>
                    <a:pt x="21600" y="2138"/>
                  </a:cubicBezTo>
                  <a:lnTo>
                    <a:pt x="16517" y="19589"/>
                  </a:lnTo>
                  <a:cubicBezTo>
                    <a:pt x="15810" y="19802"/>
                    <a:pt x="15084" y="19986"/>
                    <a:pt x="14351" y="20148"/>
                  </a:cubicBezTo>
                  <a:cubicBezTo>
                    <a:pt x="14351" y="20147"/>
                    <a:pt x="14360" y="20094"/>
                    <a:pt x="16087" y="9487"/>
                  </a:cubicBezTo>
                  <a:cubicBezTo>
                    <a:pt x="16087" y="9487"/>
                    <a:pt x="16080" y="9486"/>
                    <a:pt x="15740" y="9418"/>
                  </a:cubicBezTo>
                  <a:cubicBezTo>
                    <a:pt x="15740" y="9418"/>
                    <a:pt x="15730" y="9478"/>
                    <a:pt x="14004" y="20286"/>
                  </a:cubicBezTo>
                  <a:cubicBezTo>
                    <a:pt x="12789" y="20494"/>
                    <a:pt x="11631" y="20701"/>
                    <a:pt x="10416" y="20840"/>
                  </a:cubicBezTo>
                  <a:cubicBezTo>
                    <a:pt x="10416" y="20840"/>
                    <a:pt x="10416" y="20838"/>
                    <a:pt x="10416" y="20814"/>
                  </a:cubicBezTo>
                  <a:lnTo>
                    <a:pt x="10416" y="20632"/>
                  </a:lnTo>
                  <a:cubicBezTo>
                    <a:pt x="10416" y="20632"/>
                    <a:pt x="10414" y="20632"/>
                    <a:pt x="10380" y="20632"/>
                  </a:cubicBezTo>
                  <a:lnTo>
                    <a:pt x="10127" y="20632"/>
                  </a:lnTo>
                  <a:cubicBezTo>
                    <a:pt x="10127" y="20632"/>
                    <a:pt x="10126" y="20634"/>
                    <a:pt x="10119" y="20667"/>
                  </a:cubicBezTo>
                  <a:lnTo>
                    <a:pt x="10069" y="20909"/>
                  </a:lnTo>
                  <a:cubicBezTo>
                    <a:pt x="8854" y="21047"/>
                    <a:pt x="7638" y="21186"/>
                    <a:pt x="6481" y="21255"/>
                  </a:cubicBezTo>
                  <a:cubicBezTo>
                    <a:pt x="6481" y="21255"/>
                    <a:pt x="6487" y="21219"/>
                    <a:pt x="7523" y="15025"/>
                  </a:cubicBezTo>
                  <a:cubicBezTo>
                    <a:pt x="7523" y="15025"/>
                    <a:pt x="7521" y="15024"/>
                    <a:pt x="7486" y="15016"/>
                  </a:cubicBezTo>
                  <a:lnTo>
                    <a:pt x="7233" y="14956"/>
                  </a:lnTo>
                  <a:cubicBezTo>
                    <a:pt x="7233" y="14956"/>
                    <a:pt x="7227" y="14991"/>
                    <a:pt x="6134" y="21255"/>
                  </a:cubicBezTo>
                  <a:cubicBezTo>
                    <a:pt x="3877" y="21463"/>
                    <a:pt x="1794" y="21463"/>
                    <a:pt x="347" y="21532"/>
                  </a:cubicBezTo>
                  <a:lnTo>
                    <a:pt x="694" y="21186"/>
                  </a:lnTo>
                  <a:cubicBezTo>
                    <a:pt x="694" y="21186"/>
                    <a:pt x="693" y="21184"/>
                    <a:pt x="665" y="21151"/>
                  </a:cubicBezTo>
                  <a:lnTo>
                    <a:pt x="463" y="20909"/>
                  </a:lnTo>
                  <a:cubicBezTo>
                    <a:pt x="289" y="21117"/>
                    <a:pt x="116" y="21255"/>
                    <a:pt x="0" y="21394"/>
                  </a:cubicBezTo>
                  <a:cubicBezTo>
                    <a:pt x="347" y="20286"/>
                    <a:pt x="810" y="18971"/>
                    <a:pt x="1389" y="17517"/>
                  </a:cubicBezTo>
                  <a:cubicBezTo>
                    <a:pt x="1389" y="17517"/>
                    <a:pt x="1413" y="17529"/>
                    <a:pt x="3703" y="18694"/>
                  </a:cubicBezTo>
                  <a:cubicBezTo>
                    <a:pt x="3703" y="18694"/>
                    <a:pt x="3704" y="18692"/>
                    <a:pt x="3718" y="18651"/>
                  </a:cubicBezTo>
                  <a:lnTo>
                    <a:pt x="3819" y="18348"/>
                  </a:lnTo>
                  <a:cubicBezTo>
                    <a:pt x="3819" y="18348"/>
                    <a:pt x="3795" y="18335"/>
                    <a:pt x="1505" y="17171"/>
                  </a:cubicBezTo>
                  <a:cubicBezTo>
                    <a:pt x="2604" y="14540"/>
                    <a:pt x="4166" y="11495"/>
                    <a:pt x="6018" y="8656"/>
                  </a:cubicBezTo>
                  <a:cubicBezTo>
                    <a:pt x="6018" y="8656"/>
                    <a:pt x="6043" y="8676"/>
                    <a:pt x="10474" y="12118"/>
                  </a:cubicBezTo>
                  <a:cubicBezTo>
                    <a:pt x="10242" y="12325"/>
                    <a:pt x="10069" y="12464"/>
                    <a:pt x="9895" y="12602"/>
                  </a:cubicBezTo>
                  <a:cubicBezTo>
                    <a:pt x="9895" y="12602"/>
                    <a:pt x="9896" y="12604"/>
                    <a:pt x="9917" y="12637"/>
                  </a:cubicBezTo>
                  <a:lnTo>
                    <a:pt x="10069" y="12879"/>
                  </a:lnTo>
                  <a:cubicBezTo>
                    <a:pt x="10300" y="12671"/>
                    <a:pt x="10590" y="12533"/>
                    <a:pt x="10821" y="12325"/>
                  </a:cubicBezTo>
                  <a:cubicBezTo>
                    <a:pt x="10821" y="12325"/>
                    <a:pt x="10820" y="12324"/>
                    <a:pt x="10814" y="12308"/>
                  </a:cubicBezTo>
                  <a:lnTo>
                    <a:pt x="10763" y="12187"/>
                  </a:lnTo>
                  <a:cubicBezTo>
                    <a:pt x="10763" y="12187"/>
                    <a:pt x="10764" y="12185"/>
                    <a:pt x="10778" y="12161"/>
                  </a:cubicBezTo>
                  <a:lnTo>
                    <a:pt x="10879" y="11979"/>
                  </a:lnTo>
                  <a:cubicBezTo>
                    <a:pt x="10879" y="11979"/>
                    <a:pt x="10850" y="11957"/>
                    <a:pt x="6192" y="8379"/>
                  </a:cubicBezTo>
                  <a:cubicBezTo>
                    <a:pt x="9266" y="3750"/>
                    <a:pt x="13086" y="-68"/>
                    <a:pt x="16974" y="1"/>
                  </a:cubicBezTo>
                  <a:cubicBezTo>
                    <a:pt x="17557" y="11"/>
                    <a:pt x="18142" y="109"/>
                    <a:pt x="18726" y="305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7" name="Shape 47"/>
            <p:cNvSpPr/>
            <p:nvPr/>
          </p:nvSpPr>
          <p:spPr>
            <a:xfrm rot="3063783" flipH="1">
              <a:off x="8027269" y="551953"/>
              <a:ext cx="1098552" cy="585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8" name="Shape 48"/>
            <p:cNvSpPr/>
            <p:nvPr/>
          </p:nvSpPr>
          <p:spPr>
            <a:xfrm rot="15200418">
              <a:off x="8524157" y="5314455"/>
              <a:ext cx="1457326" cy="795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529" extrusionOk="0">
                  <a:moveTo>
                    <a:pt x="2094" y="15311"/>
                  </a:moveTo>
                  <a:lnTo>
                    <a:pt x="1259" y="14886"/>
                  </a:lnTo>
                  <a:lnTo>
                    <a:pt x="1171" y="15251"/>
                  </a:lnTo>
                  <a:lnTo>
                    <a:pt x="2006" y="15676"/>
                  </a:lnTo>
                  <a:close/>
                  <a:moveTo>
                    <a:pt x="4492" y="16349"/>
                  </a:moveTo>
                  <a:lnTo>
                    <a:pt x="4356" y="16033"/>
                  </a:lnTo>
                  <a:cubicBezTo>
                    <a:pt x="4252" y="16105"/>
                    <a:pt x="4200" y="16177"/>
                    <a:pt x="4148" y="16250"/>
                  </a:cubicBezTo>
                  <a:cubicBezTo>
                    <a:pt x="4148" y="16250"/>
                    <a:pt x="4138" y="16245"/>
                    <a:pt x="3421" y="15889"/>
                  </a:cubicBezTo>
                  <a:cubicBezTo>
                    <a:pt x="3421" y="15889"/>
                    <a:pt x="3420" y="15898"/>
                    <a:pt x="3369" y="16322"/>
                  </a:cubicBezTo>
                  <a:cubicBezTo>
                    <a:pt x="3369" y="16322"/>
                    <a:pt x="3376" y="16325"/>
                    <a:pt x="3836" y="16538"/>
                  </a:cubicBezTo>
                  <a:cubicBezTo>
                    <a:pt x="3785" y="16610"/>
                    <a:pt x="3733" y="16683"/>
                    <a:pt x="3655" y="16791"/>
                  </a:cubicBezTo>
                  <a:lnTo>
                    <a:pt x="3836" y="17043"/>
                  </a:lnTo>
                  <a:cubicBezTo>
                    <a:pt x="4044" y="16827"/>
                    <a:pt x="4252" y="16610"/>
                    <a:pt x="4492" y="16349"/>
                  </a:cubicBezTo>
                  <a:close/>
                  <a:moveTo>
                    <a:pt x="6382" y="14562"/>
                  </a:moveTo>
                  <a:lnTo>
                    <a:pt x="6243" y="14309"/>
                  </a:lnTo>
                  <a:cubicBezTo>
                    <a:pt x="5978" y="14526"/>
                    <a:pt x="5766" y="14743"/>
                    <a:pt x="5521" y="14997"/>
                  </a:cubicBezTo>
                  <a:lnTo>
                    <a:pt x="5660" y="15251"/>
                  </a:lnTo>
                  <a:cubicBezTo>
                    <a:pt x="5925" y="15033"/>
                    <a:pt x="6137" y="14816"/>
                    <a:pt x="6382" y="14562"/>
                  </a:cubicBezTo>
                  <a:close/>
                  <a:moveTo>
                    <a:pt x="8226" y="6469"/>
                  </a:moveTo>
                  <a:lnTo>
                    <a:pt x="7479" y="5891"/>
                  </a:lnTo>
                  <a:lnTo>
                    <a:pt x="7391" y="6165"/>
                  </a:lnTo>
                  <a:lnTo>
                    <a:pt x="8116" y="6742"/>
                  </a:lnTo>
                  <a:close/>
                  <a:moveTo>
                    <a:pt x="8952" y="13488"/>
                  </a:moveTo>
                  <a:lnTo>
                    <a:pt x="9062" y="12637"/>
                  </a:lnTo>
                  <a:lnTo>
                    <a:pt x="8798" y="12546"/>
                  </a:lnTo>
                  <a:lnTo>
                    <a:pt x="8688" y="13427"/>
                  </a:lnTo>
                  <a:close/>
                  <a:moveTo>
                    <a:pt x="10270" y="7988"/>
                  </a:moveTo>
                  <a:lnTo>
                    <a:pt x="9479" y="7411"/>
                  </a:lnTo>
                  <a:lnTo>
                    <a:pt x="9369" y="7775"/>
                  </a:lnTo>
                  <a:lnTo>
                    <a:pt x="10095" y="8353"/>
                  </a:lnTo>
                  <a:close/>
                  <a:moveTo>
                    <a:pt x="8534" y="16618"/>
                  </a:moveTo>
                  <a:lnTo>
                    <a:pt x="8688" y="15463"/>
                  </a:lnTo>
                  <a:lnTo>
                    <a:pt x="8424" y="15372"/>
                  </a:lnTo>
                  <a:lnTo>
                    <a:pt x="8270" y="16527"/>
                  </a:lnTo>
                  <a:close/>
                  <a:moveTo>
                    <a:pt x="8160" y="19718"/>
                  </a:moveTo>
                  <a:lnTo>
                    <a:pt x="8336" y="18502"/>
                  </a:lnTo>
                  <a:lnTo>
                    <a:pt x="8007" y="18502"/>
                  </a:lnTo>
                  <a:lnTo>
                    <a:pt x="7919" y="19657"/>
                  </a:lnTo>
                  <a:close/>
                  <a:moveTo>
                    <a:pt x="10251" y="11283"/>
                  </a:moveTo>
                  <a:lnTo>
                    <a:pt x="10111" y="10966"/>
                  </a:lnTo>
                  <a:cubicBezTo>
                    <a:pt x="9846" y="11111"/>
                    <a:pt x="9634" y="11328"/>
                    <a:pt x="9369" y="11546"/>
                  </a:cubicBezTo>
                  <a:lnTo>
                    <a:pt x="9528" y="11908"/>
                  </a:lnTo>
                  <a:cubicBezTo>
                    <a:pt x="9740" y="11691"/>
                    <a:pt x="10005" y="11473"/>
                    <a:pt x="10251" y="11283"/>
                  </a:cubicBezTo>
                  <a:close/>
                  <a:moveTo>
                    <a:pt x="12242" y="9767"/>
                  </a:moveTo>
                  <a:lnTo>
                    <a:pt x="12196" y="9578"/>
                  </a:lnTo>
                  <a:lnTo>
                    <a:pt x="12235" y="9497"/>
                  </a:lnTo>
                  <a:lnTo>
                    <a:pt x="12143" y="9434"/>
                  </a:lnTo>
                  <a:cubicBezTo>
                    <a:pt x="12142" y="9434"/>
                    <a:pt x="12133" y="9427"/>
                    <a:pt x="11453" y="8930"/>
                  </a:cubicBezTo>
                  <a:lnTo>
                    <a:pt x="11347" y="9290"/>
                  </a:lnTo>
                  <a:cubicBezTo>
                    <a:pt x="11348" y="9290"/>
                    <a:pt x="11355" y="9295"/>
                    <a:pt x="11825" y="9650"/>
                  </a:cubicBezTo>
                  <a:cubicBezTo>
                    <a:pt x="11665" y="9794"/>
                    <a:pt x="11506" y="9866"/>
                    <a:pt x="11367" y="10046"/>
                  </a:cubicBezTo>
                  <a:lnTo>
                    <a:pt x="11506" y="10297"/>
                  </a:lnTo>
                  <a:cubicBezTo>
                    <a:pt x="11772" y="10153"/>
                    <a:pt x="11984" y="9938"/>
                    <a:pt x="12242" y="9767"/>
                  </a:cubicBezTo>
                  <a:close/>
                  <a:moveTo>
                    <a:pt x="15238" y="1758"/>
                  </a:moveTo>
                  <a:lnTo>
                    <a:pt x="14556" y="1029"/>
                  </a:lnTo>
                  <a:lnTo>
                    <a:pt x="14381" y="1303"/>
                  </a:lnTo>
                  <a:lnTo>
                    <a:pt x="15062" y="2032"/>
                  </a:lnTo>
                  <a:close/>
                  <a:moveTo>
                    <a:pt x="14279" y="8370"/>
                  </a:moveTo>
                  <a:lnTo>
                    <a:pt x="14187" y="8049"/>
                  </a:lnTo>
                  <a:cubicBezTo>
                    <a:pt x="13922" y="8196"/>
                    <a:pt x="13657" y="8416"/>
                    <a:pt x="13411" y="8609"/>
                  </a:cubicBezTo>
                  <a:lnTo>
                    <a:pt x="13551" y="8930"/>
                  </a:lnTo>
                  <a:cubicBezTo>
                    <a:pt x="13763" y="8783"/>
                    <a:pt x="14028" y="8563"/>
                    <a:pt x="14279" y="8370"/>
                  </a:cubicBezTo>
                  <a:close/>
                  <a:moveTo>
                    <a:pt x="15238" y="7623"/>
                  </a:moveTo>
                  <a:lnTo>
                    <a:pt x="9479" y="1971"/>
                  </a:lnTo>
                  <a:lnTo>
                    <a:pt x="9325" y="2245"/>
                  </a:lnTo>
                  <a:lnTo>
                    <a:pt x="15018" y="7988"/>
                  </a:lnTo>
                  <a:close/>
                  <a:moveTo>
                    <a:pt x="16996" y="3642"/>
                  </a:moveTo>
                  <a:lnTo>
                    <a:pt x="16315" y="2913"/>
                  </a:lnTo>
                  <a:lnTo>
                    <a:pt x="16161" y="3278"/>
                  </a:lnTo>
                  <a:lnTo>
                    <a:pt x="16842" y="4007"/>
                  </a:lnTo>
                  <a:close/>
                  <a:moveTo>
                    <a:pt x="16412" y="7147"/>
                  </a:moveTo>
                  <a:lnTo>
                    <a:pt x="16320" y="6833"/>
                  </a:lnTo>
                  <a:cubicBezTo>
                    <a:pt x="16005" y="6977"/>
                    <a:pt x="15742" y="7120"/>
                    <a:pt x="15493" y="7309"/>
                  </a:cubicBezTo>
                  <a:lnTo>
                    <a:pt x="15585" y="7623"/>
                  </a:lnTo>
                  <a:cubicBezTo>
                    <a:pt x="15847" y="7480"/>
                    <a:pt x="16110" y="7336"/>
                    <a:pt x="16412" y="7147"/>
                  </a:cubicBezTo>
                  <a:close/>
                  <a:moveTo>
                    <a:pt x="16644" y="9355"/>
                  </a:moveTo>
                  <a:lnTo>
                    <a:pt x="16798" y="8201"/>
                  </a:lnTo>
                  <a:lnTo>
                    <a:pt x="16535" y="8140"/>
                  </a:lnTo>
                  <a:lnTo>
                    <a:pt x="16381" y="9295"/>
                  </a:lnTo>
                  <a:close/>
                  <a:moveTo>
                    <a:pt x="16227" y="12485"/>
                  </a:moveTo>
                  <a:lnTo>
                    <a:pt x="16381" y="11331"/>
                  </a:lnTo>
                  <a:lnTo>
                    <a:pt x="16117" y="11239"/>
                  </a:lnTo>
                  <a:lnTo>
                    <a:pt x="15963" y="12394"/>
                  </a:lnTo>
                  <a:close/>
                  <a:moveTo>
                    <a:pt x="15853" y="15585"/>
                  </a:moveTo>
                  <a:lnTo>
                    <a:pt x="16007" y="14430"/>
                  </a:lnTo>
                  <a:lnTo>
                    <a:pt x="15699" y="14369"/>
                  </a:lnTo>
                  <a:lnTo>
                    <a:pt x="15546" y="15524"/>
                  </a:lnTo>
                  <a:close/>
                  <a:moveTo>
                    <a:pt x="15436" y="18715"/>
                  </a:moveTo>
                  <a:lnTo>
                    <a:pt x="15589" y="17560"/>
                  </a:lnTo>
                  <a:lnTo>
                    <a:pt x="15326" y="17469"/>
                  </a:lnTo>
                  <a:lnTo>
                    <a:pt x="15172" y="18654"/>
                  </a:lnTo>
                  <a:close/>
                  <a:moveTo>
                    <a:pt x="18566" y="6119"/>
                  </a:moveTo>
                  <a:lnTo>
                    <a:pt x="18474" y="5800"/>
                  </a:lnTo>
                  <a:cubicBezTo>
                    <a:pt x="18211" y="5946"/>
                    <a:pt x="17949" y="6019"/>
                    <a:pt x="17647" y="6210"/>
                  </a:cubicBezTo>
                  <a:lnTo>
                    <a:pt x="17739" y="6529"/>
                  </a:lnTo>
                  <a:cubicBezTo>
                    <a:pt x="18001" y="6383"/>
                    <a:pt x="18264" y="6311"/>
                    <a:pt x="18566" y="6119"/>
                  </a:cubicBezTo>
                  <a:close/>
                  <a:moveTo>
                    <a:pt x="18842" y="5587"/>
                  </a:moveTo>
                  <a:lnTo>
                    <a:pt x="18161" y="4858"/>
                  </a:lnTo>
                  <a:lnTo>
                    <a:pt x="18007" y="5162"/>
                  </a:lnTo>
                  <a:lnTo>
                    <a:pt x="18667" y="5891"/>
                  </a:lnTo>
                  <a:close/>
                  <a:moveTo>
                    <a:pt x="21201" y="13077"/>
                  </a:moveTo>
                  <a:cubicBezTo>
                    <a:pt x="20802" y="14934"/>
                    <a:pt x="19887" y="16420"/>
                    <a:pt x="18631" y="17615"/>
                  </a:cubicBezTo>
                  <a:cubicBezTo>
                    <a:pt x="18631" y="17615"/>
                    <a:pt x="18640" y="17553"/>
                    <a:pt x="20201" y="6527"/>
                  </a:cubicBezTo>
                  <a:cubicBezTo>
                    <a:pt x="20200" y="6527"/>
                    <a:pt x="20194" y="6525"/>
                    <a:pt x="19887" y="6454"/>
                  </a:cubicBezTo>
                  <a:lnTo>
                    <a:pt x="18317" y="17905"/>
                  </a:lnTo>
                  <a:cubicBezTo>
                    <a:pt x="16486" y="19427"/>
                    <a:pt x="14027" y="20442"/>
                    <a:pt x="11464" y="21094"/>
                  </a:cubicBezTo>
                  <a:cubicBezTo>
                    <a:pt x="11464" y="21094"/>
                    <a:pt x="11472" y="21038"/>
                    <a:pt x="13033" y="9933"/>
                  </a:cubicBezTo>
                  <a:cubicBezTo>
                    <a:pt x="13033" y="9933"/>
                    <a:pt x="13027" y="9931"/>
                    <a:pt x="12719" y="9860"/>
                  </a:cubicBezTo>
                  <a:cubicBezTo>
                    <a:pt x="12719" y="9861"/>
                    <a:pt x="12711" y="9923"/>
                    <a:pt x="11150" y="21239"/>
                  </a:cubicBezTo>
                  <a:lnTo>
                    <a:pt x="9528" y="21529"/>
                  </a:lnTo>
                  <a:lnTo>
                    <a:pt x="4740" y="19548"/>
                  </a:lnTo>
                  <a:cubicBezTo>
                    <a:pt x="4873" y="18625"/>
                    <a:pt x="5051" y="17389"/>
                    <a:pt x="5291" y="15731"/>
                  </a:cubicBezTo>
                  <a:cubicBezTo>
                    <a:pt x="5290" y="15731"/>
                    <a:pt x="5289" y="15730"/>
                    <a:pt x="5258" y="15722"/>
                  </a:cubicBezTo>
                  <a:lnTo>
                    <a:pt x="5029" y="15659"/>
                  </a:lnTo>
                  <a:cubicBezTo>
                    <a:pt x="5029" y="15659"/>
                    <a:pt x="5023" y="15695"/>
                    <a:pt x="4460" y="19432"/>
                  </a:cubicBezTo>
                  <a:lnTo>
                    <a:pt x="2347" y="18558"/>
                  </a:lnTo>
                  <a:cubicBezTo>
                    <a:pt x="2449" y="18447"/>
                    <a:pt x="2552" y="18323"/>
                    <a:pt x="2661" y="18175"/>
                  </a:cubicBezTo>
                  <a:lnTo>
                    <a:pt x="2476" y="17925"/>
                  </a:lnTo>
                  <a:lnTo>
                    <a:pt x="2032" y="18428"/>
                  </a:lnTo>
                  <a:lnTo>
                    <a:pt x="0" y="17587"/>
                  </a:lnTo>
                  <a:cubicBezTo>
                    <a:pt x="978" y="14921"/>
                    <a:pt x="2336" y="11894"/>
                    <a:pt x="3930" y="9063"/>
                  </a:cubicBezTo>
                  <a:cubicBezTo>
                    <a:pt x="3931" y="9063"/>
                    <a:pt x="3962" y="9092"/>
                    <a:pt x="7959" y="12687"/>
                  </a:cubicBezTo>
                  <a:cubicBezTo>
                    <a:pt x="7749" y="12904"/>
                    <a:pt x="7592" y="13049"/>
                    <a:pt x="7435" y="13194"/>
                  </a:cubicBezTo>
                  <a:cubicBezTo>
                    <a:pt x="7436" y="13194"/>
                    <a:pt x="7437" y="13196"/>
                    <a:pt x="7455" y="13231"/>
                  </a:cubicBezTo>
                  <a:lnTo>
                    <a:pt x="7592" y="13484"/>
                  </a:lnTo>
                  <a:cubicBezTo>
                    <a:pt x="7802" y="13267"/>
                    <a:pt x="8063" y="13122"/>
                    <a:pt x="8273" y="12904"/>
                  </a:cubicBezTo>
                  <a:cubicBezTo>
                    <a:pt x="8273" y="12904"/>
                    <a:pt x="8272" y="12903"/>
                    <a:pt x="8266" y="12886"/>
                  </a:cubicBezTo>
                  <a:lnTo>
                    <a:pt x="8220" y="12759"/>
                  </a:lnTo>
                  <a:cubicBezTo>
                    <a:pt x="8220" y="12759"/>
                    <a:pt x="8221" y="12758"/>
                    <a:pt x="8233" y="12732"/>
                  </a:cubicBezTo>
                  <a:lnTo>
                    <a:pt x="8325" y="12542"/>
                  </a:lnTo>
                  <a:cubicBezTo>
                    <a:pt x="8325" y="12542"/>
                    <a:pt x="8301" y="12521"/>
                    <a:pt x="4087" y="8773"/>
                  </a:cubicBezTo>
                  <a:cubicBezTo>
                    <a:pt x="6867" y="3926"/>
                    <a:pt x="10320" y="-71"/>
                    <a:pt x="13835" y="1"/>
                  </a:cubicBezTo>
                  <a:cubicBezTo>
                    <a:pt x="15944" y="44"/>
                    <a:pt x="18075" y="1553"/>
                    <a:pt x="20096" y="5222"/>
                  </a:cubicBezTo>
                  <a:cubicBezTo>
                    <a:pt x="19991" y="5222"/>
                    <a:pt x="19939" y="5222"/>
                    <a:pt x="19834" y="5294"/>
                  </a:cubicBezTo>
                  <a:cubicBezTo>
                    <a:pt x="19834" y="5295"/>
                    <a:pt x="19835" y="5296"/>
                    <a:pt x="19847" y="5340"/>
                  </a:cubicBezTo>
                  <a:lnTo>
                    <a:pt x="19939" y="5657"/>
                  </a:lnTo>
                  <a:cubicBezTo>
                    <a:pt x="20044" y="5584"/>
                    <a:pt x="20148" y="5584"/>
                    <a:pt x="20305" y="5512"/>
                  </a:cubicBezTo>
                  <a:cubicBezTo>
                    <a:pt x="20410" y="5802"/>
                    <a:pt x="20567" y="6092"/>
                    <a:pt x="20671" y="6309"/>
                  </a:cubicBezTo>
                  <a:cubicBezTo>
                    <a:pt x="21482" y="8991"/>
                    <a:pt x="21600" y="11219"/>
                    <a:pt x="21201" y="13077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9" name="Shape 49"/>
            <p:cNvSpPr/>
            <p:nvPr/>
          </p:nvSpPr>
          <p:spPr>
            <a:xfrm rot="9239460">
              <a:off x="8705925" y="547986"/>
              <a:ext cx="1147764" cy="1104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5" h="21532" extrusionOk="0">
                  <a:moveTo>
                    <a:pt x="14915" y="1949"/>
                  </a:moveTo>
                  <a:lnTo>
                    <a:pt x="15078" y="1687"/>
                  </a:lnTo>
                  <a:lnTo>
                    <a:pt x="14448" y="987"/>
                  </a:lnTo>
                  <a:lnTo>
                    <a:pt x="14285" y="1250"/>
                  </a:lnTo>
                  <a:close/>
                  <a:moveTo>
                    <a:pt x="16561" y="3844"/>
                  </a:moveTo>
                  <a:lnTo>
                    <a:pt x="16703" y="3494"/>
                  </a:lnTo>
                  <a:lnTo>
                    <a:pt x="16073" y="2795"/>
                  </a:lnTo>
                  <a:lnTo>
                    <a:pt x="15931" y="3144"/>
                  </a:lnTo>
                  <a:close/>
                  <a:moveTo>
                    <a:pt x="18247" y="5651"/>
                  </a:moveTo>
                  <a:lnTo>
                    <a:pt x="18410" y="5360"/>
                  </a:lnTo>
                  <a:lnTo>
                    <a:pt x="17780" y="4660"/>
                  </a:lnTo>
                  <a:lnTo>
                    <a:pt x="17638" y="4952"/>
                  </a:lnTo>
                  <a:close/>
                  <a:moveTo>
                    <a:pt x="17389" y="6263"/>
                  </a:moveTo>
                  <a:cubicBezTo>
                    <a:pt x="17632" y="6123"/>
                    <a:pt x="17875" y="6053"/>
                    <a:pt x="18154" y="5870"/>
                  </a:cubicBezTo>
                  <a:lnTo>
                    <a:pt x="18069" y="5564"/>
                  </a:lnTo>
                  <a:cubicBezTo>
                    <a:pt x="17826" y="5704"/>
                    <a:pt x="17584" y="5774"/>
                    <a:pt x="17305" y="5957"/>
                  </a:cubicBezTo>
                  <a:close/>
                  <a:moveTo>
                    <a:pt x="15398" y="7313"/>
                  </a:moveTo>
                  <a:cubicBezTo>
                    <a:pt x="15641" y="7175"/>
                    <a:pt x="15884" y="7037"/>
                    <a:pt x="16163" y="6856"/>
                  </a:cubicBezTo>
                  <a:lnTo>
                    <a:pt x="16078" y="6555"/>
                  </a:lnTo>
                  <a:cubicBezTo>
                    <a:pt x="15787" y="6693"/>
                    <a:pt x="15544" y="6830"/>
                    <a:pt x="15313" y="7011"/>
                  </a:cubicBezTo>
                  <a:close/>
                  <a:moveTo>
                    <a:pt x="14874" y="7663"/>
                  </a:moveTo>
                  <a:lnTo>
                    <a:pt x="15078" y="7313"/>
                  </a:lnTo>
                  <a:lnTo>
                    <a:pt x="9754" y="1891"/>
                  </a:lnTo>
                  <a:lnTo>
                    <a:pt x="9612" y="2153"/>
                  </a:lnTo>
                  <a:close/>
                  <a:moveTo>
                    <a:pt x="16134" y="8916"/>
                  </a:moveTo>
                  <a:lnTo>
                    <a:pt x="16378" y="8974"/>
                  </a:lnTo>
                  <a:lnTo>
                    <a:pt x="16520" y="7867"/>
                  </a:lnTo>
                  <a:lnTo>
                    <a:pt x="16276" y="7808"/>
                  </a:lnTo>
                  <a:close/>
                  <a:moveTo>
                    <a:pt x="13518" y="8566"/>
                  </a:moveTo>
                  <a:cubicBezTo>
                    <a:pt x="13714" y="8425"/>
                    <a:pt x="13959" y="8214"/>
                    <a:pt x="14192" y="8029"/>
                  </a:cubicBezTo>
                  <a:lnTo>
                    <a:pt x="14106" y="7721"/>
                  </a:lnTo>
                  <a:cubicBezTo>
                    <a:pt x="13861" y="7862"/>
                    <a:pt x="13616" y="8073"/>
                    <a:pt x="13389" y="8258"/>
                  </a:cubicBezTo>
                  <a:close/>
                  <a:moveTo>
                    <a:pt x="8494" y="6467"/>
                  </a:moveTo>
                  <a:lnTo>
                    <a:pt x="8596" y="6205"/>
                  </a:lnTo>
                  <a:lnTo>
                    <a:pt x="7905" y="5651"/>
                  </a:lnTo>
                  <a:lnTo>
                    <a:pt x="7824" y="5914"/>
                  </a:lnTo>
                  <a:close/>
                  <a:moveTo>
                    <a:pt x="10323" y="8012"/>
                  </a:moveTo>
                  <a:lnTo>
                    <a:pt x="10486" y="7663"/>
                  </a:lnTo>
                  <a:lnTo>
                    <a:pt x="9754" y="7109"/>
                  </a:lnTo>
                  <a:lnTo>
                    <a:pt x="9653" y="7458"/>
                  </a:lnTo>
                  <a:close/>
                  <a:moveTo>
                    <a:pt x="15748" y="11889"/>
                  </a:moveTo>
                  <a:lnTo>
                    <a:pt x="15992" y="11977"/>
                  </a:lnTo>
                  <a:lnTo>
                    <a:pt x="16134" y="10869"/>
                  </a:lnTo>
                  <a:lnTo>
                    <a:pt x="15890" y="10782"/>
                  </a:lnTo>
                  <a:close/>
                  <a:moveTo>
                    <a:pt x="11628" y="9878"/>
                  </a:moveTo>
                  <a:cubicBezTo>
                    <a:pt x="11873" y="9740"/>
                    <a:pt x="12069" y="9533"/>
                    <a:pt x="12308" y="9369"/>
                  </a:cubicBezTo>
                  <a:lnTo>
                    <a:pt x="12265" y="9188"/>
                  </a:lnTo>
                  <a:lnTo>
                    <a:pt x="12302" y="9110"/>
                  </a:lnTo>
                  <a:lnTo>
                    <a:pt x="12216" y="9049"/>
                  </a:lnTo>
                  <a:cubicBezTo>
                    <a:pt x="12216" y="9049"/>
                    <a:pt x="12206" y="9042"/>
                    <a:pt x="11579" y="8566"/>
                  </a:cubicBezTo>
                  <a:lnTo>
                    <a:pt x="11481" y="8911"/>
                  </a:lnTo>
                  <a:cubicBezTo>
                    <a:pt x="11481" y="8911"/>
                    <a:pt x="11489" y="8917"/>
                    <a:pt x="11922" y="9257"/>
                  </a:cubicBezTo>
                  <a:cubicBezTo>
                    <a:pt x="11775" y="9395"/>
                    <a:pt x="11628" y="9464"/>
                    <a:pt x="11500" y="9636"/>
                  </a:cubicBezTo>
                  <a:close/>
                  <a:moveTo>
                    <a:pt x="15362" y="14892"/>
                  </a:moveTo>
                  <a:lnTo>
                    <a:pt x="15647" y="14950"/>
                  </a:lnTo>
                  <a:lnTo>
                    <a:pt x="15789" y="13842"/>
                  </a:lnTo>
                  <a:lnTo>
                    <a:pt x="15504" y="13784"/>
                  </a:lnTo>
                  <a:close/>
                  <a:moveTo>
                    <a:pt x="9800" y="11423"/>
                  </a:moveTo>
                  <a:cubicBezTo>
                    <a:pt x="9996" y="11214"/>
                    <a:pt x="10241" y="11006"/>
                    <a:pt x="10467" y="10823"/>
                  </a:cubicBezTo>
                  <a:lnTo>
                    <a:pt x="10339" y="10519"/>
                  </a:lnTo>
                  <a:cubicBezTo>
                    <a:pt x="10094" y="10658"/>
                    <a:pt x="9898" y="10867"/>
                    <a:pt x="9653" y="11075"/>
                  </a:cubicBezTo>
                  <a:close/>
                  <a:moveTo>
                    <a:pt x="9023" y="12880"/>
                  </a:moveTo>
                  <a:lnTo>
                    <a:pt x="9266" y="12939"/>
                  </a:lnTo>
                  <a:lnTo>
                    <a:pt x="9368" y="12122"/>
                  </a:lnTo>
                  <a:lnTo>
                    <a:pt x="9124" y="12035"/>
                  </a:lnTo>
                  <a:close/>
                  <a:moveTo>
                    <a:pt x="15017" y="17894"/>
                  </a:moveTo>
                  <a:lnTo>
                    <a:pt x="15261" y="17952"/>
                  </a:lnTo>
                  <a:lnTo>
                    <a:pt x="15403" y="16845"/>
                  </a:lnTo>
                  <a:lnTo>
                    <a:pt x="15159" y="16757"/>
                  </a:lnTo>
                  <a:close/>
                  <a:moveTo>
                    <a:pt x="8637" y="15854"/>
                  </a:moveTo>
                  <a:lnTo>
                    <a:pt x="8880" y="15941"/>
                  </a:lnTo>
                  <a:lnTo>
                    <a:pt x="9023" y="14833"/>
                  </a:lnTo>
                  <a:lnTo>
                    <a:pt x="8779" y="14746"/>
                  </a:lnTo>
                  <a:close/>
                  <a:moveTo>
                    <a:pt x="6223" y="14629"/>
                  </a:moveTo>
                  <a:cubicBezTo>
                    <a:pt x="6468" y="14421"/>
                    <a:pt x="6664" y="14212"/>
                    <a:pt x="6891" y="13969"/>
                  </a:cubicBezTo>
                  <a:lnTo>
                    <a:pt x="6762" y="13726"/>
                  </a:lnTo>
                  <a:cubicBezTo>
                    <a:pt x="6517" y="13934"/>
                    <a:pt x="6321" y="14143"/>
                    <a:pt x="6095" y="14386"/>
                  </a:cubicBezTo>
                  <a:close/>
                  <a:moveTo>
                    <a:pt x="8311" y="18856"/>
                  </a:moveTo>
                  <a:lnTo>
                    <a:pt x="8535" y="18914"/>
                  </a:lnTo>
                  <a:lnTo>
                    <a:pt x="8698" y="17748"/>
                  </a:lnTo>
                  <a:lnTo>
                    <a:pt x="8393" y="17748"/>
                  </a:lnTo>
                  <a:close/>
                  <a:moveTo>
                    <a:pt x="4538" y="16349"/>
                  </a:moveTo>
                  <a:cubicBezTo>
                    <a:pt x="4730" y="16141"/>
                    <a:pt x="4922" y="15934"/>
                    <a:pt x="5144" y="15683"/>
                  </a:cubicBezTo>
                  <a:lnTo>
                    <a:pt x="5018" y="15380"/>
                  </a:lnTo>
                  <a:cubicBezTo>
                    <a:pt x="4922" y="15449"/>
                    <a:pt x="4874" y="15518"/>
                    <a:pt x="4826" y="15588"/>
                  </a:cubicBezTo>
                  <a:cubicBezTo>
                    <a:pt x="4826" y="15588"/>
                    <a:pt x="4817" y="15583"/>
                    <a:pt x="4153" y="15241"/>
                  </a:cubicBezTo>
                  <a:cubicBezTo>
                    <a:pt x="4153" y="15242"/>
                    <a:pt x="4152" y="15250"/>
                    <a:pt x="4105" y="15657"/>
                  </a:cubicBezTo>
                  <a:cubicBezTo>
                    <a:pt x="4106" y="15657"/>
                    <a:pt x="4112" y="15660"/>
                    <a:pt x="4538" y="15864"/>
                  </a:cubicBezTo>
                  <a:cubicBezTo>
                    <a:pt x="4490" y="15934"/>
                    <a:pt x="4442" y="16003"/>
                    <a:pt x="4370" y="16107"/>
                  </a:cubicBezTo>
                  <a:close/>
                  <a:moveTo>
                    <a:pt x="2074" y="14629"/>
                  </a:moveTo>
                  <a:lnTo>
                    <a:pt x="2846" y="15037"/>
                  </a:lnTo>
                  <a:lnTo>
                    <a:pt x="2927" y="14688"/>
                  </a:lnTo>
                  <a:lnTo>
                    <a:pt x="2155" y="14279"/>
                  </a:lnTo>
                  <a:close/>
                  <a:moveTo>
                    <a:pt x="2838" y="18156"/>
                  </a:moveTo>
                  <a:cubicBezTo>
                    <a:pt x="3035" y="17950"/>
                    <a:pt x="3231" y="17744"/>
                    <a:pt x="3451" y="17435"/>
                  </a:cubicBezTo>
                  <a:lnTo>
                    <a:pt x="3280" y="17194"/>
                  </a:lnTo>
                  <a:cubicBezTo>
                    <a:pt x="3084" y="17469"/>
                    <a:pt x="2888" y="17675"/>
                    <a:pt x="2667" y="17916"/>
                  </a:cubicBezTo>
                  <a:close/>
                  <a:moveTo>
                    <a:pt x="1190" y="20109"/>
                  </a:moveTo>
                  <a:cubicBezTo>
                    <a:pt x="1383" y="19830"/>
                    <a:pt x="1576" y="19620"/>
                    <a:pt x="1769" y="19340"/>
                  </a:cubicBezTo>
                  <a:lnTo>
                    <a:pt x="1624" y="19060"/>
                  </a:lnTo>
                  <a:cubicBezTo>
                    <a:pt x="1383" y="19340"/>
                    <a:pt x="1190" y="19550"/>
                    <a:pt x="997" y="19760"/>
                  </a:cubicBezTo>
                  <a:close/>
                  <a:moveTo>
                    <a:pt x="2137" y="21532"/>
                  </a:moveTo>
                  <a:lnTo>
                    <a:pt x="0" y="20036"/>
                  </a:lnTo>
                  <a:cubicBezTo>
                    <a:pt x="215" y="19279"/>
                    <a:pt x="468" y="18460"/>
                    <a:pt x="755" y="17593"/>
                  </a:cubicBezTo>
                  <a:cubicBezTo>
                    <a:pt x="756" y="17593"/>
                    <a:pt x="776" y="17605"/>
                    <a:pt x="2690" y="18775"/>
                  </a:cubicBezTo>
                  <a:cubicBezTo>
                    <a:pt x="2690" y="18775"/>
                    <a:pt x="2691" y="18772"/>
                    <a:pt x="2702" y="18731"/>
                  </a:cubicBezTo>
                  <a:lnTo>
                    <a:pt x="2787" y="18427"/>
                  </a:lnTo>
                  <a:cubicBezTo>
                    <a:pt x="2786" y="18427"/>
                    <a:pt x="2767" y="18415"/>
                    <a:pt x="852" y="17245"/>
                  </a:cubicBezTo>
                  <a:cubicBezTo>
                    <a:pt x="1771" y="14603"/>
                    <a:pt x="3077" y="11544"/>
                    <a:pt x="4624" y="8694"/>
                  </a:cubicBezTo>
                  <a:cubicBezTo>
                    <a:pt x="4625" y="8694"/>
                    <a:pt x="4651" y="8719"/>
                    <a:pt x="8348" y="12170"/>
                  </a:cubicBezTo>
                  <a:cubicBezTo>
                    <a:pt x="8155" y="12379"/>
                    <a:pt x="8010" y="12518"/>
                    <a:pt x="7865" y="12657"/>
                  </a:cubicBezTo>
                  <a:cubicBezTo>
                    <a:pt x="7865" y="12657"/>
                    <a:pt x="7866" y="12659"/>
                    <a:pt x="7883" y="12692"/>
                  </a:cubicBezTo>
                  <a:lnTo>
                    <a:pt x="8010" y="12935"/>
                  </a:lnTo>
                  <a:cubicBezTo>
                    <a:pt x="8203" y="12726"/>
                    <a:pt x="8445" y="12587"/>
                    <a:pt x="8639" y="12379"/>
                  </a:cubicBezTo>
                  <a:cubicBezTo>
                    <a:pt x="8639" y="12379"/>
                    <a:pt x="8638" y="12377"/>
                    <a:pt x="8633" y="12361"/>
                  </a:cubicBezTo>
                  <a:lnTo>
                    <a:pt x="8590" y="12240"/>
                  </a:lnTo>
                  <a:cubicBezTo>
                    <a:pt x="8590" y="12240"/>
                    <a:pt x="8591" y="12238"/>
                    <a:pt x="8602" y="12214"/>
                  </a:cubicBezTo>
                  <a:lnTo>
                    <a:pt x="8687" y="12031"/>
                  </a:lnTo>
                  <a:cubicBezTo>
                    <a:pt x="8687" y="12031"/>
                    <a:pt x="8667" y="12013"/>
                    <a:pt x="4770" y="8416"/>
                  </a:cubicBezTo>
                  <a:cubicBezTo>
                    <a:pt x="7339" y="3767"/>
                    <a:pt x="10532" y="-68"/>
                    <a:pt x="13781" y="1"/>
                  </a:cubicBezTo>
                  <a:cubicBezTo>
                    <a:pt x="15731" y="43"/>
                    <a:pt x="17701" y="1490"/>
                    <a:pt x="19569" y="5009"/>
                  </a:cubicBezTo>
                  <a:cubicBezTo>
                    <a:pt x="19472" y="5009"/>
                    <a:pt x="19424" y="5009"/>
                    <a:pt x="19327" y="5079"/>
                  </a:cubicBezTo>
                  <a:cubicBezTo>
                    <a:pt x="19327" y="5079"/>
                    <a:pt x="19327" y="5081"/>
                    <a:pt x="19339" y="5122"/>
                  </a:cubicBezTo>
                  <a:lnTo>
                    <a:pt x="19424" y="5426"/>
                  </a:lnTo>
                  <a:cubicBezTo>
                    <a:pt x="19520" y="5357"/>
                    <a:pt x="19617" y="5357"/>
                    <a:pt x="19762" y="5287"/>
                  </a:cubicBezTo>
                  <a:cubicBezTo>
                    <a:pt x="19859" y="5565"/>
                    <a:pt x="20004" y="5844"/>
                    <a:pt x="20101" y="6052"/>
                  </a:cubicBezTo>
                  <a:cubicBezTo>
                    <a:pt x="21600" y="11197"/>
                    <a:pt x="20536" y="14603"/>
                    <a:pt x="18215" y="16898"/>
                  </a:cubicBezTo>
                  <a:cubicBezTo>
                    <a:pt x="18215" y="16897"/>
                    <a:pt x="18222" y="16846"/>
                    <a:pt x="19665" y="6261"/>
                  </a:cubicBezTo>
                  <a:cubicBezTo>
                    <a:pt x="19665" y="6261"/>
                    <a:pt x="19660" y="6259"/>
                    <a:pt x="19375" y="6191"/>
                  </a:cubicBezTo>
                  <a:lnTo>
                    <a:pt x="17924" y="17176"/>
                  </a:lnTo>
                  <a:cubicBezTo>
                    <a:pt x="16232" y="18636"/>
                    <a:pt x="13959" y="19609"/>
                    <a:pt x="11589" y="20235"/>
                  </a:cubicBezTo>
                  <a:cubicBezTo>
                    <a:pt x="11589" y="20234"/>
                    <a:pt x="11597" y="20173"/>
                    <a:pt x="13040" y="9528"/>
                  </a:cubicBezTo>
                  <a:cubicBezTo>
                    <a:pt x="13040" y="9528"/>
                    <a:pt x="13033" y="9527"/>
                    <a:pt x="12749" y="9459"/>
                  </a:cubicBezTo>
                  <a:cubicBezTo>
                    <a:pt x="12749" y="9459"/>
                    <a:pt x="12742" y="9514"/>
                    <a:pt x="11299" y="20374"/>
                  </a:cubicBezTo>
                  <a:cubicBezTo>
                    <a:pt x="10283" y="20582"/>
                    <a:pt x="9316" y="20791"/>
                    <a:pt x="8300" y="20930"/>
                  </a:cubicBezTo>
                  <a:cubicBezTo>
                    <a:pt x="8300" y="20930"/>
                    <a:pt x="8300" y="20928"/>
                    <a:pt x="8300" y="20904"/>
                  </a:cubicBezTo>
                  <a:lnTo>
                    <a:pt x="8300" y="20721"/>
                  </a:lnTo>
                  <a:cubicBezTo>
                    <a:pt x="8300" y="20721"/>
                    <a:pt x="8298" y="20721"/>
                    <a:pt x="8270" y="20721"/>
                  </a:cubicBezTo>
                  <a:lnTo>
                    <a:pt x="8058" y="20721"/>
                  </a:lnTo>
                  <a:cubicBezTo>
                    <a:pt x="8058" y="20721"/>
                    <a:pt x="8058" y="20723"/>
                    <a:pt x="8052" y="20756"/>
                  </a:cubicBezTo>
                  <a:lnTo>
                    <a:pt x="8010" y="20999"/>
                  </a:lnTo>
                  <a:cubicBezTo>
                    <a:pt x="6994" y="21139"/>
                    <a:pt x="5979" y="21278"/>
                    <a:pt x="5011" y="21347"/>
                  </a:cubicBezTo>
                  <a:cubicBezTo>
                    <a:pt x="5011" y="21347"/>
                    <a:pt x="5016" y="21317"/>
                    <a:pt x="5882" y="15090"/>
                  </a:cubicBezTo>
                  <a:cubicBezTo>
                    <a:pt x="5882" y="15090"/>
                    <a:pt x="5880" y="15090"/>
                    <a:pt x="5852" y="15081"/>
                  </a:cubicBezTo>
                  <a:lnTo>
                    <a:pt x="5640" y="15021"/>
                  </a:lnTo>
                  <a:cubicBezTo>
                    <a:pt x="5640" y="15021"/>
                    <a:pt x="5632" y="15073"/>
                    <a:pt x="4721" y="21347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0" name="Shape 50"/>
            <p:cNvSpPr/>
            <p:nvPr/>
          </p:nvSpPr>
          <p:spPr>
            <a:xfrm rot="9147145">
              <a:off x="8885314" y="3148311"/>
              <a:ext cx="561976" cy="53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rot="10082065">
              <a:off x="462037" y="4591348"/>
              <a:ext cx="346077" cy="530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91" y="6355"/>
                  </a:moveTo>
                  <a:lnTo>
                    <a:pt x="14960" y="6091"/>
                  </a:lnTo>
                  <a:lnTo>
                    <a:pt x="13812" y="5534"/>
                  </a:lnTo>
                  <a:lnTo>
                    <a:pt x="13677" y="5798"/>
                  </a:lnTo>
                  <a:close/>
                  <a:moveTo>
                    <a:pt x="17831" y="7909"/>
                  </a:moveTo>
                  <a:lnTo>
                    <a:pt x="18101" y="7557"/>
                  </a:lnTo>
                  <a:lnTo>
                    <a:pt x="16885" y="7000"/>
                  </a:lnTo>
                  <a:lnTo>
                    <a:pt x="16716" y="7351"/>
                  </a:lnTo>
                  <a:close/>
                  <a:moveTo>
                    <a:pt x="16960" y="11339"/>
                  </a:moveTo>
                  <a:cubicBezTo>
                    <a:pt x="17286" y="11129"/>
                    <a:pt x="17693" y="10919"/>
                    <a:pt x="18070" y="10736"/>
                  </a:cubicBezTo>
                  <a:lnTo>
                    <a:pt x="17856" y="10430"/>
                  </a:lnTo>
                  <a:cubicBezTo>
                    <a:pt x="17449" y="10570"/>
                    <a:pt x="17123" y="10779"/>
                    <a:pt x="16716" y="10989"/>
                  </a:cubicBezTo>
                  <a:close/>
                  <a:moveTo>
                    <a:pt x="15669" y="12805"/>
                  </a:moveTo>
                  <a:lnTo>
                    <a:pt x="16074" y="12863"/>
                  </a:lnTo>
                  <a:lnTo>
                    <a:pt x="16243" y="12042"/>
                  </a:lnTo>
                  <a:lnTo>
                    <a:pt x="15838" y="11954"/>
                  </a:lnTo>
                  <a:close/>
                  <a:moveTo>
                    <a:pt x="11017" y="14564"/>
                  </a:moveTo>
                  <a:cubicBezTo>
                    <a:pt x="11424" y="14354"/>
                    <a:pt x="11750" y="14144"/>
                    <a:pt x="12127" y="13900"/>
                  </a:cubicBezTo>
                  <a:lnTo>
                    <a:pt x="11913" y="13655"/>
                  </a:lnTo>
                  <a:cubicBezTo>
                    <a:pt x="11506" y="13865"/>
                    <a:pt x="11180" y="14074"/>
                    <a:pt x="10803" y="14319"/>
                  </a:cubicBezTo>
                  <a:close/>
                  <a:moveTo>
                    <a:pt x="15433" y="15883"/>
                  </a:moveTo>
                  <a:lnTo>
                    <a:pt x="15669" y="14769"/>
                  </a:lnTo>
                  <a:lnTo>
                    <a:pt x="15264" y="14681"/>
                  </a:lnTo>
                  <a:lnTo>
                    <a:pt x="15028" y="15795"/>
                  </a:lnTo>
                  <a:close/>
                  <a:moveTo>
                    <a:pt x="5403" y="14974"/>
                  </a:moveTo>
                  <a:lnTo>
                    <a:pt x="5538" y="14622"/>
                  </a:lnTo>
                  <a:lnTo>
                    <a:pt x="4255" y="14212"/>
                  </a:lnTo>
                  <a:lnTo>
                    <a:pt x="4120" y="14564"/>
                  </a:lnTo>
                  <a:close/>
                  <a:moveTo>
                    <a:pt x="8215" y="16293"/>
                  </a:moveTo>
                  <a:cubicBezTo>
                    <a:pt x="8535" y="16085"/>
                    <a:pt x="8854" y="15876"/>
                    <a:pt x="9223" y="15623"/>
                  </a:cubicBezTo>
                  <a:lnTo>
                    <a:pt x="9013" y="15319"/>
                  </a:lnTo>
                  <a:cubicBezTo>
                    <a:pt x="8854" y="15388"/>
                    <a:pt x="8774" y="15458"/>
                    <a:pt x="8694" y="15528"/>
                  </a:cubicBezTo>
                  <a:cubicBezTo>
                    <a:pt x="8694" y="15527"/>
                    <a:pt x="8676" y="15522"/>
                    <a:pt x="7577" y="15179"/>
                  </a:cubicBezTo>
                  <a:cubicBezTo>
                    <a:pt x="7577" y="15180"/>
                    <a:pt x="7575" y="15188"/>
                    <a:pt x="7497" y="15597"/>
                  </a:cubicBezTo>
                  <a:cubicBezTo>
                    <a:pt x="7497" y="15597"/>
                    <a:pt x="7512" y="15602"/>
                    <a:pt x="8215" y="15806"/>
                  </a:cubicBezTo>
                  <a:cubicBezTo>
                    <a:pt x="8135" y="15876"/>
                    <a:pt x="8056" y="15945"/>
                    <a:pt x="7936" y="16050"/>
                  </a:cubicBezTo>
                  <a:close/>
                  <a:moveTo>
                    <a:pt x="14487" y="18815"/>
                  </a:moveTo>
                  <a:lnTo>
                    <a:pt x="14859" y="18873"/>
                  </a:lnTo>
                  <a:lnTo>
                    <a:pt x="15129" y="17701"/>
                  </a:lnTo>
                  <a:lnTo>
                    <a:pt x="14622" y="17701"/>
                  </a:lnTo>
                  <a:close/>
                  <a:moveTo>
                    <a:pt x="5391" y="18111"/>
                  </a:moveTo>
                  <a:cubicBezTo>
                    <a:pt x="5717" y="17904"/>
                    <a:pt x="6043" y="17697"/>
                    <a:pt x="6409" y="17386"/>
                  </a:cubicBezTo>
                  <a:lnTo>
                    <a:pt x="6124" y="17144"/>
                  </a:lnTo>
                  <a:cubicBezTo>
                    <a:pt x="5799" y="17420"/>
                    <a:pt x="5473" y="17627"/>
                    <a:pt x="5106" y="17869"/>
                  </a:cubicBezTo>
                  <a:close/>
                  <a:moveTo>
                    <a:pt x="2651" y="20075"/>
                  </a:moveTo>
                  <a:cubicBezTo>
                    <a:pt x="2972" y="19794"/>
                    <a:pt x="3293" y="19583"/>
                    <a:pt x="3613" y="19301"/>
                  </a:cubicBezTo>
                  <a:lnTo>
                    <a:pt x="3373" y="19020"/>
                  </a:lnTo>
                  <a:cubicBezTo>
                    <a:pt x="2972" y="19301"/>
                    <a:pt x="2651" y="19513"/>
                    <a:pt x="2330" y="19724"/>
                  </a:cubicBezTo>
                  <a:close/>
                  <a:moveTo>
                    <a:pt x="482" y="21600"/>
                  </a:moveTo>
                  <a:lnTo>
                    <a:pt x="965" y="21250"/>
                  </a:lnTo>
                  <a:cubicBezTo>
                    <a:pt x="964" y="21250"/>
                    <a:pt x="962" y="21248"/>
                    <a:pt x="924" y="21215"/>
                  </a:cubicBezTo>
                  <a:lnTo>
                    <a:pt x="643" y="20971"/>
                  </a:lnTo>
                  <a:cubicBezTo>
                    <a:pt x="402" y="21180"/>
                    <a:pt x="161" y="21320"/>
                    <a:pt x="0" y="21460"/>
                  </a:cubicBezTo>
                  <a:cubicBezTo>
                    <a:pt x="482" y="20341"/>
                    <a:pt x="1125" y="19013"/>
                    <a:pt x="1929" y="17544"/>
                  </a:cubicBezTo>
                  <a:cubicBezTo>
                    <a:pt x="1929" y="17545"/>
                    <a:pt x="1964" y="17557"/>
                    <a:pt x="5144" y="18733"/>
                  </a:cubicBezTo>
                  <a:cubicBezTo>
                    <a:pt x="5144" y="18733"/>
                    <a:pt x="5145" y="18731"/>
                    <a:pt x="5164" y="18689"/>
                  </a:cubicBezTo>
                  <a:lnTo>
                    <a:pt x="5305" y="18384"/>
                  </a:lnTo>
                  <a:cubicBezTo>
                    <a:pt x="5305" y="18383"/>
                    <a:pt x="5270" y="18371"/>
                    <a:pt x="2090" y="17195"/>
                  </a:cubicBezTo>
                  <a:cubicBezTo>
                    <a:pt x="3617" y="14538"/>
                    <a:pt x="5787" y="11461"/>
                    <a:pt x="8359" y="8594"/>
                  </a:cubicBezTo>
                  <a:cubicBezTo>
                    <a:pt x="8360" y="8594"/>
                    <a:pt x="8406" y="8620"/>
                    <a:pt x="14549" y="12090"/>
                  </a:cubicBezTo>
                  <a:cubicBezTo>
                    <a:pt x="14227" y="12300"/>
                    <a:pt x="13986" y="12440"/>
                    <a:pt x="13745" y="12580"/>
                  </a:cubicBezTo>
                  <a:cubicBezTo>
                    <a:pt x="13745" y="12580"/>
                    <a:pt x="13747" y="12582"/>
                    <a:pt x="13775" y="12615"/>
                  </a:cubicBezTo>
                  <a:lnTo>
                    <a:pt x="13986" y="12860"/>
                  </a:lnTo>
                  <a:cubicBezTo>
                    <a:pt x="14308" y="12650"/>
                    <a:pt x="14709" y="12510"/>
                    <a:pt x="15031" y="12300"/>
                  </a:cubicBezTo>
                  <a:cubicBezTo>
                    <a:pt x="15031" y="12300"/>
                    <a:pt x="15030" y="12299"/>
                    <a:pt x="15021" y="12283"/>
                  </a:cubicBezTo>
                  <a:lnTo>
                    <a:pt x="14951" y="12160"/>
                  </a:lnTo>
                  <a:cubicBezTo>
                    <a:pt x="14951" y="12160"/>
                    <a:pt x="14952" y="12158"/>
                    <a:pt x="14971" y="12134"/>
                  </a:cubicBezTo>
                  <a:lnTo>
                    <a:pt x="15111" y="11951"/>
                  </a:lnTo>
                  <a:cubicBezTo>
                    <a:pt x="15111" y="11950"/>
                    <a:pt x="15060" y="11922"/>
                    <a:pt x="8601" y="8314"/>
                  </a:cubicBezTo>
                  <a:cubicBezTo>
                    <a:pt x="12348" y="4211"/>
                    <a:pt x="16893" y="739"/>
                    <a:pt x="21600" y="0"/>
                  </a:cubicBezTo>
                  <a:lnTo>
                    <a:pt x="20612" y="4049"/>
                  </a:lnTo>
                  <a:lnTo>
                    <a:pt x="16885" y="1752"/>
                  </a:lnTo>
                  <a:lnTo>
                    <a:pt x="16649" y="2016"/>
                  </a:lnTo>
                  <a:lnTo>
                    <a:pt x="20511" y="4462"/>
                  </a:lnTo>
                  <a:lnTo>
                    <a:pt x="16555" y="20667"/>
                  </a:lnTo>
                  <a:cubicBezTo>
                    <a:pt x="15868" y="20771"/>
                    <a:pt x="15175" y="20842"/>
                    <a:pt x="14468" y="20901"/>
                  </a:cubicBezTo>
                  <a:cubicBezTo>
                    <a:pt x="14468" y="20901"/>
                    <a:pt x="14468" y="20899"/>
                    <a:pt x="14468" y="20875"/>
                  </a:cubicBezTo>
                  <a:lnTo>
                    <a:pt x="14468" y="20691"/>
                  </a:lnTo>
                  <a:cubicBezTo>
                    <a:pt x="14468" y="20691"/>
                    <a:pt x="14466" y="20691"/>
                    <a:pt x="14418" y="20691"/>
                  </a:cubicBezTo>
                  <a:lnTo>
                    <a:pt x="14066" y="20691"/>
                  </a:lnTo>
                  <a:cubicBezTo>
                    <a:pt x="14066" y="20691"/>
                    <a:pt x="14066" y="20693"/>
                    <a:pt x="14056" y="20726"/>
                  </a:cubicBezTo>
                  <a:lnTo>
                    <a:pt x="13986" y="20971"/>
                  </a:lnTo>
                  <a:cubicBezTo>
                    <a:pt x="12298" y="21111"/>
                    <a:pt x="10610" y="21250"/>
                    <a:pt x="9003" y="21320"/>
                  </a:cubicBezTo>
                  <a:cubicBezTo>
                    <a:pt x="9003" y="21320"/>
                    <a:pt x="9014" y="21271"/>
                    <a:pt x="10449" y="15027"/>
                  </a:cubicBezTo>
                  <a:cubicBezTo>
                    <a:pt x="10449" y="15027"/>
                    <a:pt x="10447" y="15027"/>
                    <a:pt x="10399" y="15018"/>
                  </a:cubicBezTo>
                  <a:lnTo>
                    <a:pt x="10047" y="14957"/>
                  </a:lnTo>
                  <a:cubicBezTo>
                    <a:pt x="10047" y="14958"/>
                    <a:pt x="10035" y="15009"/>
                    <a:pt x="8520" y="21320"/>
                  </a:cubicBezTo>
                  <a:cubicBezTo>
                    <a:pt x="5385" y="21530"/>
                    <a:pt x="2492" y="21530"/>
                    <a:pt x="482" y="2160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2" name="Shape 52"/>
            <p:cNvSpPr/>
            <p:nvPr/>
          </p:nvSpPr>
          <p:spPr>
            <a:xfrm rot="9000000">
              <a:off x="1506613" y="1092497"/>
              <a:ext cx="563563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rot="7414567">
              <a:off x="7252569" y="2422030"/>
              <a:ext cx="750889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900000">
              <a:off x="511251" y="2778423"/>
              <a:ext cx="471489" cy="528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4" h="21592" extrusionOk="0">
                  <a:moveTo>
                    <a:pt x="14106" y="16949"/>
                  </a:moveTo>
                  <a:lnTo>
                    <a:pt x="13941" y="18099"/>
                  </a:lnTo>
                  <a:lnTo>
                    <a:pt x="14224" y="18158"/>
                  </a:lnTo>
                  <a:lnTo>
                    <a:pt x="14390" y="17038"/>
                  </a:lnTo>
                  <a:close/>
                  <a:moveTo>
                    <a:pt x="6234" y="17952"/>
                  </a:moveTo>
                  <a:lnTo>
                    <a:pt x="6140" y="19072"/>
                  </a:lnTo>
                  <a:lnTo>
                    <a:pt x="6400" y="19131"/>
                  </a:lnTo>
                  <a:lnTo>
                    <a:pt x="6589" y="17952"/>
                  </a:lnTo>
                  <a:close/>
                  <a:moveTo>
                    <a:pt x="14508" y="13942"/>
                  </a:moveTo>
                  <a:lnTo>
                    <a:pt x="14343" y="15062"/>
                  </a:lnTo>
                  <a:lnTo>
                    <a:pt x="14674" y="15121"/>
                  </a:lnTo>
                  <a:lnTo>
                    <a:pt x="14839" y="14001"/>
                  </a:lnTo>
                  <a:close/>
                  <a:moveTo>
                    <a:pt x="6683" y="14915"/>
                  </a:moveTo>
                  <a:lnTo>
                    <a:pt x="6518" y="16035"/>
                  </a:lnTo>
                  <a:lnTo>
                    <a:pt x="6802" y="16124"/>
                  </a:lnTo>
                  <a:lnTo>
                    <a:pt x="6967" y="15003"/>
                  </a:lnTo>
                  <a:close/>
                  <a:moveTo>
                    <a:pt x="14957" y="10905"/>
                  </a:moveTo>
                  <a:lnTo>
                    <a:pt x="14792" y="12025"/>
                  </a:lnTo>
                  <a:lnTo>
                    <a:pt x="15075" y="12114"/>
                  </a:lnTo>
                  <a:lnTo>
                    <a:pt x="15241" y="10993"/>
                  </a:lnTo>
                  <a:close/>
                  <a:moveTo>
                    <a:pt x="1302" y="15416"/>
                  </a:moveTo>
                  <a:cubicBezTo>
                    <a:pt x="1302" y="15416"/>
                    <a:pt x="1301" y="15425"/>
                    <a:pt x="1246" y="15836"/>
                  </a:cubicBezTo>
                  <a:cubicBezTo>
                    <a:pt x="1246" y="15836"/>
                    <a:pt x="1254" y="15839"/>
                    <a:pt x="1749" y="16046"/>
                  </a:cubicBezTo>
                  <a:cubicBezTo>
                    <a:pt x="1693" y="16116"/>
                    <a:pt x="1637" y="16186"/>
                    <a:pt x="1554" y="16291"/>
                  </a:cubicBezTo>
                  <a:lnTo>
                    <a:pt x="1749" y="16537"/>
                  </a:lnTo>
                  <a:cubicBezTo>
                    <a:pt x="1973" y="16326"/>
                    <a:pt x="2196" y="16116"/>
                    <a:pt x="2455" y="15863"/>
                  </a:cubicBezTo>
                  <a:lnTo>
                    <a:pt x="2308" y="15556"/>
                  </a:lnTo>
                  <a:cubicBezTo>
                    <a:pt x="2196" y="15626"/>
                    <a:pt x="2140" y="15696"/>
                    <a:pt x="2084" y="15766"/>
                  </a:cubicBezTo>
                  <a:cubicBezTo>
                    <a:pt x="2084" y="15766"/>
                    <a:pt x="2072" y="15761"/>
                    <a:pt x="1302" y="15416"/>
                  </a:cubicBezTo>
                  <a:close/>
                  <a:moveTo>
                    <a:pt x="4338" y="13883"/>
                  </a:moveTo>
                  <a:cubicBezTo>
                    <a:pt x="4052" y="14094"/>
                    <a:pt x="3824" y="14305"/>
                    <a:pt x="3561" y="14551"/>
                  </a:cubicBezTo>
                  <a:lnTo>
                    <a:pt x="3710" y="14797"/>
                  </a:lnTo>
                  <a:cubicBezTo>
                    <a:pt x="3995" y="14586"/>
                    <a:pt x="4224" y="14375"/>
                    <a:pt x="4487" y="14129"/>
                  </a:cubicBezTo>
                  <a:close/>
                  <a:moveTo>
                    <a:pt x="7085" y="12173"/>
                  </a:moveTo>
                  <a:lnTo>
                    <a:pt x="6967" y="13028"/>
                  </a:lnTo>
                  <a:lnTo>
                    <a:pt x="7251" y="13087"/>
                  </a:lnTo>
                  <a:lnTo>
                    <a:pt x="7369" y="12261"/>
                  </a:lnTo>
                  <a:close/>
                  <a:moveTo>
                    <a:pt x="8498" y="10640"/>
                  </a:moveTo>
                  <a:cubicBezTo>
                    <a:pt x="8213" y="10780"/>
                    <a:pt x="7985" y="10991"/>
                    <a:pt x="7700" y="11202"/>
                  </a:cubicBezTo>
                  <a:lnTo>
                    <a:pt x="7871" y="11554"/>
                  </a:lnTo>
                  <a:cubicBezTo>
                    <a:pt x="8099" y="11343"/>
                    <a:pt x="8384" y="11132"/>
                    <a:pt x="8648" y="10947"/>
                  </a:cubicBezTo>
                  <a:close/>
                  <a:moveTo>
                    <a:pt x="15406" y="7898"/>
                  </a:moveTo>
                  <a:lnTo>
                    <a:pt x="15241" y="9018"/>
                  </a:lnTo>
                  <a:lnTo>
                    <a:pt x="15525" y="9077"/>
                  </a:lnTo>
                  <a:lnTo>
                    <a:pt x="15690" y="7957"/>
                  </a:lnTo>
                  <a:close/>
                  <a:moveTo>
                    <a:pt x="12881" y="7809"/>
                  </a:moveTo>
                  <a:cubicBezTo>
                    <a:pt x="12596" y="7952"/>
                    <a:pt x="12311" y="8165"/>
                    <a:pt x="12047" y="8352"/>
                  </a:cubicBezTo>
                  <a:lnTo>
                    <a:pt x="12197" y="8664"/>
                  </a:lnTo>
                  <a:cubicBezTo>
                    <a:pt x="12425" y="8522"/>
                    <a:pt x="12710" y="8308"/>
                    <a:pt x="12981" y="8121"/>
                  </a:cubicBezTo>
                  <a:close/>
                  <a:moveTo>
                    <a:pt x="9942" y="8664"/>
                  </a:moveTo>
                  <a:lnTo>
                    <a:pt x="9827" y="9013"/>
                  </a:lnTo>
                  <a:cubicBezTo>
                    <a:pt x="9828" y="9013"/>
                    <a:pt x="9836" y="9019"/>
                    <a:pt x="10341" y="9362"/>
                  </a:cubicBezTo>
                  <a:cubicBezTo>
                    <a:pt x="10170" y="9502"/>
                    <a:pt x="9999" y="9572"/>
                    <a:pt x="9849" y="9747"/>
                  </a:cubicBezTo>
                  <a:lnTo>
                    <a:pt x="9999" y="9991"/>
                  </a:lnTo>
                  <a:cubicBezTo>
                    <a:pt x="10284" y="9851"/>
                    <a:pt x="10512" y="9642"/>
                    <a:pt x="10790" y="9476"/>
                  </a:cubicBezTo>
                  <a:lnTo>
                    <a:pt x="10740" y="9293"/>
                  </a:lnTo>
                  <a:lnTo>
                    <a:pt x="10782" y="9214"/>
                  </a:lnTo>
                  <a:lnTo>
                    <a:pt x="10683" y="9153"/>
                  </a:lnTo>
                  <a:cubicBezTo>
                    <a:pt x="10682" y="9153"/>
                    <a:pt x="10671" y="9145"/>
                    <a:pt x="9942" y="8664"/>
                  </a:cubicBezTo>
                  <a:close/>
                  <a:moveTo>
                    <a:pt x="15175" y="6630"/>
                  </a:moveTo>
                  <a:cubicBezTo>
                    <a:pt x="14836" y="6769"/>
                    <a:pt x="14554" y="6908"/>
                    <a:pt x="14286" y="7091"/>
                  </a:cubicBezTo>
                  <a:lnTo>
                    <a:pt x="14385" y="7396"/>
                  </a:lnTo>
                  <a:cubicBezTo>
                    <a:pt x="14667" y="7257"/>
                    <a:pt x="14949" y="7118"/>
                    <a:pt x="15274" y="6935"/>
                  </a:cubicBezTo>
                  <a:close/>
                  <a:moveTo>
                    <a:pt x="17492" y="5627"/>
                  </a:moveTo>
                  <a:cubicBezTo>
                    <a:pt x="17210" y="5769"/>
                    <a:pt x="16927" y="5839"/>
                    <a:pt x="16603" y="6025"/>
                  </a:cubicBezTo>
                  <a:lnTo>
                    <a:pt x="16701" y="6335"/>
                  </a:lnTo>
                  <a:cubicBezTo>
                    <a:pt x="16984" y="6193"/>
                    <a:pt x="17266" y="6123"/>
                    <a:pt x="17591" y="5937"/>
                  </a:cubicBezTo>
                  <a:close/>
                  <a:moveTo>
                    <a:pt x="17156" y="4713"/>
                  </a:moveTo>
                  <a:lnTo>
                    <a:pt x="16990" y="5008"/>
                  </a:lnTo>
                  <a:lnTo>
                    <a:pt x="17699" y="5716"/>
                  </a:lnTo>
                  <a:lnTo>
                    <a:pt x="17889" y="5421"/>
                  </a:lnTo>
                  <a:close/>
                  <a:moveTo>
                    <a:pt x="7818" y="7190"/>
                  </a:moveTo>
                  <a:lnTo>
                    <a:pt x="7700" y="7544"/>
                  </a:lnTo>
                  <a:lnTo>
                    <a:pt x="8480" y="8104"/>
                  </a:lnTo>
                  <a:lnTo>
                    <a:pt x="8669" y="7750"/>
                  </a:lnTo>
                  <a:close/>
                  <a:moveTo>
                    <a:pt x="15170" y="2826"/>
                  </a:moveTo>
                  <a:lnTo>
                    <a:pt x="15005" y="3180"/>
                  </a:lnTo>
                  <a:lnTo>
                    <a:pt x="15737" y="3888"/>
                  </a:lnTo>
                  <a:lnTo>
                    <a:pt x="15903" y="3534"/>
                  </a:lnTo>
                  <a:close/>
                  <a:moveTo>
                    <a:pt x="5667" y="5716"/>
                  </a:moveTo>
                  <a:lnTo>
                    <a:pt x="5572" y="5981"/>
                  </a:lnTo>
                  <a:lnTo>
                    <a:pt x="6352" y="6541"/>
                  </a:lnTo>
                  <a:lnTo>
                    <a:pt x="6471" y="6276"/>
                  </a:lnTo>
                  <a:close/>
                  <a:moveTo>
                    <a:pt x="13279" y="998"/>
                  </a:moveTo>
                  <a:lnTo>
                    <a:pt x="13090" y="1264"/>
                  </a:lnTo>
                  <a:lnTo>
                    <a:pt x="13823" y="1971"/>
                  </a:lnTo>
                  <a:lnTo>
                    <a:pt x="14012" y="1706"/>
                  </a:lnTo>
                  <a:close/>
                  <a:moveTo>
                    <a:pt x="7818" y="1912"/>
                  </a:moveTo>
                  <a:lnTo>
                    <a:pt x="7653" y="2178"/>
                  </a:lnTo>
                  <a:lnTo>
                    <a:pt x="13775" y="7750"/>
                  </a:lnTo>
                  <a:lnTo>
                    <a:pt x="14012" y="7396"/>
                  </a:lnTo>
                  <a:close/>
                  <a:moveTo>
                    <a:pt x="11090" y="153"/>
                  </a:moveTo>
                  <a:cubicBezTo>
                    <a:pt x="11559" y="45"/>
                    <a:pt x="12031" y="-8"/>
                    <a:pt x="12503" y="1"/>
                  </a:cubicBezTo>
                  <a:cubicBezTo>
                    <a:pt x="14771" y="43"/>
                    <a:pt x="17063" y="1506"/>
                    <a:pt x="19237" y="5066"/>
                  </a:cubicBezTo>
                  <a:cubicBezTo>
                    <a:pt x="19124" y="5066"/>
                    <a:pt x="19068" y="5066"/>
                    <a:pt x="18955" y="5137"/>
                  </a:cubicBezTo>
                  <a:cubicBezTo>
                    <a:pt x="18955" y="5137"/>
                    <a:pt x="18956" y="5139"/>
                    <a:pt x="18969" y="5181"/>
                  </a:cubicBezTo>
                  <a:lnTo>
                    <a:pt x="19068" y="5488"/>
                  </a:lnTo>
                  <a:cubicBezTo>
                    <a:pt x="19181" y="5418"/>
                    <a:pt x="19293" y="5418"/>
                    <a:pt x="19462" y="5348"/>
                  </a:cubicBezTo>
                  <a:cubicBezTo>
                    <a:pt x="19574" y="5629"/>
                    <a:pt x="19743" y="5910"/>
                    <a:pt x="19856" y="6121"/>
                  </a:cubicBezTo>
                  <a:cubicBezTo>
                    <a:pt x="21600" y="11325"/>
                    <a:pt x="20362" y="14771"/>
                    <a:pt x="17661" y="17091"/>
                  </a:cubicBezTo>
                  <a:cubicBezTo>
                    <a:pt x="17661" y="17091"/>
                    <a:pt x="17672" y="17023"/>
                    <a:pt x="19349" y="6332"/>
                  </a:cubicBezTo>
                  <a:cubicBezTo>
                    <a:pt x="19349" y="6332"/>
                    <a:pt x="19342" y="6331"/>
                    <a:pt x="19012" y="6262"/>
                  </a:cubicBezTo>
                  <a:lnTo>
                    <a:pt x="17324" y="17373"/>
                  </a:lnTo>
                  <a:cubicBezTo>
                    <a:pt x="15354" y="18849"/>
                    <a:pt x="12710" y="19834"/>
                    <a:pt x="9953" y="20467"/>
                  </a:cubicBezTo>
                  <a:cubicBezTo>
                    <a:pt x="9953" y="20467"/>
                    <a:pt x="9963" y="20403"/>
                    <a:pt x="11641" y="9637"/>
                  </a:cubicBezTo>
                  <a:cubicBezTo>
                    <a:pt x="11641" y="9637"/>
                    <a:pt x="11634" y="9636"/>
                    <a:pt x="11303" y="9567"/>
                  </a:cubicBezTo>
                  <a:cubicBezTo>
                    <a:pt x="11303" y="9567"/>
                    <a:pt x="11293" y="9635"/>
                    <a:pt x="9615" y="20608"/>
                  </a:cubicBezTo>
                  <a:cubicBezTo>
                    <a:pt x="8433" y="20818"/>
                    <a:pt x="7308" y="21029"/>
                    <a:pt x="6126" y="21170"/>
                  </a:cubicBezTo>
                  <a:cubicBezTo>
                    <a:pt x="6126" y="21170"/>
                    <a:pt x="6126" y="21168"/>
                    <a:pt x="6126" y="21144"/>
                  </a:cubicBezTo>
                  <a:lnTo>
                    <a:pt x="6126" y="20959"/>
                  </a:lnTo>
                  <a:cubicBezTo>
                    <a:pt x="6126" y="20959"/>
                    <a:pt x="6124" y="20959"/>
                    <a:pt x="6091" y="20959"/>
                  </a:cubicBezTo>
                  <a:lnTo>
                    <a:pt x="5845" y="20959"/>
                  </a:lnTo>
                  <a:cubicBezTo>
                    <a:pt x="5845" y="20959"/>
                    <a:pt x="5845" y="20961"/>
                    <a:pt x="5838" y="20994"/>
                  </a:cubicBezTo>
                  <a:lnTo>
                    <a:pt x="5789" y="21240"/>
                  </a:lnTo>
                  <a:cubicBezTo>
                    <a:pt x="4607" y="21381"/>
                    <a:pt x="3426" y="21522"/>
                    <a:pt x="2300" y="21592"/>
                  </a:cubicBezTo>
                  <a:cubicBezTo>
                    <a:pt x="2300" y="21592"/>
                    <a:pt x="2308" y="21542"/>
                    <a:pt x="3313" y="15263"/>
                  </a:cubicBezTo>
                  <a:cubicBezTo>
                    <a:pt x="3313" y="15263"/>
                    <a:pt x="3311" y="15263"/>
                    <a:pt x="3278" y="15254"/>
                  </a:cubicBezTo>
                  <a:lnTo>
                    <a:pt x="3032" y="15193"/>
                  </a:lnTo>
                  <a:cubicBezTo>
                    <a:pt x="3032" y="15193"/>
                    <a:pt x="3024" y="15241"/>
                    <a:pt x="1997" y="21388"/>
                  </a:cubicBezTo>
                  <a:lnTo>
                    <a:pt x="0" y="12094"/>
                  </a:lnTo>
                  <a:cubicBezTo>
                    <a:pt x="550" y="10968"/>
                    <a:pt x="1180" y="9866"/>
                    <a:pt x="1850" y="8793"/>
                  </a:cubicBezTo>
                  <a:cubicBezTo>
                    <a:pt x="1850" y="8794"/>
                    <a:pt x="1883" y="8820"/>
                    <a:pt x="6183" y="12310"/>
                  </a:cubicBezTo>
                  <a:cubicBezTo>
                    <a:pt x="5958" y="12521"/>
                    <a:pt x="5789" y="12661"/>
                    <a:pt x="5620" y="12802"/>
                  </a:cubicBezTo>
                  <a:cubicBezTo>
                    <a:pt x="5620" y="12802"/>
                    <a:pt x="5621" y="12804"/>
                    <a:pt x="5641" y="12837"/>
                  </a:cubicBezTo>
                  <a:lnTo>
                    <a:pt x="5789" y="13083"/>
                  </a:lnTo>
                  <a:cubicBezTo>
                    <a:pt x="6014" y="12872"/>
                    <a:pt x="6295" y="12731"/>
                    <a:pt x="6520" y="12521"/>
                  </a:cubicBezTo>
                  <a:cubicBezTo>
                    <a:pt x="6520" y="12520"/>
                    <a:pt x="6520" y="12519"/>
                    <a:pt x="6513" y="12503"/>
                  </a:cubicBezTo>
                  <a:lnTo>
                    <a:pt x="6464" y="12380"/>
                  </a:lnTo>
                  <a:cubicBezTo>
                    <a:pt x="6464" y="12380"/>
                    <a:pt x="6465" y="12378"/>
                    <a:pt x="6478" y="12354"/>
                  </a:cubicBezTo>
                  <a:lnTo>
                    <a:pt x="6577" y="12169"/>
                  </a:lnTo>
                  <a:cubicBezTo>
                    <a:pt x="6576" y="12169"/>
                    <a:pt x="6540" y="12140"/>
                    <a:pt x="2019" y="8512"/>
                  </a:cubicBezTo>
                  <a:cubicBezTo>
                    <a:pt x="4634" y="4397"/>
                    <a:pt x="7805" y="913"/>
                    <a:pt x="11090" y="153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9995333" flipH="1">
              <a:off x="439813" y="1571924"/>
              <a:ext cx="527052" cy="533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4" extrusionOk="0">
                  <a:moveTo>
                    <a:pt x="16944" y="16725"/>
                  </a:moveTo>
                  <a:lnTo>
                    <a:pt x="17210" y="16813"/>
                  </a:lnTo>
                  <a:lnTo>
                    <a:pt x="17055" y="17918"/>
                  </a:lnTo>
                  <a:lnTo>
                    <a:pt x="16789" y="17860"/>
                  </a:lnTo>
                  <a:close/>
                  <a:moveTo>
                    <a:pt x="20813" y="13221"/>
                  </a:moveTo>
                  <a:cubicBezTo>
                    <a:pt x="20275" y="16835"/>
                    <a:pt x="20271" y="16865"/>
                    <a:pt x="20271" y="16866"/>
                  </a:cubicBezTo>
                  <a:cubicBezTo>
                    <a:pt x="20787" y="16398"/>
                    <a:pt x="21246" y="15883"/>
                    <a:pt x="21600" y="15274"/>
                  </a:cubicBezTo>
                  <a:close/>
                  <a:moveTo>
                    <a:pt x="17320" y="13758"/>
                  </a:moveTo>
                  <a:lnTo>
                    <a:pt x="17630" y="13816"/>
                  </a:lnTo>
                  <a:lnTo>
                    <a:pt x="17475" y="14921"/>
                  </a:lnTo>
                  <a:lnTo>
                    <a:pt x="17166" y="14863"/>
                  </a:lnTo>
                  <a:close/>
                  <a:moveTo>
                    <a:pt x="9578" y="17714"/>
                  </a:moveTo>
                  <a:lnTo>
                    <a:pt x="9910" y="17714"/>
                  </a:lnTo>
                  <a:lnTo>
                    <a:pt x="9733" y="18878"/>
                  </a:lnTo>
                  <a:lnTo>
                    <a:pt x="9490" y="18820"/>
                  </a:lnTo>
                  <a:close/>
                  <a:moveTo>
                    <a:pt x="17741" y="10761"/>
                  </a:moveTo>
                  <a:lnTo>
                    <a:pt x="18006" y="10848"/>
                  </a:lnTo>
                  <a:lnTo>
                    <a:pt x="17851" y="11954"/>
                  </a:lnTo>
                  <a:lnTo>
                    <a:pt x="17586" y="11867"/>
                  </a:lnTo>
                  <a:close/>
                  <a:moveTo>
                    <a:pt x="9998" y="14718"/>
                  </a:moveTo>
                  <a:lnTo>
                    <a:pt x="10264" y="14805"/>
                  </a:lnTo>
                  <a:lnTo>
                    <a:pt x="10109" y="15911"/>
                  </a:lnTo>
                  <a:lnTo>
                    <a:pt x="9844" y="15823"/>
                  </a:lnTo>
                  <a:close/>
                  <a:moveTo>
                    <a:pt x="2209" y="19024"/>
                  </a:moveTo>
                  <a:lnTo>
                    <a:pt x="2367" y="19303"/>
                  </a:lnTo>
                  <a:cubicBezTo>
                    <a:pt x="2157" y="19582"/>
                    <a:pt x="1947" y="19792"/>
                    <a:pt x="1736" y="20071"/>
                  </a:cubicBezTo>
                  <a:lnTo>
                    <a:pt x="1526" y="19722"/>
                  </a:lnTo>
                  <a:cubicBezTo>
                    <a:pt x="1736" y="19512"/>
                    <a:pt x="1947" y="19303"/>
                    <a:pt x="2209" y="19024"/>
                  </a:cubicBezTo>
                  <a:close/>
                  <a:moveTo>
                    <a:pt x="18161" y="7793"/>
                  </a:moveTo>
                  <a:lnTo>
                    <a:pt x="18426" y="7852"/>
                  </a:lnTo>
                  <a:lnTo>
                    <a:pt x="18271" y="8957"/>
                  </a:lnTo>
                  <a:lnTo>
                    <a:pt x="18006" y="8899"/>
                  </a:lnTo>
                  <a:close/>
                  <a:moveTo>
                    <a:pt x="4012" y="17162"/>
                  </a:moveTo>
                  <a:lnTo>
                    <a:pt x="4198" y="17402"/>
                  </a:lnTo>
                  <a:cubicBezTo>
                    <a:pt x="3958" y="17710"/>
                    <a:pt x="3745" y="17916"/>
                    <a:pt x="3531" y="18122"/>
                  </a:cubicBezTo>
                  <a:lnTo>
                    <a:pt x="3345" y="17882"/>
                  </a:lnTo>
                  <a:cubicBezTo>
                    <a:pt x="3585" y="17642"/>
                    <a:pt x="3798" y="17436"/>
                    <a:pt x="4012" y="17162"/>
                  </a:cubicBezTo>
                  <a:close/>
                  <a:moveTo>
                    <a:pt x="10374" y="12012"/>
                  </a:moveTo>
                  <a:lnTo>
                    <a:pt x="10640" y="12099"/>
                  </a:lnTo>
                  <a:lnTo>
                    <a:pt x="10529" y="12914"/>
                  </a:lnTo>
                  <a:lnTo>
                    <a:pt x="10264" y="12856"/>
                  </a:lnTo>
                  <a:close/>
                  <a:moveTo>
                    <a:pt x="7803" y="13700"/>
                  </a:moveTo>
                  <a:lnTo>
                    <a:pt x="7943" y="13942"/>
                  </a:lnTo>
                  <a:cubicBezTo>
                    <a:pt x="7697" y="14185"/>
                    <a:pt x="7483" y="14393"/>
                    <a:pt x="7216" y="14601"/>
                  </a:cubicBezTo>
                  <a:lnTo>
                    <a:pt x="7076" y="14359"/>
                  </a:lnTo>
                  <a:cubicBezTo>
                    <a:pt x="7323" y="14116"/>
                    <a:pt x="7537" y="13908"/>
                    <a:pt x="7803" y="13700"/>
                  </a:cubicBezTo>
                  <a:close/>
                  <a:moveTo>
                    <a:pt x="4963" y="15212"/>
                  </a:moveTo>
                  <a:cubicBezTo>
                    <a:pt x="5686" y="15553"/>
                    <a:pt x="5695" y="15558"/>
                    <a:pt x="5695" y="15558"/>
                  </a:cubicBezTo>
                  <a:cubicBezTo>
                    <a:pt x="5747" y="15489"/>
                    <a:pt x="5800" y="15420"/>
                    <a:pt x="5904" y="15351"/>
                  </a:cubicBezTo>
                  <a:lnTo>
                    <a:pt x="6041" y="15653"/>
                  </a:lnTo>
                  <a:cubicBezTo>
                    <a:pt x="5800" y="15903"/>
                    <a:pt x="5590" y="16111"/>
                    <a:pt x="5381" y="16318"/>
                  </a:cubicBezTo>
                  <a:lnTo>
                    <a:pt x="5198" y="16076"/>
                  </a:lnTo>
                  <a:cubicBezTo>
                    <a:pt x="5277" y="15972"/>
                    <a:pt x="5329" y="15903"/>
                    <a:pt x="5381" y="15834"/>
                  </a:cubicBezTo>
                  <a:cubicBezTo>
                    <a:pt x="4918" y="15630"/>
                    <a:pt x="4911" y="15627"/>
                    <a:pt x="4911" y="15627"/>
                  </a:cubicBezTo>
                  <a:cubicBezTo>
                    <a:pt x="4962" y="15221"/>
                    <a:pt x="4963" y="15213"/>
                    <a:pt x="4963" y="15212"/>
                  </a:cubicBezTo>
                  <a:close/>
                  <a:moveTo>
                    <a:pt x="17112" y="6998"/>
                  </a:moveTo>
                  <a:cubicBezTo>
                    <a:pt x="17363" y="6817"/>
                    <a:pt x="17628" y="6680"/>
                    <a:pt x="17945" y="6542"/>
                  </a:cubicBezTo>
                  <a:lnTo>
                    <a:pt x="18037" y="6843"/>
                  </a:lnTo>
                  <a:cubicBezTo>
                    <a:pt x="17733" y="7024"/>
                    <a:pt x="17469" y="7161"/>
                    <a:pt x="17205" y="7299"/>
                  </a:cubicBezTo>
                  <a:close/>
                  <a:moveTo>
                    <a:pt x="11697" y="10499"/>
                  </a:moveTo>
                  <a:lnTo>
                    <a:pt x="11837" y="10803"/>
                  </a:lnTo>
                  <a:cubicBezTo>
                    <a:pt x="11590" y="10985"/>
                    <a:pt x="11323" y="11193"/>
                    <a:pt x="11110" y="11401"/>
                  </a:cubicBezTo>
                  <a:lnTo>
                    <a:pt x="10950" y="11054"/>
                  </a:lnTo>
                  <a:cubicBezTo>
                    <a:pt x="11216" y="10846"/>
                    <a:pt x="11430" y="10638"/>
                    <a:pt x="11697" y="10499"/>
                  </a:cubicBezTo>
                  <a:close/>
                  <a:moveTo>
                    <a:pt x="15798" y="7706"/>
                  </a:moveTo>
                  <a:lnTo>
                    <a:pt x="15891" y="8014"/>
                  </a:lnTo>
                  <a:cubicBezTo>
                    <a:pt x="15638" y="8198"/>
                    <a:pt x="15371" y="8409"/>
                    <a:pt x="15158" y="8550"/>
                  </a:cubicBezTo>
                  <a:lnTo>
                    <a:pt x="15018" y="8242"/>
                  </a:lnTo>
                  <a:cubicBezTo>
                    <a:pt x="15264" y="8058"/>
                    <a:pt x="15531" y="7847"/>
                    <a:pt x="15798" y="7706"/>
                  </a:cubicBezTo>
                  <a:close/>
                  <a:moveTo>
                    <a:pt x="13047" y="8550"/>
                  </a:moveTo>
                  <a:cubicBezTo>
                    <a:pt x="13732" y="9026"/>
                    <a:pt x="13741" y="9032"/>
                    <a:pt x="13741" y="9032"/>
                  </a:cubicBezTo>
                  <a:lnTo>
                    <a:pt x="13834" y="9093"/>
                  </a:lnTo>
                  <a:lnTo>
                    <a:pt x="13794" y="9170"/>
                  </a:lnTo>
                  <a:lnTo>
                    <a:pt x="13841" y="9351"/>
                  </a:lnTo>
                  <a:cubicBezTo>
                    <a:pt x="13581" y="9515"/>
                    <a:pt x="13367" y="9721"/>
                    <a:pt x="13101" y="9859"/>
                  </a:cubicBezTo>
                  <a:lnTo>
                    <a:pt x="12961" y="9618"/>
                  </a:lnTo>
                  <a:cubicBezTo>
                    <a:pt x="13101" y="9446"/>
                    <a:pt x="13261" y="9377"/>
                    <a:pt x="13421" y="9239"/>
                  </a:cubicBezTo>
                  <a:cubicBezTo>
                    <a:pt x="12948" y="8900"/>
                    <a:pt x="12941" y="8894"/>
                    <a:pt x="12940" y="8894"/>
                  </a:cubicBezTo>
                  <a:close/>
                  <a:moveTo>
                    <a:pt x="2787" y="14252"/>
                  </a:moveTo>
                  <a:lnTo>
                    <a:pt x="3628" y="14660"/>
                  </a:lnTo>
                  <a:lnTo>
                    <a:pt x="3539" y="15009"/>
                  </a:lnTo>
                  <a:lnTo>
                    <a:pt x="2699" y="14601"/>
                  </a:lnTo>
                  <a:close/>
                  <a:moveTo>
                    <a:pt x="11060" y="7095"/>
                  </a:moveTo>
                  <a:lnTo>
                    <a:pt x="11857" y="7648"/>
                  </a:lnTo>
                  <a:lnTo>
                    <a:pt x="11680" y="7997"/>
                  </a:lnTo>
                  <a:lnTo>
                    <a:pt x="10950" y="7444"/>
                  </a:lnTo>
                  <a:close/>
                  <a:moveTo>
                    <a:pt x="9047" y="5640"/>
                  </a:moveTo>
                  <a:lnTo>
                    <a:pt x="9799" y="6193"/>
                  </a:lnTo>
                  <a:lnTo>
                    <a:pt x="9689" y="6455"/>
                  </a:lnTo>
                  <a:lnTo>
                    <a:pt x="8959" y="5902"/>
                  </a:lnTo>
                  <a:close/>
                  <a:moveTo>
                    <a:pt x="11060" y="1887"/>
                  </a:moveTo>
                  <a:lnTo>
                    <a:pt x="16856" y="7299"/>
                  </a:lnTo>
                  <a:lnTo>
                    <a:pt x="16635" y="7648"/>
                  </a:lnTo>
                  <a:lnTo>
                    <a:pt x="10905" y="2149"/>
                  </a:lnTo>
                  <a:close/>
                  <a:moveTo>
                    <a:pt x="12812" y="632"/>
                  </a:moveTo>
                  <a:cubicBezTo>
                    <a:pt x="10211" y="1897"/>
                    <a:pt x="7732" y="4920"/>
                    <a:pt x="5634" y="8400"/>
                  </a:cubicBezTo>
                  <a:cubicBezTo>
                    <a:pt x="9871" y="11985"/>
                    <a:pt x="9898" y="12008"/>
                    <a:pt x="9899" y="12008"/>
                  </a:cubicBezTo>
                  <a:lnTo>
                    <a:pt x="9806" y="12190"/>
                  </a:lnTo>
                  <a:cubicBezTo>
                    <a:pt x="9794" y="12215"/>
                    <a:pt x="9793" y="12216"/>
                    <a:pt x="9793" y="12216"/>
                  </a:cubicBezTo>
                  <a:lnTo>
                    <a:pt x="9839" y="12338"/>
                  </a:lnTo>
                  <a:cubicBezTo>
                    <a:pt x="9845" y="12354"/>
                    <a:pt x="9846" y="12355"/>
                    <a:pt x="9846" y="12355"/>
                  </a:cubicBezTo>
                  <a:cubicBezTo>
                    <a:pt x="9635" y="12563"/>
                    <a:pt x="9372" y="12702"/>
                    <a:pt x="9161" y="12910"/>
                  </a:cubicBezTo>
                  <a:lnTo>
                    <a:pt x="9023" y="12667"/>
                  </a:lnTo>
                  <a:cubicBezTo>
                    <a:pt x="9004" y="12634"/>
                    <a:pt x="9003" y="12633"/>
                    <a:pt x="9003" y="12633"/>
                  </a:cubicBezTo>
                  <a:cubicBezTo>
                    <a:pt x="9161" y="12494"/>
                    <a:pt x="9319" y="12355"/>
                    <a:pt x="9530" y="12147"/>
                  </a:cubicBezTo>
                  <a:cubicBezTo>
                    <a:pt x="5500" y="8698"/>
                    <a:pt x="5476" y="8678"/>
                    <a:pt x="5476" y="8677"/>
                  </a:cubicBezTo>
                  <a:cubicBezTo>
                    <a:pt x="3791" y="11522"/>
                    <a:pt x="2369" y="14576"/>
                    <a:pt x="1369" y="17212"/>
                  </a:cubicBezTo>
                  <a:cubicBezTo>
                    <a:pt x="3457" y="18382"/>
                    <a:pt x="3475" y="18392"/>
                    <a:pt x="3475" y="18392"/>
                  </a:cubicBezTo>
                  <a:lnTo>
                    <a:pt x="3383" y="18696"/>
                  </a:lnTo>
                  <a:cubicBezTo>
                    <a:pt x="3370" y="18737"/>
                    <a:pt x="3370" y="18739"/>
                    <a:pt x="3370" y="18739"/>
                  </a:cubicBezTo>
                  <a:cubicBezTo>
                    <a:pt x="1281" y="17569"/>
                    <a:pt x="1264" y="17559"/>
                    <a:pt x="1264" y="17559"/>
                  </a:cubicBezTo>
                  <a:cubicBezTo>
                    <a:pt x="737" y="19017"/>
                    <a:pt x="316" y="20335"/>
                    <a:pt x="0" y="21445"/>
                  </a:cubicBezTo>
                  <a:cubicBezTo>
                    <a:pt x="105" y="21306"/>
                    <a:pt x="263" y="21168"/>
                    <a:pt x="421" y="20960"/>
                  </a:cubicBezTo>
                  <a:lnTo>
                    <a:pt x="605" y="21202"/>
                  </a:lnTo>
                  <a:cubicBezTo>
                    <a:pt x="631" y="21236"/>
                    <a:pt x="632" y="21237"/>
                    <a:pt x="632" y="21237"/>
                  </a:cubicBezTo>
                  <a:lnTo>
                    <a:pt x="316" y="21584"/>
                  </a:lnTo>
                  <a:cubicBezTo>
                    <a:pt x="1632" y="21515"/>
                    <a:pt x="3528" y="21515"/>
                    <a:pt x="5581" y="21306"/>
                  </a:cubicBezTo>
                  <a:cubicBezTo>
                    <a:pt x="6575" y="15031"/>
                    <a:pt x="6581" y="14992"/>
                    <a:pt x="6581" y="14992"/>
                  </a:cubicBezTo>
                  <a:lnTo>
                    <a:pt x="6812" y="15053"/>
                  </a:lnTo>
                  <a:cubicBezTo>
                    <a:pt x="6843" y="15061"/>
                    <a:pt x="6845" y="15061"/>
                    <a:pt x="6845" y="15061"/>
                  </a:cubicBezTo>
                  <a:cubicBezTo>
                    <a:pt x="5903" y="21267"/>
                    <a:pt x="5897" y="21306"/>
                    <a:pt x="5897" y="21306"/>
                  </a:cubicBezTo>
                  <a:cubicBezTo>
                    <a:pt x="6950" y="21237"/>
                    <a:pt x="8056" y="21098"/>
                    <a:pt x="9161" y="20960"/>
                  </a:cubicBezTo>
                  <a:lnTo>
                    <a:pt x="9207" y="20717"/>
                  </a:lnTo>
                  <a:cubicBezTo>
                    <a:pt x="9214" y="20684"/>
                    <a:pt x="9214" y="20682"/>
                    <a:pt x="9214" y="20682"/>
                  </a:cubicBezTo>
                  <a:lnTo>
                    <a:pt x="9444" y="20682"/>
                  </a:lnTo>
                  <a:cubicBezTo>
                    <a:pt x="9475" y="20682"/>
                    <a:pt x="9477" y="20682"/>
                    <a:pt x="9477" y="20682"/>
                  </a:cubicBezTo>
                  <a:lnTo>
                    <a:pt x="9477" y="20864"/>
                  </a:lnTo>
                  <a:cubicBezTo>
                    <a:pt x="9477" y="20889"/>
                    <a:pt x="9477" y="20890"/>
                    <a:pt x="9477" y="20890"/>
                  </a:cubicBezTo>
                  <a:cubicBezTo>
                    <a:pt x="10583" y="20751"/>
                    <a:pt x="11636" y="20543"/>
                    <a:pt x="12742" y="20335"/>
                  </a:cubicBezTo>
                  <a:cubicBezTo>
                    <a:pt x="14312" y="9502"/>
                    <a:pt x="14321" y="9441"/>
                    <a:pt x="14321" y="9441"/>
                  </a:cubicBezTo>
                  <a:cubicBezTo>
                    <a:pt x="14631" y="9509"/>
                    <a:pt x="14637" y="9510"/>
                    <a:pt x="14637" y="9510"/>
                  </a:cubicBezTo>
                  <a:cubicBezTo>
                    <a:pt x="13067" y="20131"/>
                    <a:pt x="13058" y="20196"/>
                    <a:pt x="13058" y="20196"/>
                  </a:cubicBezTo>
                  <a:cubicBezTo>
                    <a:pt x="15638" y="19572"/>
                    <a:pt x="18112" y="18600"/>
                    <a:pt x="19955" y="17143"/>
                  </a:cubicBezTo>
                  <a:lnTo>
                    <a:pt x="20600" y="12665"/>
                  </a:lnTo>
                  <a:lnTo>
                    <a:pt x="16375" y="1636"/>
                  </a:lnTo>
                  <a:lnTo>
                    <a:pt x="15993" y="1247"/>
                  </a:lnTo>
                  <a:lnTo>
                    <a:pt x="16142" y="1028"/>
                  </a:lnTo>
                  <a:lnTo>
                    <a:pt x="15772" y="64"/>
                  </a:lnTo>
                  <a:lnTo>
                    <a:pt x="15444" y="1"/>
                  </a:lnTo>
                  <a:cubicBezTo>
                    <a:pt x="14560" y="-16"/>
                    <a:pt x="13679" y="210"/>
                    <a:pt x="12812" y="632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3042058">
              <a:off x="3862463" y="833736"/>
              <a:ext cx="565151" cy="53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7" name="Shape 57"/>
            <p:cNvSpPr/>
            <p:nvPr/>
          </p:nvSpPr>
          <p:spPr>
            <a:xfrm rot="19360752">
              <a:off x="4727650" y="351136"/>
              <a:ext cx="563565" cy="53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extrusionOk="0">
                  <a:moveTo>
                    <a:pt x="2021" y="19022"/>
                  </a:moveTo>
                  <a:cubicBezTo>
                    <a:pt x="1781" y="19303"/>
                    <a:pt x="1589" y="19514"/>
                    <a:pt x="1396" y="19725"/>
                  </a:cubicBezTo>
                  <a:lnTo>
                    <a:pt x="1589" y="20077"/>
                  </a:lnTo>
                  <a:cubicBezTo>
                    <a:pt x="1781" y="19796"/>
                    <a:pt x="1973" y="19585"/>
                    <a:pt x="2166" y="19303"/>
                  </a:cubicBezTo>
                  <a:close/>
                  <a:moveTo>
                    <a:pt x="3670" y="17147"/>
                  </a:moveTo>
                  <a:cubicBezTo>
                    <a:pt x="3475" y="17424"/>
                    <a:pt x="3280" y="17631"/>
                    <a:pt x="3060" y="17872"/>
                  </a:cubicBezTo>
                  <a:lnTo>
                    <a:pt x="3231" y="18114"/>
                  </a:lnTo>
                  <a:cubicBezTo>
                    <a:pt x="3426" y="17907"/>
                    <a:pt x="3622" y="17700"/>
                    <a:pt x="3841" y="17389"/>
                  </a:cubicBezTo>
                  <a:close/>
                  <a:moveTo>
                    <a:pt x="3319" y="14628"/>
                  </a:moveTo>
                  <a:lnTo>
                    <a:pt x="2550" y="14218"/>
                  </a:lnTo>
                  <a:lnTo>
                    <a:pt x="2469" y="14570"/>
                  </a:lnTo>
                  <a:lnTo>
                    <a:pt x="3238" y="14980"/>
                  </a:lnTo>
                  <a:close/>
                  <a:moveTo>
                    <a:pt x="5402" y="15324"/>
                  </a:moveTo>
                  <a:cubicBezTo>
                    <a:pt x="5306" y="15394"/>
                    <a:pt x="5258" y="15463"/>
                    <a:pt x="5211" y="15533"/>
                  </a:cubicBezTo>
                  <a:cubicBezTo>
                    <a:pt x="5210" y="15533"/>
                    <a:pt x="5199" y="15527"/>
                    <a:pt x="4541" y="15185"/>
                  </a:cubicBezTo>
                  <a:cubicBezTo>
                    <a:pt x="4541" y="15185"/>
                    <a:pt x="4539" y="15196"/>
                    <a:pt x="4493" y="15602"/>
                  </a:cubicBezTo>
                  <a:cubicBezTo>
                    <a:pt x="4493" y="15602"/>
                    <a:pt x="4502" y="15607"/>
                    <a:pt x="4924" y="15811"/>
                  </a:cubicBezTo>
                  <a:cubicBezTo>
                    <a:pt x="4876" y="15881"/>
                    <a:pt x="4828" y="15950"/>
                    <a:pt x="4756" y="16054"/>
                  </a:cubicBezTo>
                  <a:lnTo>
                    <a:pt x="4923" y="16298"/>
                  </a:lnTo>
                  <a:cubicBezTo>
                    <a:pt x="5115" y="16089"/>
                    <a:pt x="5306" y="15881"/>
                    <a:pt x="5527" y="15628"/>
                  </a:cubicBezTo>
                  <a:close/>
                  <a:moveTo>
                    <a:pt x="9067" y="17704"/>
                  </a:moveTo>
                  <a:lnTo>
                    <a:pt x="8763" y="17704"/>
                  </a:lnTo>
                  <a:lnTo>
                    <a:pt x="8682" y="18817"/>
                  </a:lnTo>
                  <a:lnTo>
                    <a:pt x="8905" y="18876"/>
                  </a:lnTo>
                  <a:close/>
                  <a:moveTo>
                    <a:pt x="7139" y="13662"/>
                  </a:moveTo>
                  <a:cubicBezTo>
                    <a:pt x="6895" y="13871"/>
                    <a:pt x="6700" y="14081"/>
                    <a:pt x="6474" y="14325"/>
                  </a:cubicBezTo>
                  <a:lnTo>
                    <a:pt x="6603" y="14570"/>
                  </a:lnTo>
                  <a:cubicBezTo>
                    <a:pt x="6847" y="14360"/>
                    <a:pt x="7042" y="14151"/>
                    <a:pt x="7268" y="13906"/>
                  </a:cubicBezTo>
                  <a:close/>
                  <a:moveTo>
                    <a:pt x="9391" y="14775"/>
                  </a:moveTo>
                  <a:lnTo>
                    <a:pt x="9148" y="14687"/>
                  </a:lnTo>
                  <a:lnTo>
                    <a:pt x="9006" y="15800"/>
                  </a:lnTo>
                  <a:lnTo>
                    <a:pt x="9249" y="15888"/>
                  </a:lnTo>
                  <a:close/>
                  <a:moveTo>
                    <a:pt x="9735" y="12050"/>
                  </a:moveTo>
                  <a:lnTo>
                    <a:pt x="9492" y="11963"/>
                  </a:lnTo>
                  <a:lnTo>
                    <a:pt x="9391" y="12812"/>
                  </a:lnTo>
                  <a:lnTo>
                    <a:pt x="9634" y="12871"/>
                  </a:lnTo>
                  <a:close/>
                  <a:moveTo>
                    <a:pt x="15746" y="16796"/>
                  </a:moveTo>
                  <a:lnTo>
                    <a:pt x="15503" y="16708"/>
                  </a:lnTo>
                  <a:lnTo>
                    <a:pt x="15361" y="17850"/>
                  </a:lnTo>
                  <a:lnTo>
                    <a:pt x="15604" y="17909"/>
                  </a:lnTo>
                  <a:close/>
                  <a:moveTo>
                    <a:pt x="10701" y="10439"/>
                  </a:moveTo>
                  <a:cubicBezTo>
                    <a:pt x="10457" y="10579"/>
                    <a:pt x="10262" y="10789"/>
                    <a:pt x="10018" y="10998"/>
                  </a:cubicBezTo>
                  <a:lnTo>
                    <a:pt x="10165" y="11348"/>
                  </a:lnTo>
                  <a:cubicBezTo>
                    <a:pt x="10360" y="11138"/>
                    <a:pt x="10604" y="10928"/>
                    <a:pt x="10830" y="10745"/>
                  </a:cubicBezTo>
                  <a:close/>
                  <a:moveTo>
                    <a:pt x="8966" y="6104"/>
                  </a:moveTo>
                  <a:lnTo>
                    <a:pt x="8278" y="5548"/>
                  </a:lnTo>
                  <a:lnTo>
                    <a:pt x="8197" y="5811"/>
                  </a:lnTo>
                  <a:lnTo>
                    <a:pt x="8865" y="6368"/>
                  </a:lnTo>
                  <a:close/>
                  <a:moveTo>
                    <a:pt x="16130" y="13779"/>
                  </a:moveTo>
                  <a:lnTo>
                    <a:pt x="15847" y="13720"/>
                  </a:lnTo>
                  <a:lnTo>
                    <a:pt x="15705" y="14833"/>
                  </a:lnTo>
                  <a:lnTo>
                    <a:pt x="15988" y="14892"/>
                  </a:lnTo>
                  <a:close/>
                  <a:moveTo>
                    <a:pt x="10848" y="7569"/>
                  </a:moveTo>
                  <a:lnTo>
                    <a:pt x="10119" y="7012"/>
                  </a:lnTo>
                  <a:lnTo>
                    <a:pt x="10018" y="7364"/>
                  </a:lnTo>
                  <a:lnTo>
                    <a:pt x="10686" y="7920"/>
                  </a:lnTo>
                  <a:close/>
                  <a:moveTo>
                    <a:pt x="12657" y="9023"/>
                  </a:moveTo>
                  <a:lnTo>
                    <a:pt x="12572" y="8962"/>
                  </a:lnTo>
                  <a:cubicBezTo>
                    <a:pt x="12572" y="8962"/>
                    <a:pt x="12561" y="8954"/>
                    <a:pt x="11937" y="8477"/>
                  </a:cubicBezTo>
                  <a:lnTo>
                    <a:pt x="11840" y="8824"/>
                  </a:lnTo>
                  <a:cubicBezTo>
                    <a:pt x="11840" y="8824"/>
                    <a:pt x="11848" y="8831"/>
                    <a:pt x="12279" y="9171"/>
                  </a:cubicBezTo>
                  <a:cubicBezTo>
                    <a:pt x="12132" y="9309"/>
                    <a:pt x="11986" y="9379"/>
                    <a:pt x="11858" y="9552"/>
                  </a:cubicBezTo>
                  <a:lnTo>
                    <a:pt x="11986" y="9795"/>
                  </a:lnTo>
                  <a:cubicBezTo>
                    <a:pt x="12230" y="9656"/>
                    <a:pt x="12425" y="9448"/>
                    <a:pt x="12663" y="9283"/>
                  </a:cubicBezTo>
                  <a:lnTo>
                    <a:pt x="12621" y="9101"/>
                  </a:lnTo>
                  <a:close/>
                  <a:moveTo>
                    <a:pt x="16474" y="10791"/>
                  </a:moveTo>
                  <a:lnTo>
                    <a:pt x="16231" y="10703"/>
                  </a:lnTo>
                  <a:lnTo>
                    <a:pt x="16090" y="11816"/>
                  </a:lnTo>
                  <a:lnTo>
                    <a:pt x="16333" y="11904"/>
                  </a:lnTo>
                  <a:close/>
                  <a:moveTo>
                    <a:pt x="14454" y="7627"/>
                  </a:moveTo>
                  <a:cubicBezTo>
                    <a:pt x="14210" y="7769"/>
                    <a:pt x="13966" y="7981"/>
                    <a:pt x="13740" y="8167"/>
                  </a:cubicBezTo>
                  <a:lnTo>
                    <a:pt x="13868" y="8477"/>
                  </a:lnTo>
                  <a:cubicBezTo>
                    <a:pt x="14063" y="8335"/>
                    <a:pt x="14307" y="8123"/>
                    <a:pt x="14539" y="7937"/>
                  </a:cubicBezTo>
                  <a:close/>
                  <a:moveTo>
                    <a:pt x="15422" y="7217"/>
                  </a:moveTo>
                  <a:lnTo>
                    <a:pt x="10119" y="1769"/>
                  </a:lnTo>
                  <a:lnTo>
                    <a:pt x="9978" y="2032"/>
                  </a:lnTo>
                  <a:lnTo>
                    <a:pt x="15219" y="7569"/>
                  </a:lnTo>
                  <a:close/>
                  <a:moveTo>
                    <a:pt x="16859" y="7774"/>
                  </a:moveTo>
                  <a:lnTo>
                    <a:pt x="16616" y="7715"/>
                  </a:lnTo>
                  <a:lnTo>
                    <a:pt x="16474" y="8828"/>
                  </a:lnTo>
                  <a:lnTo>
                    <a:pt x="16717" y="8887"/>
                  </a:lnTo>
                  <a:close/>
                  <a:moveTo>
                    <a:pt x="16418" y="6456"/>
                  </a:moveTo>
                  <a:cubicBezTo>
                    <a:pt x="16128" y="6594"/>
                    <a:pt x="15886" y="6733"/>
                    <a:pt x="15657" y="6914"/>
                  </a:cubicBezTo>
                  <a:lnTo>
                    <a:pt x="15741" y="7217"/>
                  </a:lnTo>
                  <a:cubicBezTo>
                    <a:pt x="15983" y="7079"/>
                    <a:pt x="16225" y="6940"/>
                    <a:pt x="16503" y="6758"/>
                  </a:cubicBezTo>
                  <a:close/>
                  <a:moveTo>
                    <a:pt x="18401" y="5460"/>
                  </a:moveTo>
                  <a:cubicBezTo>
                    <a:pt x="18160" y="5600"/>
                    <a:pt x="17918" y="5671"/>
                    <a:pt x="17640" y="5855"/>
                  </a:cubicBezTo>
                  <a:lnTo>
                    <a:pt x="17725" y="6163"/>
                  </a:lnTo>
                  <a:cubicBezTo>
                    <a:pt x="17966" y="6022"/>
                    <a:pt x="18208" y="5952"/>
                    <a:pt x="18486" y="5767"/>
                  </a:cubicBezTo>
                  <a:close/>
                  <a:moveTo>
                    <a:pt x="19891" y="6902"/>
                  </a:moveTo>
                  <a:lnTo>
                    <a:pt x="20894" y="8008"/>
                  </a:lnTo>
                  <a:cubicBezTo>
                    <a:pt x="21600" y="12049"/>
                    <a:pt x="20538" y="14864"/>
                    <a:pt x="18546" y="16849"/>
                  </a:cubicBezTo>
                  <a:cubicBezTo>
                    <a:pt x="18546" y="16849"/>
                    <a:pt x="18557" y="16767"/>
                    <a:pt x="19891" y="6902"/>
                  </a:cubicBezTo>
                  <a:close/>
                  <a:moveTo>
                    <a:pt x="13637" y="0"/>
                  </a:moveTo>
                  <a:lnTo>
                    <a:pt x="14642" y="1109"/>
                  </a:lnTo>
                  <a:lnTo>
                    <a:pt x="14632" y="1124"/>
                  </a:lnTo>
                  <a:lnTo>
                    <a:pt x="15260" y="1827"/>
                  </a:lnTo>
                  <a:lnTo>
                    <a:pt x="15273" y="1806"/>
                  </a:lnTo>
                  <a:lnTo>
                    <a:pt x="16305" y="2945"/>
                  </a:lnTo>
                  <a:lnTo>
                    <a:pt x="16272" y="3028"/>
                  </a:lnTo>
                  <a:lnTo>
                    <a:pt x="16899" y="3731"/>
                  </a:lnTo>
                  <a:lnTo>
                    <a:pt x="16936" y="3641"/>
                  </a:lnTo>
                  <a:lnTo>
                    <a:pt x="17991" y="4805"/>
                  </a:lnTo>
                  <a:lnTo>
                    <a:pt x="17972" y="4845"/>
                  </a:lnTo>
                  <a:lnTo>
                    <a:pt x="18579" y="5548"/>
                  </a:lnTo>
                  <a:lnTo>
                    <a:pt x="18611" y="5489"/>
                  </a:lnTo>
                  <a:lnTo>
                    <a:pt x="19633" y="6617"/>
                  </a:lnTo>
                  <a:lnTo>
                    <a:pt x="18257" y="17129"/>
                  </a:lnTo>
                  <a:cubicBezTo>
                    <a:pt x="16571" y="18596"/>
                    <a:pt x="14307" y="19574"/>
                    <a:pt x="11947" y="20203"/>
                  </a:cubicBezTo>
                  <a:cubicBezTo>
                    <a:pt x="11947" y="20202"/>
                    <a:pt x="11957" y="20126"/>
                    <a:pt x="13392" y="9444"/>
                  </a:cubicBezTo>
                  <a:cubicBezTo>
                    <a:pt x="13392" y="9444"/>
                    <a:pt x="13383" y="9442"/>
                    <a:pt x="13103" y="9374"/>
                  </a:cubicBezTo>
                  <a:cubicBezTo>
                    <a:pt x="13103" y="9374"/>
                    <a:pt x="13095" y="9434"/>
                    <a:pt x="11658" y="20342"/>
                  </a:cubicBezTo>
                  <a:cubicBezTo>
                    <a:pt x="10646" y="20552"/>
                    <a:pt x="9683" y="20762"/>
                    <a:pt x="8671" y="20901"/>
                  </a:cubicBezTo>
                  <a:cubicBezTo>
                    <a:pt x="8671" y="20901"/>
                    <a:pt x="8671" y="20899"/>
                    <a:pt x="8671" y="20875"/>
                  </a:cubicBezTo>
                  <a:lnTo>
                    <a:pt x="8671" y="20692"/>
                  </a:lnTo>
                  <a:cubicBezTo>
                    <a:pt x="8671" y="20692"/>
                    <a:pt x="8669" y="20692"/>
                    <a:pt x="8641" y="20692"/>
                  </a:cubicBezTo>
                  <a:lnTo>
                    <a:pt x="8430" y="20692"/>
                  </a:lnTo>
                  <a:cubicBezTo>
                    <a:pt x="8430" y="20692"/>
                    <a:pt x="8430" y="20694"/>
                    <a:pt x="8424" y="20727"/>
                  </a:cubicBezTo>
                  <a:lnTo>
                    <a:pt x="8382" y="20971"/>
                  </a:lnTo>
                  <a:cubicBezTo>
                    <a:pt x="7370" y="21111"/>
                    <a:pt x="6359" y="21251"/>
                    <a:pt x="5395" y="21321"/>
                  </a:cubicBezTo>
                  <a:cubicBezTo>
                    <a:pt x="5395" y="21320"/>
                    <a:pt x="5404" y="21260"/>
                    <a:pt x="6262" y="15033"/>
                  </a:cubicBezTo>
                  <a:cubicBezTo>
                    <a:pt x="6262" y="15033"/>
                    <a:pt x="6261" y="15032"/>
                    <a:pt x="6232" y="15024"/>
                  </a:cubicBezTo>
                  <a:lnTo>
                    <a:pt x="6022" y="14963"/>
                  </a:lnTo>
                  <a:cubicBezTo>
                    <a:pt x="6021" y="14963"/>
                    <a:pt x="6014" y="15016"/>
                    <a:pt x="5106" y="21321"/>
                  </a:cubicBezTo>
                  <a:cubicBezTo>
                    <a:pt x="3228" y="21530"/>
                    <a:pt x="1493" y="21530"/>
                    <a:pt x="289" y="21600"/>
                  </a:cubicBezTo>
                  <a:lnTo>
                    <a:pt x="578" y="21251"/>
                  </a:lnTo>
                  <a:cubicBezTo>
                    <a:pt x="578" y="21251"/>
                    <a:pt x="577" y="21249"/>
                    <a:pt x="554" y="21216"/>
                  </a:cubicBezTo>
                  <a:lnTo>
                    <a:pt x="385" y="20971"/>
                  </a:lnTo>
                  <a:cubicBezTo>
                    <a:pt x="241" y="21181"/>
                    <a:pt x="96" y="21321"/>
                    <a:pt x="0" y="21460"/>
                  </a:cubicBezTo>
                  <a:cubicBezTo>
                    <a:pt x="289" y="20342"/>
                    <a:pt x="674" y="19015"/>
                    <a:pt x="1156" y="17548"/>
                  </a:cubicBezTo>
                  <a:cubicBezTo>
                    <a:pt x="1156" y="17548"/>
                    <a:pt x="1175" y="17559"/>
                    <a:pt x="3083" y="18736"/>
                  </a:cubicBezTo>
                  <a:cubicBezTo>
                    <a:pt x="3083" y="18735"/>
                    <a:pt x="3084" y="18733"/>
                    <a:pt x="3095" y="18692"/>
                  </a:cubicBezTo>
                  <a:lnTo>
                    <a:pt x="3179" y="18386"/>
                  </a:lnTo>
                  <a:cubicBezTo>
                    <a:pt x="3179" y="18386"/>
                    <a:pt x="3159" y="18374"/>
                    <a:pt x="1252" y="17199"/>
                  </a:cubicBezTo>
                  <a:cubicBezTo>
                    <a:pt x="2168" y="14544"/>
                    <a:pt x="3468" y="11470"/>
                    <a:pt x="5010" y="8605"/>
                  </a:cubicBezTo>
                  <a:cubicBezTo>
                    <a:pt x="5010" y="8605"/>
                    <a:pt x="5034" y="8628"/>
                    <a:pt x="8719" y="12099"/>
                  </a:cubicBezTo>
                  <a:cubicBezTo>
                    <a:pt x="8527" y="12308"/>
                    <a:pt x="8382" y="12448"/>
                    <a:pt x="8237" y="12588"/>
                  </a:cubicBezTo>
                  <a:cubicBezTo>
                    <a:pt x="8238" y="12588"/>
                    <a:pt x="8238" y="12589"/>
                    <a:pt x="8256" y="12622"/>
                  </a:cubicBezTo>
                  <a:lnTo>
                    <a:pt x="8382" y="12867"/>
                  </a:lnTo>
                  <a:cubicBezTo>
                    <a:pt x="8575" y="12657"/>
                    <a:pt x="8816" y="12518"/>
                    <a:pt x="9008" y="12308"/>
                  </a:cubicBezTo>
                  <a:cubicBezTo>
                    <a:pt x="9008" y="12308"/>
                    <a:pt x="9008" y="12307"/>
                    <a:pt x="9002" y="12291"/>
                  </a:cubicBezTo>
                  <a:lnTo>
                    <a:pt x="8960" y="12168"/>
                  </a:lnTo>
                  <a:cubicBezTo>
                    <a:pt x="8960" y="12168"/>
                    <a:pt x="8961" y="12166"/>
                    <a:pt x="8972" y="12142"/>
                  </a:cubicBezTo>
                  <a:lnTo>
                    <a:pt x="9056" y="11959"/>
                  </a:lnTo>
                  <a:cubicBezTo>
                    <a:pt x="9056" y="11958"/>
                    <a:pt x="9022" y="11927"/>
                    <a:pt x="5154" y="8326"/>
                  </a:cubicBezTo>
                  <a:cubicBezTo>
                    <a:pt x="7582" y="3894"/>
                    <a:pt x="10568" y="199"/>
                    <a:pt x="13637" y="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8" name="Shape 58"/>
            <p:cNvSpPr/>
            <p:nvPr/>
          </p:nvSpPr>
          <p:spPr>
            <a:xfrm rot="8300299">
              <a:off x="3767214" y="262235"/>
              <a:ext cx="423863" cy="482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1" h="21526" extrusionOk="0">
                  <a:moveTo>
                    <a:pt x="16482" y="5469"/>
                  </a:moveTo>
                  <a:lnTo>
                    <a:pt x="17270" y="6242"/>
                  </a:lnTo>
                  <a:lnTo>
                    <a:pt x="17480" y="5920"/>
                  </a:lnTo>
                  <a:lnTo>
                    <a:pt x="16666" y="5147"/>
                  </a:lnTo>
                  <a:close/>
                  <a:moveTo>
                    <a:pt x="14278" y="3473"/>
                  </a:moveTo>
                  <a:lnTo>
                    <a:pt x="15091" y="4246"/>
                  </a:lnTo>
                  <a:lnTo>
                    <a:pt x="15275" y="3860"/>
                  </a:lnTo>
                  <a:lnTo>
                    <a:pt x="14462" y="3087"/>
                  </a:lnTo>
                  <a:close/>
                  <a:moveTo>
                    <a:pt x="12152" y="1380"/>
                  </a:moveTo>
                  <a:lnTo>
                    <a:pt x="12966" y="2153"/>
                  </a:lnTo>
                  <a:lnTo>
                    <a:pt x="13176" y="1863"/>
                  </a:lnTo>
                  <a:lnTo>
                    <a:pt x="12362" y="1091"/>
                  </a:lnTo>
                  <a:close/>
                  <a:moveTo>
                    <a:pt x="16162" y="6918"/>
                  </a:moveTo>
                  <a:cubicBezTo>
                    <a:pt x="16475" y="6764"/>
                    <a:pt x="16789" y="6686"/>
                    <a:pt x="17149" y="6484"/>
                  </a:cubicBezTo>
                  <a:lnTo>
                    <a:pt x="17039" y="6145"/>
                  </a:lnTo>
                  <a:cubicBezTo>
                    <a:pt x="16726" y="6300"/>
                    <a:pt x="16412" y="6377"/>
                    <a:pt x="16052" y="6580"/>
                  </a:cubicBezTo>
                  <a:close/>
                  <a:moveTo>
                    <a:pt x="13590" y="8077"/>
                  </a:moveTo>
                  <a:cubicBezTo>
                    <a:pt x="13903" y="7925"/>
                    <a:pt x="14217" y="7773"/>
                    <a:pt x="14577" y="7573"/>
                  </a:cubicBezTo>
                  <a:lnTo>
                    <a:pt x="14467" y="7240"/>
                  </a:lnTo>
                  <a:cubicBezTo>
                    <a:pt x="14091" y="7392"/>
                    <a:pt x="13778" y="7545"/>
                    <a:pt x="13480" y="7744"/>
                  </a:cubicBezTo>
                  <a:close/>
                  <a:moveTo>
                    <a:pt x="14540" y="9848"/>
                  </a:moveTo>
                  <a:lnTo>
                    <a:pt x="14855" y="9912"/>
                  </a:lnTo>
                  <a:lnTo>
                    <a:pt x="15039" y="8689"/>
                  </a:lnTo>
                  <a:lnTo>
                    <a:pt x="14724" y="8625"/>
                  </a:lnTo>
                  <a:close/>
                  <a:moveTo>
                    <a:pt x="6116" y="2378"/>
                  </a:moveTo>
                  <a:lnTo>
                    <a:pt x="12913" y="8464"/>
                  </a:lnTo>
                  <a:lnTo>
                    <a:pt x="13176" y="8077"/>
                  </a:lnTo>
                  <a:lnTo>
                    <a:pt x="6300" y="2089"/>
                  </a:lnTo>
                  <a:close/>
                  <a:moveTo>
                    <a:pt x="11161" y="9462"/>
                  </a:moveTo>
                  <a:cubicBezTo>
                    <a:pt x="11414" y="9306"/>
                    <a:pt x="11731" y="9073"/>
                    <a:pt x="12031" y="8868"/>
                  </a:cubicBezTo>
                  <a:lnTo>
                    <a:pt x="11921" y="8528"/>
                  </a:lnTo>
                  <a:cubicBezTo>
                    <a:pt x="11604" y="8684"/>
                    <a:pt x="11288" y="8917"/>
                    <a:pt x="10995" y="9121"/>
                  </a:cubicBezTo>
                  <a:close/>
                  <a:moveTo>
                    <a:pt x="14042" y="13132"/>
                  </a:moveTo>
                  <a:lnTo>
                    <a:pt x="14357" y="13229"/>
                  </a:lnTo>
                  <a:lnTo>
                    <a:pt x="14540" y="12005"/>
                  </a:lnTo>
                  <a:lnTo>
                    <a:pt x="14225" y="11909"/>
                  </a:lnTo>
                  <a:close/>
                  <a:moveTo>
                    <a:pt x="8720" y="10911"/>
                  </a:moveTo>
                  <a:cubicBezTo>
                    <a:pt x="9037" y="10758"/>
                    <a:pt x="9290" y="10529"/>
                    <a:pt x="9599" y="10348"/>
                  </a:cubicBezTo>
                  <a:lnTo>
                    <a:pt x="9543" y="10148"/>
                  </a:lnTo>
                  <a:lnTo>
                    <a:pt x="9591" y="10062"/>
                  </a:lnTo>
                  <a:lnTo>
                    <a:pt x="9480" y="9996"/>
                  </a:lnTo>
                  <a:cubicBezTo>
                    <a:pt x="9480" y="9995"/>
                    <a:pt x="9467" y="9987"/>
                    <a:pt x="8657" y="9462"/>
                  </a:cubicBezTo>
                  <a:lnTo>
                    <a:pt x="8530" y="9843"/>
                  </a:lnTo>
                  <a:cubicBezTo>
                    <a:pt x="8531" y="9843"/>
                    <a:pt x="8541" y="9850"/>
                    <a:pt x="9100" y="10224"/>
                  </a:cubicBezTo>
                  <a:cubicBezTo>
                    <a:pt x="8910" y="10377"/>
                    <a:pt x="8720" y="10453"/>
                    <a:pt x="8554" y="10644"/>
                  </a:cubicBezTo>
                  <a:close/>
                  <a:moveTo>
                    <a:pt x="6168" y="8238"/>
                  </a:moveTo>
                  <a:lnTo>
                    <a:pt x="7034" y="8850"/>
                  </a:lnTo>
                  <a:lnTo>
                    <a:pt x="7244" y="8464"/>
                  </a:lnTo>
                  <a:lnTo>
                    <a:pt x="6300" y="7852"/>
                  </a:lnTo>
                  <a:close/>
                  <a:moveTo>
                    <a:pt x="13543" y="16448"/>
                  </a:moveTo>
                  <a:lnTo>
                    <a:pt x="13910" y="16513"/>
                  </a:lnTo>
                  <a:lnTo>
                    <a:pt x="14094" y="15289"/>
                  </a:lnTo>
                  <a:lnTo>
                    <a:pt x="13727" y="15225"/>
                  </a:lnTo>
                  <a:close/>
                  <a:moveTo>
                    <a:pt x="3806" y="6532"/>
                  </a:moveTo>
                  <a:lnTo>
                    <a:pt x="4672" y="7144"/>
                  </a:lnTo>
                  <a:lnTo>
                    <a:pt x="4804" y="6854"/>
                  </a:lnTo>
                  <a:lnTo>
                    <a:pt x="3911" y="6242"/>
                  </a:lnTo>
                  <a:close/>
                  <a:moveTo>
                    <a:pt x="13097" y="19765"/>
                  </a:moveTo>
                  <a:lnTo>
                    <a:pt x="13412" y="19829"/>
                  </a:lnTo>
                  <a:lnTo>
                    <a:pt x="13596" y="18606"/>
                  </a:lnTo>
                  <a:lnTo>
                    <a:pt x="13281" y="18509"/>
                  </a:lnTo>
                  <a:close/>
                  <a:moveTo>
                    <a:pt x="6358" y="12617"/>
                  </a:moveTo>
                  <a:cubicBezTo>
                    <a:pt x="6611" y="12387"/>
                    <a:pt x="6928" y="12156"/>
                    <a:pt x="7221" y="11955"/>
                  </a:cubicBezTo>
                  <a:lnTo>
                    <a:pt x="7055" y="11619"/>
                  </a:lnTo>
                  <a:cubicBezTo>
                    <a:pt x="6738" y="11772"/>
                    <a:pt x="6485" y="12003"/>
                    <a:pt x="6168" y="12233"/>
                  </a:cubicBezTo>
                  <a:close/>
                  <a:moveTo>
                    <a:pt x="5355" y="14227"/>
                  </a:moveTo>
                  <a:lnTo>
                    <a:pt x="5670" y="14291"/>
                  </a:lnTo>
                  <a:lnTo>
                    <a:pt x="5801" y="13390"/>
                  </a:lnTo>
                  <a:lnTo>
                    <a:pt x="5486" y="13293"/>
                  </a:lnTo>
                  <a:close/>
                  <a:moveTo>
                    <a:pt x="4199" y="13688"/>
                  </a:moveTo>
                  <a:lnTo>
                    <a:pt x="2586" y="11927"/>
                  </a:lnTo>
                  <a:cubicBezTo>
                    <a:pt x="3116" y="12351"/>
                    <a:pt x="3743" y="12851"/>
                    <a:pt x="4484" y="13442"/>
                  </a:cubicBezTo>
                  <a:close/>
                  <a:moveTo>
                    <a:pt x="11379" y="21526"/>
                  </a:moveTo>
                  <a:lnTo>
                    <a:pt x="9180" y="19126"/>
                  </a:lnTo>
                  <a:cubicBezTo>
                    <a:pt x="9457" y="17377"/>
                    <a:pt x="9885" y="14682"/>
                    <a:pt x="10543" y="10524"/>
                  </a:cubicBezTo>
                  <a:cubicBezTo>
                    <a:pt x="10543" y="10524"/>
                    <a:pt x="10535" y="10523"/>
                    <a:pt x="10169" y="10448"/>
                  </a:cubicBezTo>
                  <a:cubicBezTo>
                    <a:pt x="10168" y="10448"/>
                    <a:pt x="10161" y="10498"/>
                    <a:pt x="8872" y="18789"/>
                  </a:cubicBezTo>
                  <a:lnTo>
                    <a:pt x="4461" y="13974"/>
                  </a:lnTo>
                  <a:cubicBezTo>
                    <a:pt x="4599" y="13880"/>
                    <a:pt x="4736" y="13786"/>
                    <a:pt x="4859" y="13673"/>
                  </a:cubicBezTo>
                  <a:cubicBezTo>
                    <a:pt x="4859" y="13673"/>
                    <a:pt x="4858" y="13671"/>
                    <a:pt x="4851" y="13654"/>
                  </a:cubicBezTo>
                  <a:lnTo>
                    <a:pt x="4796" y="13519"/>
                  </a:lnTo>
                  <a:cubicBezTo>
                    <a:pt x="4796" y="13519"/>
                    <a:pt x="4798" y="13517"/>
                    <a:pt x="4812" y="13490"/>
                  </a:cubicBezTo>
                  <a:lnTo>
                    <a:pt x="4921" y="13289"/>
                  </a:lnTo>
                  <a:cubicBezTo>
                    <a:pt x="4921" y="13289"/>
                    <a:pt x="4883" y="13259"/>
                    <a:pt x="994" y="10189"/>
                  </a:cubicBezTo>
                  <a:lnTo>
                    <a:pt x="0" y="9105"/>
                  </a:lnTo>
                  <a:cubicBezTo>
                    <a:pt x="3287" y="4051"/>
                    <a:pt x="7358" y="-74"/>
                    <a:pt x="11501" y="1"/>
                  </a:cubicBezTo>
                  <a:cubicBezTo>
                    <a:pt x="14019" y="47"/>
                    <a:pt x="16564" y="1646"/>
                    <a:pt x="18976" y="5533"/>
                  </a:cubicBezTo>
                  <a:cubicBezTo>
                    <a:pt x="18851" y="5533"/>
                    <a:pt x="18789" y="5533"/>
                    <a:pt x="18664" y="5610"/>
                  </a:cubicBezTo>
                  <a:cubicBezTo>
                    <a:pt x="18664" y="5610"/>
                    <a:pt x="18665" y="5613"/>
                    <a:pt x="18680" y="5658"/>
                  </a:cubicBezTo>
                  <a:lnTo>
                    <a:pt x="18789" y="5994"/>
                  </a:lnTo>
                  <a:cubicBezTo>
                    <a:pt x="18914" y="5917"/>
                    <a:pt x="19039" y="5917"/>
                    <a:pt x="19226" y="5840"/>
                  </a:cubicBezTo>
                  <a:cubicBezTo>
                    <a:pt x="19351" y="6147"/>
                    <a:pt x="19539" y="6455"/>
                    <a:pt x="19664" y="6685"/>
                  </a:cubicBezTo>
                  <a:cubicBezTo>
                    <a:pt x="21600" y="12367"/>
                    <a:pt x="20226" y="16130"/>
                    <a:pt x="17227" y="18664"/>
                  </a:cubicBezTo>
                  <a:cubicBezTo>
                    <a:pt x="17227" y="18664"/>
                    <a:pt x="17239" y="18591"/>
                    <a:pt x="19101" y="6915"/>
                  </a:cubicBezTo>
                  <a:cubicBezTo>
                    <a:pt x="19101" y="6915"/>
                    <a:pt x="19093" y="6914"/>
                    <a:pt x="18727" y="6838"/>
                  </a:cubicBezTo>
                  <a:lnTo>
                    <a:pt x="16853" y="18971"/>
                  </a:lnTo>
                  <a:cubicBezTo>
                    <a:pt x="15328" y="20096"/>
                    <a:pt x="13439" y="20959"/>
                    <a:pt x="11379" y="21526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rot="8557941" flipH="1">
              <a:off x="2882975" y="162222"/>
              <a:ext cx="531815" cy="53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9604" y="6439"/>
                  </a:moveTo>
                  <a:lnTo>
                    <a:pt x="8881" y="5888"/>
                  </a:lnTo>
                  <a:lnTo>
                    <a:pt x="8968" y="5627"/>
                  </a:lnTo>
                  <a:lnTo>
                    <a:pt x="9714" y="6178"/>
                  </a:lnTo>
                  <a:close/>
                  <a:moveTo>
                    <a:pt x="3508" y="14972"/>
                  </a:moveTo>
                  <a:lnTo>
                    <a:pt x="2675" y="14566"/>
                  </a:lnTo>
                  <a:lnTo>
                    <a:pt x="2763" y="14218"/>
                  </a:lnTo>
                  <a:lnTo>
                    <a:pt x="3596" y="14624"/>
                  </a:lnTo>
                  <a:close/>
                  <a:moveTo>
                    <a:pt x="16533" y="1941"/>
                  </a:moveTo>
                  <a:lnTo>
                    <a:pt x="15854" y="1244"/>
                  </a:lnTo>
                  <a:lnTo>
                    <a:pt x="16029" y="983"/>
                  </a:lnTo>
                  <a:lnTo>
                    <a:pt x="16709" y="1679"/>
                  </a:lnTo>
                  <a:close/>
                  <a:moveTo>
                    <a:pt x="11578" y="7978"/>
                  </a:moveTo>
                  <a:lnTo>
                    <a:pt x="10854" y="7426"/>
                  </a:lnTo>
                  <a:lnTo>
                    <a:pt x="10964" y="7078"/>
                  </a:lnTo>
                  <a:lnTo>
                    <a:pt x="11753" y="7629"/>
                  </a:lnTo>
                  <a:close/>
                  <a:moveTo>
                    <a:pt x="3501" y="18078"/>
                  </a:moveTo>
                  <a:lnTo>
                    <a:pt x="3316" y="17839"/>
                  </a:lnTo>
                  <a:cubicBezTo>
                    <a:pt x="3554" y="17599"/>
                    <a:pt x="3765" y="17394"/>
                    <a:pt x="3977" y="17120"/>
                  </a:cubicBezTo>
                  <a:lnTo>
                    <a:pt x="4162" y="17360"/>
                  </a:lnTo>
                  <a:cubicBezTo>
                    <a:pt x="3924" y="17668"/>
                    <a:pt x="3712" y="17873"/>
                    <a:pt x="3501" y="18078"/>
                  </a:cubicBezTo>
                  <a:close/>
                  <a:moveTo>
                    <a:pt x="5334" y="16279"/>
                  </a:moveTo>
                  <a:lnTo>
                    <a:pt x="5153" y="16037"/>
                  </a:lnTo>
                  <a:cubicBezTo>
                    <a:pt x="5231" y="15934"/>
                    <a:pt x="5283" y="15865"/>
                    <a:pt x="5334" y="15796"/>
                  </a:cubicBezTo>
                  <a:cubicBezTo>
                    <a:pt x="4878" y="15594"/>
                    <a:pt x="4868" y="15589"/>
                    <a:pt x="4868" y="15589"/>
                  </a:cubicBezTo>
                  <a:cubicBezTo>
                    <a:pt x="4919" y="15184"/>
                    <a:pt x="4920" y="15176"/>
                    <a:pt x="4920" y="15176"/>
                  </a:cubicBezTo>
                  <a:lnTo>
                    <a:pt x="5555" y="15477"/>
                  </a:lnTo>
                  <a:cubicBezTo>
                    <a:pt x="5642" y="15519"/>
                    <a:pt x="5645" y="15520"/>
                    <a:pt x="5645" y="15520"/>
                  </a:cubicBezTo>
                  <a:cubicBezTo>
                    <a:pt x="5697" y="15451"/>
                    <a:pt x="5749" y="15382"/>
                    <a:pt x="5853" y="15314"/>
                  </a:cubicBezTo>
                  <a:lnTo>
                    <a:pt x="5989" y="15615"/>
                  </a:lnTo>
                  <a:cubicBezTo>
                    <a:pt x="5749" y="15865"/>
                    <a:pt x="5542" y="16072"/>
                    <a:pt x="5334" y="16279"/>
                  </a:cubicBezTo>
                  <a:close/>
                  <a:moveTo>
                    <a:pt x="1721" y="20023"/>
                  </a:moveTo>
                  <a:lnTo>
                    <a:pt x="1513" y="19674"/>
                  </a:lnTo>
                  <a:cubicBezTo>
                    <a:pt x="1721" y="19465"/>
                    <a:pt x="1930" y="19256"/>
                    <a:pt x="2190" y="18978"/>
                  </a:cubicBezTo>
                  <a:lnTo>
                    <a:pt x="2346" y="19256"/>
                  </a:lnTo>
                  <a:cubicBezTo>
                    <a:pt x="2138" y="19535"/>
                    <a:pt x="1930" y="19744"/>
                    <a:pt x="1721" y="20023"/>
                  </a:cubicBezTo>
                  <a:close/>
                  <a:moveTo>
                    <a:pt x="7874" y="13909"/>
                  </a:moveTo>
                  <a:cubicBezTo>
                    <a:pt x="7630" y="14151"/>
                    <a:pt x="7418" y="14359"/>
                    <a:pt x="7154" y="14566"/>
                  </a:cubicBezTo>
                  <a:lnTo>
                    <a:pt x="7015" y="14324"/>
                  </a:lnTo>
                  <a:cubicBezTo>
                    <a:pt x="7259" y="14082"/>
                    <a:pt x="7471" y="13874"/>
                    <a:pt x="7735" y="13666"/>
                  </a:cubicBezTo>
                  <a:close/>
                  <a:moveTo>
                    <a:pt x="18310" y="3827"/>
                  </a:moveTo>
                  <a:lnTo>
                    <a:pt x="17630" y="3131"/>
                  </a:lnTo>
                  <a:lnTo>
                    <a:pt x="17783" y="2782"/>
                  </a:lnTo>
                  <a:lnTo>
                    <a:pt x="18463" y="3479"/>
                  </a:lnTo>
                  <a:close/>
                  <a:moveTo>
                    <a:pt x="11733" y="10777"/>
                  </a:moveTo>
                  <a:cubicBezTo>
                    <a:pt x="11489" y="10958"/>
                    <a:pt x="11224" y="11166"/>
                    <a:pt x="11013" y="11373"/>
                  </a:cubicBezTo>
                  <a:lnTo>
                    <a:pt x="10854" y="11027"/>
                  </a:lnTo>
                  <a:cubicBezTo>
                    <a:pt x="11119" y="10820"/>
                    <a:pt x="11330" y="10612"/>
                    <a:pt x="11595" y="10474"/>
                  </a:cubicBezTo>
                  <a:close/>
                  <a:moveTo>
                    <a:pt x="13720" y="9328"/>
                  </a:moveTo>
                  <a:cubicBezTo>
                    <a:pt x="13462" y="9491"/>
                    <a:pt x="13251" y="9698"/>
                    <a:pt x="12986" y="9835"/>
                  </a:cubicBezTo>
                  <a:lnTo>
                    <a:pt x="12848" y="9595"/>
                  </a:lnTo>
                  <a:cubicBezTo>
                    <a:pt x="12986" y="9423"/>
                    <a:pt x="13145" y="9354"/>
                    <a:pt x="13304" y="9216"/>
                  </a:cubicBezTo>
                  <a:cubicBezTo>
                    <a:pt x="12839" y="8881"/>
                    <a:pt x="12828" y="8873"/>
                    <a:pt x="12828" y="8873"/>
                  </a:cubicBezTo>
                  <a:lnTo>
                    <a:pt x="12933" y="8529"/>
                  </a:lnTo>
                  <a:cubicBezTo>
                    <a:pt x="13611" y="9003"/>
                    <a:pt x="13621" y="9010"/>
                    <a:pt x="13621" y="9010"/>
                  </a:cubicBezTo>
                  <a:lnTo>
                    <a:pt x="13714" y="9070"/>
                  </a:lnTo>
                  <a:lnTo>
                    <a:pt x="13674" y="9148"/>
                  </a:lnTo>
                  <a:close/>
                  <a:moveTo>
                    <a:pt x="10438" y="12883"/>
                  </a:moveTo>
                  <a:lnTo>
                    <a:pt x="10174" y="12825"/>
                  </a:lnTo>
                  <a:lnTo>
                    <a:pt x="10284" y="11983"/>
                  </a:lnTo>
                  <a:lnTo>
                    <a:pt x="10547" y="12070"/>
                  </a:lnTo>
                  <a:close/>
                  <a:moveTo>
                    <a:pt x="15753" y="7994"/>
                  </a:moveTo>
                  <a:cubicBezTo>
                    <a:pt x="15502" y="8178"/>
                    <a:pt x="15237" y="8389"/>
                    <a:pt x="15026" y="8529"/>
                  </a:cubicBezTo>
                  <a:lnTo>
                    <a:pt x="14887" y="8222"/>
                  </a:lnTo>
                  <a:cubicBezTo>
                    <a:pt x="15131" y="8038"/>
                    <a:pt x="15396" y="7828"/>
                    <a:pt x="15660" y="7687"/>
                  </a:cubicBezTo>
                  <a:close/>
                  <a:moveTo>
                    <a:pt x="16490" y="7629"/>
                  </a:moveTo>
                  <a:lnTo>
                    <a:pt x="10810" y="2144"/>
                  </a:lnTo>
                  <a:lnTo>
                    <a:pt x="10964" y="1883"/>
                  </a:lnTo>
                  <a:lnTo>
                    <a:pt x="16709" y="7281"/>
                  </a:lnTo>
                  <a:close/>
                  <a:moveTo>
                    <a:pt x="17880" y="6827"/>
                  </a:moveTo>
                  <a:cubicBezTo>
                    <a:pt x="17579" y="7007"/>
                    <a:pt x="17317" y="7144"/>
                    <a:pt x="17055" y="7281"/>
                  </a:cubicBezTo>
                  <a:lnTo>
                    <a:pt x="16963" y="6981"/>
                  </a:lnTo>
                  <a:cubicBezTo>
                    <a:pt x="17212" y="6801"/>
                    <a:pt x="17474" y="6664"/>
                    <a:pt x="17788" y="6526"/>
                  </a:cubicBezTo>
                  <a:close/>
                  <a:moveTo>
                    <a:pt x="20130" y="5627"/>
                  </a:moveTo>
                  <a:lnTo>
                    <a:pt x="19472" y="4930"/>
                  </a:lnTo>
                  <a:lnTo>
                    <a:pt x="19625" y="4640"/>
                  </a:lnTo>
                  <a:lnTo>
                    <a:pt x="20305" y="5336"/>
                  </a:lnTo>
                  <a:close/>
                  <a:moveTo>
                    <a:pt x="10021" y="15872"/>
                  </a:moveTo>
                  <a:lnTo>
                    <a:pt x="9758" y="15785"/>
                  </a:lnTo>
                  <a:lnTo>
                    <a:pt x="9911" y="14682"/>
                  </a:lnTo>
                  <a:lnTo>
                    <a:pt x="10174" y="14769"/>
                  </a:lnTo>
                  <a:close/>
                  <a:moveTo>
                    <a:pt x="20029" y="5844"/>
                  </a:moveTo>
                  <a:cubicBezTo>
                    <a:pt x="19728" y="6027"/>
                    <a:pt x="19466" y="6097"/>
                    <a:pt x="19204" y="6236"/>
                  </a:cubicBezTo>
                  <a:lnTo>
                    <a:pt x="19112" y="5931"/>
                  </a:lnTo>
                  <a:cubicBezTo>
                    <a:pt x="19413" y="5749"/>
                    <a:pt x="19675" y="5679"/>
                    <a:pt x="19937" y="5540"/>
                  </a:cubicBezTo>
                  <a:close/>
                  <a:moveTo>
                    <a:pt x="5846" y="21251"/>
                  </a:moveTo>
                  <a:lnTo>
                    <a:pt x="13624" y="13389"/>
                  </a:lnTo>
                  <a:cubicBezTo>
                    <a:pt x="14191" y="9452"/>
                    <a:pt x="14196" y="9418"/>
                    <a:pt x="14196" y="9418"/>
                  </a:cubicBezTo>
                  <a:cubicBezTo>
                    <a:pt x="14503" y="9486"/>
                    <a:pt x="14509" y="9487"/>
                    <a:pt x="14510" y="9487"/>
                  </a:cubicBezTo>
                  <a:cubicBezTo>
                    <a:pt x="14313" y="10825"/>
                    <a:pt x="14141" y="11995"/>
                    <a:pt x="13991" y="13018"/>
                  </a:cubicBezTo>
                  <a:lnTo>
                    <a:pt x="18045" y="8921"/>
                  </a:lnTo>
                  <a:lnTo>
                    <a:pt x="17849" y="8877"/>
                  </a:lnTo>
                  <a:lnTo>
                    <a:pt x="18003" y="7774"/>
                  </a:lnTo>
                  <a:lnTo>
                    <a:pt x="18266" y="7832"/>
                  </a:lnTo>
                  <a:lnTo>
                    <a:pt x="18126" y="8839"/>
                  </a:lnTo>
                  <a:lnTo>
                    <a:pt x="21600" y="5327"/>
                  </a:lnTo>
                  <a:lnTo>
                    <a:pt x="21399" y="5403"/>
                  </a:lnTo>
                  <a:lnTo>
                    <a:pt x="21308" y="5100"/>
                  </a:lnTo>
                  <a:cubicBezTo>
                    <a:pt x="21295" y="5059"/>
                    <a:pt x="21295" y="5057"/>
                    <a:pt x="21295" y="5057"/>
                  </a:cubicBezTo>
                  <a:cubicBezTo>
                    <a:pt x="21399" y="4987"/>
                    <a:pt x="21451" y="4987"/>
                    <a:pt x="21556" y="4987"/>
                  </a:cubicBezTo>
                  <a:cubicBezTo>
                    <a:pt x="19540" y="1483"/>
                    <a:pt x="17414" y="42"/>
                    <a:pt x="15310" y="1"/>
                  </a:cubicBezTo>
                  <a:cubicBezTo>
                    <a:pt x="11803" y="-68"/>
                    <a:pt x="8357" y="3750"/>
                    <a:pt x="5585" y="8379"/>
                  </a:cubicBezTo>
                  <a:cubicBezTo>
                    <a:pt x="9781" y="11953"/>
                    <a:pt x="9812" y="11979"/>
                    <a:pt x="9812" y="11979"/>
                  </a:cubicBezTo>
                  <a:lnTo>
                    <a:pt x="9721" y="12161"/>
                  </a:lnTo>
                  <a:cubicBezTo>
                    <a:pt x="9709" y="12185"/>
                    <a:pt x="9708" y="12187"/>
                    <a:pt x="9708" y="12187"/>
                  </a:cubicBezTo>
                  <a:lnTo>
                    <a:pt x="9754" y="12308"/>
                  </a:lnTo>
                  <a:cubicBezTo>
                    <a:pt x="9760" y="12324"/>
                    <a:pt x="9760" y="12325"/>
                    <a:pt x="9760" y="12325"/>
                  </a:cubicBezTo>
                  <a:cubicBezTo>
                    <a:pt x="9551" y="12533"/>
                    <a:pt x="9290" y="12671"/>
                    <a:pt x="9082" y="12879"/>
                  </a:cubicBezTo>
                  <a:lnTo>
                    <a:pt x="8945" y="12637"/>
                  </a:lnTo>
                  <a:cubicBezTo>
                    <a:pt x="8926" y="12604"/>
                    <a:pt x="8925" y="12602"/>
                    <a:pt x="8925" y="12602"/>
                  </a:cubicBezTo>
                  <a:cubicBezTo>
                    <a:pt x="9082" y="12464"/>
                    <a:pt x="9238" y="12325"/>
                    <a:pt x="9447" y="12118"/>
                  </a:cubicBezTo>
                  <a:cubicBezTo>
                    <a:pt x="5458" y="8682"/>
                    <a:pt x="5428" y="8657"/>
                    <a:pt x="5428" y="8656"/>
                  </a:cubicBezTo>
                  <a:cubicBezTo>
                    <a:pt x="3758" y="11495"/>
                    <a:pt x="2349" y="14540"/>
                    <a:pt x="1357" y="17171"/>
                  </a:cubicBezTo>
                  <a:cubicBezTo>
                    <a:pt x="3419" y="18333"/>
                    <a:pt x="3444" y="18348"/>
                    <a:pt x="3445" y="18348"/>
                  </a:cubicBezTo>
                  <a:lnTo>
                    <a:pt x="3353" y="18651"/>
                  </a:lnTo>
                  <a:cubicBezTo>
                    <a:pt x="3341" y="18691"/>
                    <a:pt x="3340" y="18694"/>
                    <a:pt x="3340" y="18694"/>
                  </a:cubicBezTo>
                  <a:cubicBezTo>
                    <a:pt x="1270" y="17527"/>
                    <a:pt x="1253" y="17517"/>
                    <a:pt x="1253" y="17517"/>
                  </a:cubicBezTo>
                  <a:cubicBezTo>
                    <a:pt x="731" y="18971"/>
                    <a:pt x="313" y="20286"/>
                    <a:pt x="0" y="21394"/>
                  </a:cubicBezTo>
                  <a:cubicBezTo>
                    <a:pt x="104" y="21255"/>
                    <a:pt x="261" y="21117"/>
                    <a:pt x="418" y="20909"/>
                  </a:cubicBezTo>
                  <a:lnTo>
                    <a:pt x="600" y="21151"/>
                  </a:lnTo>
                  <a:cubicBezTo>
                    <a:pt x="625" y="21184"/>
                    <a:pt x="626" y="21186"/>
                    <a:pt x="626" y="21186"/>
                  </a:cubicBezTo>
                  <a:lnTo>
                    <a:pt x="313" y="21532"/>
                  </a:lnTo>
                  <a:cubicBezTo>
                    <a:pt x="1618" y="21463"/>
                    <a:pt x="3497" y="21463"/>
                    <a:pt x="5532" y="21255"/>
                  </a:cubicBezTo>
                  <a:cubicBezTo>
                    <a:pt x="6516" y="15006"/>
                    <a:pt x="6524" y="14956"/>
                    <a:pt x="6524" y="14956"/>
                  </a:cubicBezTo>
                  <a:lnTo>
                    <a:pt x="6752" y="15016"/>
                  </a:lnTo>
                  <a:cubicBezTo>
                    <a:pt x="6783" y="15024"/>
                    <a:pt x="6785" y="15025"/>
                    <a:pt x="6785" y="15025"/>
                  </a:cubicBezTo>
                  <a:cubicBezTo>
                    <a:pt x="5928" y="20710"/>
                    <a:pt x="5853" y="21207"/>
                    <a:pt x="5846" y="2125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0" name="Shape 60"/>
            <p:cNvSpPr/>
            <p:nvPr/>
          </p:nvSpPr>
          <p:spPr>
            <a:xfrm rot="2242059">
              <a:off x="1401838" y="408286"/>
              <a:ext cx="561976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1" name="Shape 61"/>
            <p:cNvSpPr/>
            <p:nvPr/>
          </p:nvSpPr>
          <p:spPr>
            <a:xfrm rot="3063783" flipH="1">
              <a:off x="6137351" y="6021685"/>
              <a:ext cx="709613" cy="379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2" name="Shape 62"/>
            <p:cNvSpPr/>
            <p:nvPr/>
          </p:nvSpPr>
          <p:spPr>
            <a:xfrm rot="6570207" flipH="1">
              <a:off x="6659638" y="6556674"/>
              <a:ext cx="1006476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32" extrusionOk="0">
                  <a:moveTo>
                    <a:pt x="2319" y="17409"/>
                  </a:moveTo>
                  <a:lnTo>
                    <a:pt x="2131" y="17168"/>
                  </a:lnTo>
                  <a:cubicBezTo>
                    <a:pt x="1915" y="17443"/>
                    <a:pt x="1699" y="17649"/>
                    <a:pt x="1456" y="17889"/>
                  </a:cubicBezTo>
                  <a:lnTo>
                    <a:pt x="1645" y="18129"/>
                  </a:lnTo>
                  <a:cubicBezTo>
                    <a:pt x="1861" y="17923"/>
                    <a:pt x="2077" y="17717"/>
                    <a:pt x="2319" y="17409"/>
                  </a:cubicBezTo>
                  <a:close/>
                  <a:moveTo>
                    <a:pt x="4184" y="15659"/>
                  </a:moveTo>
                  <a:lnTo>
                    <a:pt x="4045" y="15357"/>
                  </a:lnTo>
                  <a:cubicBezTo>
                    <a:pt x="3939" y="15426"/>
                    <a:pt x="3886" y="15495"/>
                    <a:pt x="3833" y="15564"/>
                  </a:cubicBezTo>
                  <a:cubicBezTo>
                    <a:pt x="3833" y="15564"/>
                    <a:pt x="3822" y="15559"/>
                    <a:pt x="3093" y="15218"/>
                  </a:cubicBezTo>
                  <a:cubicBezTo>
                    <a:pt x="3093" y="15219"/>
                    <a:pt x="3092" y="15227"/>
                    <a:pt x="3040" y="15633"/>
                  </a:cubicBezTo>
                  <a:cubicBezTo>
                    <a:pt x="3040" y="15633"/>
                    <a:pt x="3050" y="15638"/>
                    <a:pt x="3516" y="15840"/>
                  </a:cubicBezTo>
                  <a:cubicBezTo>
                    <a:pt x="3463" y="15910"/>
                    <a:pt x="3410" y="15979"/>
                    <a:pt x="3331" y="16082"/>
                  </a:cubicBezTo>
                  <a:lnTo>
                    <a:pt x="3516" y="16324"/>
                  </a:lnTo>
                  <a:cubicBezTo>
                    <a:pt x="3728" y="16117"/>
                    <a:pt x="3939" y="15910"/>
                    <a:pt x="4184" y="15659"/>
                  </a:cubicBezTo>
                  <a:close/>
                  <a:moveTo>
                    <a:pt x="7985" y="6196"/>
                  </a:moveTo>
                  <a:lnTo>
                    <a:pt x="7224" y="5643"/>
                  </a:lnTo>
                  <a:lnTo>
                    <a:pt x="7135" y="5905"/>
                  </a:lnTo>
                  <a:lnTo>
                    <a:pt x="7873" y="6458"/>
                  </a:lnTo>
                  <a:close/>
                  <a:moveTo>
                    <a:pt x="6108" y="13948"/>
                  </a:moveTo>
                  <a:lnTo>
                    <a:pt x="5966" y="13705"/>
                  </a:lnTo>
                  <a:cubicBezTo>
                    <a:pt x="5696" y="13913"/>
                    <a:pt x="5480" y="14121"/>
                    <a:pt x="5231" y="14364"/>
                  </a:cubicBezTo>
                  <a:lnTo>
                    <a:pt x="5372" y="14607"/>
                  </a:lnTo>
                  <a:cubicBezTo>
                    <a:pt x="5642" y="14399"/>
                    <a:pt x="5858" y="14191"/>
                    <a:pt x="6108" y="13948"/>
                  </a:cubicBezTo>
                  <a:close/>
                  <a:moveTo>
                    <a:pt x="10066" y="7651"/>
                  </a:moveTo>
                  <a:lnTo>
                    <a:pt x="9261" y="7098"/>
                  </a:lnTo>
                  <a:lnTo>
                    <a:pt x="9149" y="7447"/>
                  </a:lnTo>
                  <a:lnTo>
                    <a:pt x="9887" y="8000"/>
                  </a:lnTo>
                  <a:close/>
                  <a:moveTo>
                    <a:pt x="8724" y="12919"/>
                  </a:moveTo>
                  <a:lnTo>
                    <a:pt x="8835" y="12104"/>
                  </a:lnTo>
                  <a:lnTo>
                    <a:pt x="8567" y="12017"/>
                  </a:lnTo>
                  <a:lnTo>
                    <a:pt x="8455" y="12861"/>
                  </a:lnTo>
                  <a:close/>
                  <a:moveTo>
                    <a:pt x="8298" y="15917"/>
                  </a:moveTo>
                  <a:lnTo>
                    <a:pt x="8455" y="14811"/>
                  </a:lnTo>
                  <a:lnTo>
                    <a:pt x="8186" y="14724"/>
                  </a:lnTo>
                  <a:lnTo>
                    <a:pt x="8030" y="15830"/>
                  </a:lnTo>
                  <a:close/>
                  <a:moveTo>
                    <a:pt x="10046" y="10807"/>
                  </a:moveTo>
                  <a:lnTo>
                    <a:pt x="9904" y="10503"/>
                  </a:lnTo>
                  <a:cubicBezTo>
                    <a:pt x="9634" y="10642"/>
                    <a:pt x="9418" y="10850"/>
                    <a:pt x="9149" y="11058"/>
                  </a:cubicBezTo>
                  <a:lnTo>
                    <a:pt x="9311" y="11406"/>
                  </a:lnTo>
                  <a:cubicBezTo>
                    <a:pt x="9526" y="11197"/>
                    <a:pt x="9796" y="10989"/>
                    <a:pt x="10046" y="10807"/>
                  </a:cubicBezTo>
                  <a:close/>
                  <a:moveTo>
                    <a:pt x="7918" y="18886"/>
                  </a:moveTo>
                  <a:lnTo>
                    <a:pt x="8097" y="17721"/>
                  </a:lnTo>
                  <a:lnTo>
                    <a:pt x="7761" y="17721"/>
                  </a:lnTo>
                  <a:lnTo>
                    <a:pt x="7672" y="18827"/>
                  </a:lnTo>
                  <a:close/>
                  <a:moveTo>
                    <a:pt x="12073" y="9355"/>
                  </a:moveTo>
                  <a:lnTo>
                    <a:pt x="12026" y="9174"/>
                  </a:lnTo>
                  <a:lnTo>
                    <a:pt x="12066" y="9096"/>
                  </a:lnTo>
                  <a:lnTo>
                    <a:pt x="11972" y="9036"/>
                  </a:lnTo>
                  <a:cubicBezTo>
                    <a:pt x="11972" y="9036"/>
                    <a:pt x="11961" y="9028"/>
                    <a:pt x="11270" y="8553"/>
                  </a:cubicBezTo>
                  <a:lnTo>
                    <a:pt x="11163" y="8898"/>
                  </a:lnTo>
                  <a:cubicBezTo>
                    <a:pt x="11163" y="8898"/>
                    <a:pt x="11170" y="8903"/>
                    <a:pt x="11648" y="9243"/>
                  </a:cubicBezTo>
                  <a:cubicBezTo>
                    <a:pt x="11486" y="9380"/>
                    <a:pt x="11324" y="9449"/>
                    <a:pt x="11183" y="9622"/>
                  </a:cubicBezTo>
                  <a:lnTo>
                    <a:pt x="11324" y="9863"/>
                  </a:lnTo>
                  <a:cubicBezTo>
                    <a:pt x="11594" y="9725"/>
                    <a:pt x="11810" y="9518"/>
                    <a:pt x="12073" y="9355"/>
                  </a:cubicBezTo>
                  <a:close/>
                  <a:moveTo>
                    <a:pt x="15123" y="1684"/>
                  </a:moveTo>
                  <a:lnTo>
                    <a:pt x="14429" y="986"/>
                  </a:lnTo>
                  <a:lnTo>
                    <a:pt x="14250" y="1248"/>
                  </a:lnTo>
                  <a:lnTo>
                    <a:pt x="14944" y="1946"/>
                  </a:lnTo>
                  <a:close/>
                  <a:moveTo>
                    <a:pt x="14147" y="8017"/>
                  </a:moveTo>
                  <a:lnTo>
                    <a:pt x="14053" y="7709"/>
                  </a:lnTo>
                  <a:cubicBezTo>
                    <a:pt x="13783" y="7850"/>
                    <a:pt x="13513" y="8061"/>
                    <a:pt x="13264" y="8245"/>
                  </a:cubicBezTo>
                  <a:lnTo>
                    <a:pt x="13405" y="8553"/>
                  </a:lnTo>
                  <a:cubicBezTo>
                    <a:pt x="13621" y="8413"/>
                    <a:pt x="13891" y="8201"/>
                    <a:pt x="14147" y="8017"/>
                  </a:cubicBezTo>
                  <a:close/>
                  <a:moveTo>
                    <a:pt x="15123" y="7302"/>
                  </a:moveTo>
                  <a:lnTo>
                    <a:pt x="9261" y="1888"/>
                  </a:lnTo>
                  <a:lnTo>
                    <a:pt x="9104" y="2150"/>
                  </a:lnTo>
                  <a:lnTo>
                    <a:pt x="14899" y="7651"/>
                  </a:lnTo>
                  <a:close/>
                  <a:moveTo>
                    <a:pt x="16913" y="3489"/>
                  </a:moveTo>
                  <a:lnTo>
                    <a:pt x="16219" y="2790"/>
                  </a:lnTo>
                  <a:lnTo>
                    <a:pt x="16063" y="3140"/>
                  </a:lnTo>
                  <a:lnTo>
                    <a:pt x="16756" y="3838"/>
                  </a:lnTo>
                  <a:close/>
                  <a:moveTo>
                    <a:pt x="16318" y="6846"/>
                  </a:moveTo>
                  <a:lnTo>
                    <a:pt x="16224" y="6545"/>
                  </a:lnTo>
                  <a:cubicBezTo>
                    <a:pt x="15904" y="6682"/>
                    <a:pt x="15636" y="6820"/>
                    <a:pt x="15383" y="7001"/>
                  </a:cubicBezTo>
                  <a:lnTo>
                    <a:pt x="15476" y="7302"/>
                  </a:lnTo>
                  <a:cubicBezTo>
                    <a:pt x="15743" y="7164"/>
                    <a:pt x="16011" y="7026"/>
                    <a:pt x="16318" y="6846"/>
                  </a:cubicBezTo>
                  <a:close/>
                  <a:moveTo>
                    <a:pt x="16555" y="8961"/>
                  </a:moveTo>
                  <a:lnTo>
                    <a:pt x="16712" y="7855"/>
                  </a:lnTo>
                  <a:lnTo>
                    <a:pt x="16443" y="7796"/>
                  </a:lnTo>
                  <a:lnTo>
                    <a:pt x="16287" y="8902"/>
                  </a:lnTo>
                  <a:close/>
                  <a:moveTo>
                    <a:pt x="16130" y="11959"/>
                  </a:moveTo>
                  <a:lnTo>
                    <a:pt x="16287" y="10853"/>
                  </a:lnTo>
                  <a:lnTo>
                    <a:pt x="16018" y="10765"/>
                  </a:lnTo>
                  <a:lnTo>
                    <a:pt x="15861" y="11871"/>
                  </a:lnTo>
                  <a:close/>
                  <a:moveTo>
                    <a:pt x="15750" y="14927"/>
                  </a:moveTo>
                  <a:lnTo>
                    <a:pt x="15906" y="13821"/>
                  </a:lnTo>
                  <a:lnTo>
                    <a:pt x="15593" y="13763"/>
                  </a:lnTo>
                  <a:lnTo>
                    <a:pt x="15436" y="14869"/>
                  </a:lnTo>
                  <a:close/>
                  <a:moveTo>
                    <a:pt x="18511" y="5861"/>
                  </a:moveTo>
                  <a:lnTo>
                    <a:pt x="18417" y="5555"/>
                  </a:lnTo>
                  <a:cubicBezTo>
                    <a:pt x="18150" y="5695"/>
                    <a:pt x="17883" y="5765"/>
                    <a:pt x="17575" y="5948"/>
                  </a:cubicBezTo>
                  <a:lnTo>
                    <a:pt x="17669" y="6254"/>
                  </a:lnTo>
                  <a:cubicBezTo>
                    <a:pt x="17936" y="6114"/>
                    <a:pt x="18203" y="6044"/>
                    <a:pt x="18511" y="5861"/>
                  </a:cubicBezTo>
                  <a:close/>
                  <a:moveTo>
                    <a:pt x="15324" y="17925"/>
                  </a:moveTo>
                  <a:lnTo>
                    <a:pt x="15481" y="16819"/>
                  </a:lnTo>
                  <a:lnTo>
                    <a:pt x="15213" y="16732"/>
                  </a:lnTo>
                  <a:lnTo>
                    <a:pt x="15056" y="17867"/>
                  </a:lnTo>
                  <a:close/>
                  <a:moveTo>
                    <a:pt x="18793" y="5352"/>
                  </a:moveTo>
                  <a:lnTo>
                    <a:pt x="18099" y="4653"/>
                  </a:lnTo>
                  <a:lnTo>
                    <a:pt x="17942" y="4944"/>
                  </a:lnTo>
                  <a:lnTo>
                    <a:pt x="18614" y="5643"/>
                  </a:lnTo>
                  <a:close/>
                  <a:moveTo>
                    <a:pt x="21194" y="12525"/>
                  </a:moveTo>
                  <a:cubicBezTo>
                    <a:pt x="20788" y="14304"/>
                    <a:pt x="19856" y="15727"/>
                    <a:pt x="18578" y="16872"/>
                  </a:cubicBezTo>
                  <a:cubicBezTo>
                    <a:pt x="18578" y="16872"/>
                    <a:pt x="18586" y="16812"/>
                    <a:pt x="20175" y="6251"/>
                  </a:cubicBezTo>
                  <a:cubicBezTo>
                    <a:pt x="20175" y="6251"/>
                    <a:pt x="20169" y="6250"/>
                    <a:pt x="19856" y="6182"/>
                  </a:cubicBezTo>
                  <a:lnTo>
                    <a:pt x="18258" y="17150"/>
                  </a:lnTo>
                  <a:cubicBezTo>
                    <a:pt x="16394" y="18608"/>
                    <a:pt x="13891" y="19579"/>
                    <a:pt x="11281" y="20204"/>
                  </a:cubicBezTo>
                  <a:cubicBezTo>
                    <a:pt x="11281" y="20204"/>
                    <a:pt x="11290" y="20146"/>
                    <a:pt x="12879" y="9514"/>
                  </a:cubicBezTo>
                  <a:cubicBezTo>
                    <a:pt x="12879" y="9514"/>
                    <a:pt x="12872" y="9512"/>
                    <a:pt x="12559" y="9444"/>
                  </a:cubicBezTo>
                  <a:cubicBezTo>
                    <a:pt x="12559" y="9445"/>
                    <a:pt x="12551" y="9500"/>
                    <a:pt x="10961" y="20343"/>
                  </a:cubicBezTo>
                  <a:cubicBezTo>
                    <a:pt x="9843" y="20551"/>
                    <a:pt x="8778" y="20760"/>
                    <a:pt x="7659" y="20898"/>
                  </a:cubicBezTo>
                  <a:cubicBezTo>
                    <a:pt x="7659" y="20898"/>
                    <a:pt x="7659" y="20896"/>
                    <a:pt x="7659" y="20872"/>
                  </a:cubicBezTo>
                  <a:lnTo>
                    <a:pt x="7659" y="20690"/>
                  </a:lnTo>
                  <a:cubicBezTo>
                    <a:pt x="7659" y="20690"/>
                    <a:pt x="7657" y="20690"/>
                    <a:pt x="7626" y="20690"/>
                  </a:cubicBezTo>
                  <a:lnTo>
                    <a:pt x="7393" y="20690"/>
                  </a:lnTo>
                  <a:cubicBezTo>
                    <a:pt x="7393" y="20690"/>
                    <a:pt x="7393" y="20692"/>
                    <a:pt x="7386" y="20725"/>
                  </a:cubicBezTo>
                  <a:lnTo>
                    <a:pt x="7340" y="20968"/>
                  </a:lnTo>
                  <a:cubicBezTo>
                    <a:pt x="6221" y="21107"/>
                    <a:pt x="5103" y="21245"/>
                    <a:pt x="4038" y="21315"/>
                  </a:cubicBezTo>
                  <a:cubicBezTo>
                    <a:pt x="4038" y="21314"/>
                    <a:pt x="4045" y="21265"/>
                    <a:pt x="4996" y="15067"/>
                  </a:cubicBezTo>
                  <a:cubicBezTo>
                    <a:pt x="4996" y="15067"/>
                    <a:pt x="4994" y="15067"/>
                    <a:pt x="4963" y="15059"/>
                  </a:cubicBezTo>
                  <a:lnTo>
                    <a:pt x="4730" y="14998"/>
                  </a:lnTo>
                  <a:cubicBezTo>
                    <a:pt x="4730" y="14998"/>
                    <a:pt x="4722" y="15049"/>
                    <a:pt x="3718" y="21315"/>
                  </a:cubicBezTo>
                  <a:cubicBezTo>
                    <a:pt x="2373" y="21450"/>
                    <a:pt x="1095" y="21497"/>
                    <a:pt x="0" y="21532"/>
                  </a:cubicBezTo>
                  <a:lnTo>
                    <a:pt x="853" y="18399"/>
                  </a:lnTo>
                  <a:cubicBezTo>
                    <a:pt x="1039" y="18501"/>
                    <a:pt x="1247" y="18617"/>
                    <a:pt x="1481" y="18746"/>
                  </a:cubicBezTo>
                  <a:cubicBezTo>
                    <a:pt x="1481" y="18746"/>
                    <a:pt x="1482" y="18744"/>
                    <a:pt x="1495" y="18703"/>
                  </a:cubicBezTo>
                  <a:lnTo>
                    <a:pt x="1588" y="18399"/>
                  </a:lnTo>
                  <a:cubicBezTo>
                    <a:pt x="1588" y="18399"/>
                    <a:pt x="1578" y="18394"/>
                    <a:pt x="949" y="18046"/>
                  </a:cubicBezTo>
                  <a:lnTo>
                    <a:pt x="3384" y="9104"/>
                  </a:lnTo>
                  <a:cubicBezTo>
                    <a:pt x="3450" y="8953"/>
                    <a:pt x="3530" y="8817"/>
                    <a:pt x="3612" y="8681"/>
                  </a:cubicBezTo>
                  <a:cubicBezTo>
                    <a:pt x="3612" y="8681"/>
                    <a:pt x="3643" y="8708"/>
                    <a:pt x="7713" y="12152"/>
                  </a:cubicBezTo>
                  <a:cubicBezTo>
                    <a:pt x="7500" y="12360"/>
                    <a:pt x="7340" y="12499"/>
                    <a:pt x="7180" y="12638"/>
                  </a:cubicBezTo>
                  <a:cubicBezTo>
                    <a:pt x="7180" y="12638"/>
                    <a:pt x="7181" y="12640"/>
                    <a:pt x="7200" y="12672"/>
                  </a:cubicBezTo>
                  <a:lnTo>
                    <a:pt x="7340" y="12915"/>
                  </a:lnTo>
                  <a:cubicBezTo>
                    <a:pt x="7553" y="12707"/>
                    <a:pt x="7819" y="12568"/>
                    <a:pt x="8032" y="12360"/>
                  </a:cubicBezTo>
                  <a:cubicBezTo>
                    <a:pt x="8032" y="12360"/>
                    <a:pt x="8032" y="12359"/>
                    <a:pt x="8025" y="12343"/>
                  </a:cubicBezTo>
                  <a:lnTo>
                    <a:pt x="7979" y="12221"/>
                  </a:lnTo>
                  <a:cubicBezTo>
                    <a:pt x="7979" y="12221"/>
                    <a:pt x="7980" y="12220"/>
                    <a:pt x="7992" y="12195"/>
                  </a:cubicBezTo>
                  <a:lnTo>
                    <a:pt x="8085" y="12013"/>
                  </a:lnTo>
                  <a:cubicBezTo>
                    <a:pt x="8085" y="12013"/>
                    <a:pt x="8050" y="11983"/>
                    <a:pt x="3771" y="8403"/>
                  </a:cubicBezTo>
                  <a:cubicBezTo>
                    <a:pt x="6601" y="3761"/>
                    <a:pt x="10117" y="-68"/>
                    <a:pt x="13695" y="1"/>
                  </a:cubicBezTo>
                  <a:cubicBezTo>
                    <a:pt x="15842" y="43"/>
                    <a:pt x="18012" y="1487"/>
                    <a:pt x="20069" y="5002"/>
                  </a:cubicBezTo>
                  <a:cubicBezTo>
                    <a:pt x="19962" y="5002"/>
                    <a:pt x="19909" y="5002"/>
                    <a:pt x="19803" y="5071"/>
                  </a:cubicBezTo>
                  <a:cubicBezTo>
                    <a:pt x="19803" y="5071"/>
                    <a:pt x="19803" y="5074"/>
                    <a:pt x="19816" y="5114"/>
                  </a:cubicBezTo>
                  <a:lnTo>
                    <a:pt x="19909" y="5418"/>
                  </a:lnTo>
                  <a:cubicBezTo>
                    <a:pt x="20016" y="5349"/>
                    <a:pt x="20122" y="5349"/>
                    <a:pt x="20282" y="5279"/>
                  </a:cubicBezTo>
                  <a:cubicBezTo>
                    <a:pt x="20388" y="5557"/>
                    <a:pt x="20548" y="5835"/>
                    <a:pt x="20655" y="6043"/>
                  </a:cubicBezTo>
                  <a:cubicBezTo>
                    <a:pt x="21480" y="8611"/>
                    <a:pt x="21600" y="10746"/>
                    <a:pt x="21194" y="12525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3" name="Shape 63"/>
            <p:cNvSpPr/>
            <p:nvPr/>
          </p:nvSpPr>
          <p:spPr>
            <a:xfrm rot="17520289" flipH="1">
              <a:off x="7539114" y="6153448"/>
              <a:ext cx="898526" cy="479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4" name="Shape 64"/>
            <p:cNvSpPr/>
            <p:nvPr/>
          </p:nvSpPr>
          <p:spPr>
            <a:xfrm rot="11218091">
              <a:off x="8412239" y="1683047"/>
              <a:ext cx="563563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4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rot="18086561">
              <a:off x="2668662" y="1746549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6" name="Shape 66"/>
            <p:cNvSpPr/>
            <p:nvPr/>
          </p:nvSpPr>
          <p:spPr>
            <a:xfrm rot="2700000">
              <a:off x="5157070" y="683717"/>
              <a:ext cx="752475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7" name="Shape 67"/>
            <p:cNvSpPr/>
            <p:nvPr/>
          </p:nvSpPr>
          <p:spPr>
            <a:xfrm rot="3158362">
              <a:off x="7733582" y="1237755"/>
              <a:ext cx="750888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8" name="Shape 68"/>
            <p:cNvSpPr/>
            <p:nvPr/>
          </p:nvSpPr>
          <p:spPr>
            <a:xfrm rot="288768">
              <a:off x="6761239" y="1073448"/>
              <a:ext cx="1171576" cy="110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9" name="Shape 69"/>
            <p:cNvSpPr/>
            <p:nvPr/>
          </p:nvSpPr>
          <p:spPr>
            <a:xfrm rot="7855726">
              <a:off x="4058519" y="1439367"/>
              <a:ext cx="1096964" cy="58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0" name="Shape 70"/>
            <p:cNvSpPr/>
            <p:nvPr/>
          </p:nvSpPr>
          <p:spPr>
            <a:xfrm rot="11792620" flipH="1">
              <a:off x="1071639" y="5551786"/>
              <a:ext cx="822326" cy="781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1" name="Shape 71"/>
            <p:cNvSpPr/>
            <p:nvPr/>
          </p:nvSpPr>
          <p:spPr>
            <a:xfrm rot="13042058">
              <a:off x="8328100" y="2346623"/>
              <a:ext cx="563564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19360752">
              <a:off x="7667700" y="340023"/>
              <a:ext cx="563565" cy="53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extrusionOk="0">
                  <a:moveTo>
                    <a:pt x="2021" y="19022"/>
                  </a:moveTo>
                  <a:cubicBezTo>
                    <a:pt x="1781" y="19303"/>
                    <a:pt x="1589" y="19514"/>
                    <a:pt x="1396" y="19725"/>
                  </a:cubicBezTo>
                  <a:lnTo>
                    <a:pt x="1589" y="20077"/>
                  </a:lnTo>
                  <a:cubicBezTo>
                    <a:pt x="1781" y="19796"/>
                    <a:pt x="1973" y="19585"/>
                    <a:pt x="2166" y="19303"/>
                  </a:cubicBezTo>
                  <a:close/>
                  <a:moveTo>
                    <a:pt x="3670" y="17147"/>
                  </a:moveTo>
                  <a:cubicBezTo>
                    <a:pt x="3475" y="17424"/>
                    <a:pt x="3280" y="17631"/>
                    <a:pt x="3060" y="17872"/>
                  </a:cubicBezTo>
                  <a:lnTo>
                    <a:pt x="3231" y="18114"/>
                  </a:lnTo>
                  <a:cubicBezTo>
                    <a:pt x="3426" y="17907"/>
                    <a:pt x="3622" y="17700"/>
                    <a:pt x="3841" y="17389"/>
                  </a:cubicBezTo>
                  <a:close/>
                  <a:moveTo>
                    <a:pt x="3319" y="14628"/>
                  </a:moveTo>
                  <a:lnTo>
                    <a:pt x="2550" y="14218"/>
                  </a:lnTo>
                  <a:lnTo>
                    <a:pt x="2469" y="14570"/>
                  </a:lnTo>
                  <a:lnTo>
                    <a:pt x="3238" y="14980"/>
                  </a:lnTo>
                  <a:close/>
                  <a:moveTo>
                    <a:pt x="5402" y="15324"/>
                  </a:moveTo>
                  <a:cubicBezTo>
                    <a:pt x="5306" y="15394"/>
                    <a:pt x="5258" y="15463"/>
                    <a:pt x="5211" y="15533"/>
                  </a:cubicBezTo>
                  <a:cubicBezTo>
                    <a:pt x="5210" y="15533"/>
                    <a:pt x="5199" y="15527"/>
                    <a:pt x="4541" y="15185"/>
                  </a:cubicBezTo>
                  <a:cubicBezTo>
                    <a:pt x="4541" y="15185"/>
                    <a:pt x="4539" y="15196"/>
                    <a:pt x="4493" y="15602"/>
                  </a:cubicBezTo>
                  <a:cubicBezTo>
                    <a:pt x="4493" y="15602"/>
                    <a:pt x="4502" y="15607"/>
                    <a:pt x="4924" y="15811"/>
                  </a:cubicBezTo>
                  <a:cubicBezTo>
                    <a:pt x="4876" y="15881"/>
                    <a:pt x="4828" y="15950"/>
                    <a:pt x="4756" y="16054"/>
                  </a:cubicBezTo>
                  <a:lnTo>
                    <a:pt x="4923" y="16298"/>
                  </a:lnTo>
                  <a:cubicBezTo>
                    <a:pt x="5115" y="16089"/>
                    <a:pt x="5306" y="15881"/>
                    <a:pt x="5527" y="15628"/>
                  </a:cubicBezTo>
                  <a:close/>
                  <a:moveTo>
                    <a:pt x="9067" y="17704"/>
                  </a:moveTo>
                  <a:lnTo>
                    <a:pt x="8763" y="17704"/>
                  </a:lnTo>
                  <a:lnTo>
                    <a:pt x="8682" y="18817"/>
                  </a:lnTo>
                  <a:lnTo>
                    <a:pt x="8905" y="18876"/>
                  </a:lnTo>
                  <a:close/>
                  <a:moveTo>
                    <a:pt x="7139" y="13662"/>
                  </a:moveTo>
                  <a:cubicBezTo>
                    <a:pt x="6895" y="13871"/>
                    <a:pt x="6700" y="14081"/>
                    <a:pt x="6474" y="14325"/>
                  </a:cubicBezTo>
                  <a:lnTo>
                    <a:pt x="6603" y="14570"/>
                  </a:lnTo>
                  <a:cubicBezTo>
                    <a:pt x="6847" y="14360"/>
                    <a:pt x="7042" y="14151"/>
                    <a:pt x="7268" y="13906"/>
                  </a:cubicBezTo>
                  <a:close/>
                  <a:moveTo>
                    <a:pt x="9391" y="14775"/>
                  </a:moveTo>
                  <a:lnTo>
                    <a:pt x="9148" y="14687"/>
                  </a:lnTo>
                  <a:lnTo>
                    <a:pt x="9006" y="15800"/>
                  </a:lnTo>
                  <a:lnTo>
                    <a:pt x="9249" y="15888"/>
                  </a:lnTo>
                  <a:close/>
                  <a:moveTo>
                    <a:pt x="9735" y="12050"/>
                  </a:moveTo>
                  <a:lnTo>
                    <a:pt x="9492" y="11963"/>
                  </a:lnTo>
                  <a:lnTo>
                    <a:pt x="9391" y="12812"/>
                  </a:lnTo>
                  <a:lnTo>
                    <a:pt x="9634" y="12871"/>
                  </a:lnTo>
                  <a:close/>
                  <a:moveTo>
                    <a:pt x="15746" y="16796"/>
                  </a:moveTo>
                  <a:lnTo>
                    <a:pt x="15503" y="16708"/>
                  </a:lnTo>
                  <a:lnTo>
                    <a:pt x="15361" y="17850"/>
                  </a:lnTo>
                  <a:lnTo>
                    <a:pt x="15604" y="17909"/>
                  </a:lnTo>
                  <a:close/>
                  <a:moveTo>
                    <a:pt x="10701" y="10439"/>
                  </a:moveTo>
                  <a:cubicBezTo>
                    <a:pt x="10457" y="10579"/>
                    <a:pt x="10262" y="10789"/>
                    <a:pt x="10018" y="10998"/>
                  </a:cubicBezTo>
                  <a:lnTo>
                    <a:pt x="10165" y="11348"/>
                  </a:lnTo>
                  <a:cubicBezTo>
                    <a:pt x="10360" y="11138"/>
                    <a:pt x="10604" y="10928"/>
                    <a:pt x="10830" y="10745"/>
                  </a:cubicBezTo>
                  <a:close/>
                  <a:moveTo>
                    <a:pt x="8966" y="6104"/>
                  </a:moveTo>
                  <a:lnTo>
                    <a:pt x="8278" y="5548"/>
                  </a:lnTo>
                  <a:lnTo>
                    <a:pt x="8197" y="5811"/>
                  </a:lnTo>
                  <a:lnTo>
                    <a:pt x="8865" y="6368"/>
                  </a:lnTo>
                  <a:close/>
                  <a:moveTo>
                    <a:pt x="16130" y="13779"/>
                  </a:moveTo>
                  <a:lnTo>
                    <a:pt x="15847" y="13720"/>
                  </a:lnTo>
                  <a:lnTo>
                    <a:pt x="15705" y="14833"/>
                  </a:lnTo>
                  <a:lnTo>
                    <a:pt x="15988" y="14892"/>
                  </a:lnTo>
                  <a:close/>
                  <a:moveTo>
                    <a:pt x="10848" y="7569"/>
                  </a:moveTo>
                  <a:lnTo>
                    <a:pt x="10119" y="7012"/>
                  </a:lnTo>
                  <a:lnTo>
                    <a:pt x="10018" y="7364"/>
                  </a:lnTo>
                  <a:lnTo>
                    <a:pt x="10686" y="7920"/>
                  </a:lnTo>
                  <a:close/>
                  <a:moveTo>
                    <a:pt x="12657" y="9023"/>
                  </a:moveTo>
                  <a:lnTo>
                    <a:pt x="12572" y="8962"/>
                  </a:lnTo>
                  <a:cubicBezTo>
                    <a:pt x="12572" y="8962"/>
                    <a:pt x="12561" y="8954"/>
                    <a:pt x="11937" y="8477"/>
                  </a:cubicBezTo>
                  <a:lnTo>
                    <a:pt x="11840" y="8824"/>
                  </a:lnTo>
                  <a:cubicBezTo>
                    <a:pt x="11840" y="8824"/>
                    <a:pt x="11848" y="8831"/>
                    <a:pt x="12279" y="9171"/>
                  </a:cubicBezTo>
                  <a:cubicBezTo>
                    <a:pt x="12132" y="9309"/>
                    <a:pt x="11986" y="9379"/>
                    <a:pt x="11858" y="9552"/>
                  </a:cubicBezTo>
                  <a:lnTo>
                    <a:pt x="11986" y="9795"/>
                  </a:lnTo>
                  <a:cubicBezTo>
                    <a:pt x="12230" y="9656"/>
                    <a:pt x="12425" y="9448"/>
                    <a:pt x="12663" y="9283"/>
                  </a:cubicBezTo>
                  <a:lnTo>
                    <a:pt x="12621" y="9101"/>
                  </a:lnTo>
                  <a:close/>
                  <a:moveTo>
                    <a:pt x="16474" y="10791"/>
                  </a:moveTo>
                  <a:lnTo>
                    <a:pt x="16231" y="10703"/>
                  </a:lnTo>
                  <a:lnTo>
                    <a:pt x="16090" y="11816"/>
                  </a:lnTo>
                  <a:lnTo>
                    <a:pt x="16333" y="11904"/>
                  </a:lnTo>
                  <a:close/>
                  <a:moveTo>
                    <a:pt x="14454" y="7627"/>
                  </a:moveTo>
                  <a:cubicBezTo>
                    <a:pt x="14210" y="7769"/>
                    <a:pt x="13966" y="7981"/>
                    <a:pt x="13740" y="8167"/>
                  </a:cubicBezTo>
                  <a:lnTo>
                    <a:pt x="13868" y="8477"/>
                  </a:lnTo>
                  <a:cubicBezTo>
                    <a:pt x="14063" y="8335"/>
                    <a:pt x="14307" y="8123"/>
                    <a:pt x="14539" y="7937"/>
                  </a:cubicBezTo>
                  <a:close/>
                  <a:moveTo>
                    <a:pt x="15422" y="7217"/>
                  </a:moveTo>
                  <a:lnTo>
                    <a:pt x="10119" y="1769"/>
                  </a:lnTo>
                  <a:lnTo>
                    <a:pt x="9978" y="2032"/>
                  </a:lnTo>
                  <a:lnTo>
                    <a:pt x="15219" y="7569"/>
                  </a:lnTo>
                  <a:close/>
                  <a:moveTo>
                    <a:pt x="16859" y="7774"/>
                  </a:moveTo>
                  <a:lnTo>
                    <a:pt x="16616" y="7715"/>
                  </a:lnTo>
                  <a:lnTo>
                    <a:pt x="16474" y="8828"/>
                  </a:lnTo>
                  <a:lnTo>
                    <a:pt x="16717" y="8887"/>
                  </a:lnTo>
                  <a:close/>
                  <a:moveTo>
                    <a:pt x="16418" y="6456"/>
                  </a:moveTo>
                  <a:cubicBezTo>
                    <a:pt x="16128" y="6594"/>
                    <a:pt x="15886" y="6733"/>
                    <a:pt x="15657" y="6914"/>
                  </a:cubicBezTo>
                  <a:lnTo>
                    <a:pt x="15741" y="7217"/>
                  </a:lnTo>
                  <a:cubicBezTo>
                    <a:pt x="15983" y="7079"/>
                    <a:pt x="16225" y="6940"/>
                    <a:pt x="16503" y="6758"/>
                  </a:cubicBezTo>
                  <a:close/>
                  <a:moveTo>
                    <a:pt x="18401" y="5460"/>
                  </a:moveTo>
                  <a:cubicBezTo>
                    <a:pt x="18160" y="5600"/>
                    <a:pt x="17918" y="5671"/>
                    <a:pt x="17640" y="5855"/>
                  </a:cubicBezTo>
                  <a:lnTo>
                    <a:pt x="17725" y="6163"/>
                  </a:lnTo>
                  <a:cubicBezTo>
                    <a:pt x="17966" y="6022"/>
                    <a:pt x="18208" y="5952"/>
                    <a:pt x="18486" y="5767"/>
                  </a:cubicBezTo>
                  <a:close/>
                  <a:moveTo>
                    <a:pt x="19891" y="6902"/>
                  </a:moveTo>
                  <a:lnTo>
                    <a:pt x="20894" y="8008"/>
                  </a:lnTo>
                  <a:cubicBezTo>
                    <a:pt x="21600" y="12049"/>
                    <a:pt x="20538" y="14864"/>
                    <a:pt x="18546" y="16849"/>
                  </a:cubicBezTo>
                  <a:cubicBezTo>
                    <a:pt x="18546" y="16849"/>
                    <a:pt x="18557" y="16767"/>
                    <a:pt x="19891" y="6902"/>
                  </a:cubicBezTo>
                  <a:close/>
                  <a:moveTo>
                    <a:pt x="13637" y="0"/>
                  </a:moveTo>
                  <a:lnTo>
                    <a:pt x="14642" y="1109"/>
                  </a:lnTo>
                  <a:lnTo>
                    <a:pt x="14632" y="1124"/>
                  </a:lnTo>
                  <a:lnTo>
                    <a:pt x="15260" y="1827"/>
                  </a:lnTo>
                  <a:lnTo>
                    <a:pt x="15273" y="1806"/>
                  </a:lnTo>
                  <a:lnTo>
                    <a:pt x="16305" y="2945"/>
                  </a:lnTo>
                  <a:lnTo>
                    <a:pt x="16272" y="3028"/>
                  </a:lnTo>
                  <a:lnTo>
                    <a:pt x="16899" y="3731"/>
                  </a:lnTo>
                  <a:lnTo>
                    <a:pt x="16936" y="3641"/>
                  </a:lnTo>
                  <a:lnTo>
                    <a:pt x="17991" y="4805"/>
                  </a:lnTo>
                  <a:lnTo>
                    <a:pt x="17972" y="4845"/>
                  </a:lnTo>
                  <a:lnTo>
                    <a:pt x="18579" y="5548"/>
                  </a:lnTo>
                  <a:lnTo>
                    <a:pt x="18611" y="5489"/>
                  </a:lnTo>
                  <a:lnTo>
                    <a:pt x="19633" y="6617"/>
                  </a:lnTo>
                  <a:lnTo>
                    <a:pt x="18257" y="17129"/>
                  </a:lnTo>
                  <a:cubicBezTo>
                    <a:pt x="16571" y="18596"/>
                    <a:pt x="14307" y="19574"/>
                    <a:pt x="11947" y="20203"/>
                  </a:cubicBezTo>
                  <a:cubicBezTo>
                    <a:pt x="11947" y="20202"/>
                    <a:pt x="11957" y="20126"/>
                    <a:pt x="13392" y="9444"/>
                  </a:cubicBezTo>
                  <a:cubicBezTo>
                    <a:pt x="13392" y="9444"/>
                    <a:pt x="13383" y="9442"/>
                    <a:pt x="13103" y="9374"/>
                  </a:cubicBezTo>
                  <a:cubicBezTo>
                    <a:pt x="13103" y="9374"/>
                    <a:pt x="13095" y="9434"/>
                    <a:pt x="11658" y="20342"/>
                  </a:cubicBezTo>
                  <a:cubicBezTo>
                    <a:pt x="10646" y="20552"/>
                    <a:pt x="9683" y="20762"/>
                    <a:pt x="8671" y="20901"/>
                  </a:cubicBezTo>
                  <a:cubicBezTo>
                    <a:pt x="8671" y="20901"/>
                    <a:pt x="8671" y="20899"/>
                    <a:pt x="8671" y="20875"/>
                  </a:cubicBezTo>
                  <a:lnTo>
                    <a:pt x="8671" y="20692"/>
                  </a:lnTo>
                  <a:cubicBezTo>
                    <a:pt x="8671" y="20692"/>
                    <a:pt x="8669" y="20692"/>
                    <a:pt x="8641" y="20692"/>
                  </a:cubicBezTo>
                  <a:lnTo>
                    <a:pt x="8430" y="20692"/>
                  </a:lnTo>
                  <a:cubicBezTo>
                    <a:pt x="8430" y="20692"/>
                    <a:pt x="8430" y="20694"/>
                    <a:pt x="8424" y="20727"/>
                  </a:cubicBezTo>
                  <a:lnTo>
                    <a:pt x="8382" y="20971"/>
                  </a:lnTo>
                  <a:cubicBezTo>
                    <a:pt x="7370" y="21111"/>
                    <a:pt x="6359" y="21251"/>
                    <a:pt x="5395" y="21321"/>
                  </a:cubicBezTo>
                  <a:cubicBezTo>
                    <a:pt x="5395" y="21320"/>
                    <a:pt x="5404" y="21260"/>
                    <a:pt x="6262" y="15033"/>
                  </a:cubicBezTo>
                  <a:cubicBezTo>
                    <a:pt x="6262" y="15033"/>
                    <a:pt x="6261" y="15032"/>
                    <a:pt x="6232" y="15024"/>
                  </a:cubicBezTo>
                  <a:lnTo>
                    <a:pt x="6022" y="14963"/>
                  </a:lnTo>
                  <a:cubicBezTo>
                    <a:pt x="6021" y="14963"/>
                    <a:pt x="6014" y="15016"/>
                    <a:pt x="5106" y="21321"/>
                  </a:cubicBezTo>
                  <a:cubicBezTo>
                    <a:pt x="3228" y="21530"/>
                    <a:pt x="1493" y="21530"/>
                    <a:pt x="289" y="21600"/>
                  </a:cubicBezTo>
                  <a:lnTo>
                    <a:pt x="578" y="21251"/>
                  </a:lnTo>
                  <a:cubicBezTo>
                    <a:pt x="578" y="21251"/>
                    <a:pt x="577" y="21249"/>
                    <a:pt x="554" y="21216"/>
                  </a:cubicBezTo>
                  <a:lnTo>
                    <a:pt x="385" y="20971"/>
                  </a:lnTo>
                  <a:cubicBezTo>
                    <a:pt x="241" y="21181"/>
                    <a:pt x="96" y="21321"/>
                    <a:pt x="0" y="21460"/>
                  </a:cubicBezTo>
                  <a:cubicBezTo>
                    <a:pt x="289" y="20342"/>
                    <a:pt x="674" y="19015"/>
                    <a:pt x="1156" y="17548"/>
                  </a:cubicBezTo>
                  <a:cubicBezTo>
                    <a:pt x="1156" y="17548"/>
                    <a:pt x="1175" y="17559"/>
                    <a:pt x="3083" y="18736"/>
                  </a:cubicBezTo>
                  <a:cubicBezTo>
                    <a:pt x="3083" y="18735"/>
                    <a:pt x="3084" y="18733"/>
                    <a:pt x="3095" y="18692"/>
                  </a:cubicBezTo>
                  <a:lnTo>
                    <a:pt x="3179" y="18386"/>
                  </a:lnTo>
                  <a:cubicBezTo>
                    <a:pt x="3179" y="18386"/>
                    <a:pt x="3159" y="18374"/>
                    <a:pt x="1252" y="17199"/>
                  </a:cubicBezTo>
                  <a:cubicBezTo>
                    <a:pt x="2168" y="14544"/>
                    <a:pt x="3468" y="11470"/>
                    <a:pt x="5010" y="8605"/>
                  </a:cubicBezTo>
                  <a:cubicBezTo>
                    <a:pt x="5010" y="8605"/>
                    <a:pt x="5034" y="8628"/>
                    <a:pt x="8719" y="12099"/>
                  </a:cubicBezTo>
                  <a:cubicBezTo>
                    <a:pt x="8527" y="12308"/>
                    <a:pt x="8382" y="12448"/>
                    <a:pt x="8237" y="12588"/>
                  </a:cubicBezTo>
                  <a:cubicBezTo>
                    <a:pt x="8238" y="12588"/>
                    <a:pt x="8238" y="12589"/>
                    <a:pt x="8256" y="12622"/>
                  </a:cubicBezTo>
                  <a:lnTo>
                    <a:pt x="8382" y="12867"/>
                  </a:lnTo>
                  <a:cubicBezTo>
                    <a:pt x="8575" y="12657"/>
                    <a:pt x="8816" y="12518"/>
                    <a:pt x="9008" y="12308"/>
                  </a:cubicBezTo>
                  <a:cubicBezTo>
                    <a:pt x="9008" y="12308"/>
                    <a:pt x="9008" y="12307"/>
                    <a:pt x="9002" y="12291"/>
                  </a:cubicBezTo>
                  <a:lnTo>
                    <a:pt x="8960" y="12168"/>
                  </a:lnTo>
                  <a:cubicBezTo>
                    <a:pt x="8960" y="12168"/>
                    <a:pt x="8961" y="12166"/>
                    <a:pt x="8972" y="12142"/>
                  </a:cubicBezTo>
                  <a:lnTo>
                    <a:pt x="9056" y="11959"/>
                  </a:lnTo>
                  <a:cubicBezTo>
                    <a:pt x="9056" y="11958"/>
                    <a:pt x="9022" y="11927"/>
                    <a:pt x="5154" y="8326"/>
                  </a:cubicBezTo>
                  <a:cubicBezTo>
                    <a:pt x="7582" y="3894"/>
                    <a:pt x="10568" y="199"/>
                    <a:pt x="13637" y="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8300299">
              <a:off x="6134176" y="236834"/>
              <a:ext cx="481014" cy="549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1" h="21526" extrusionOk="0">
                  <a:moveTo>
                    <a:pt x="16482" y="5469"/>
                  </a:moveTo>
                  <a:lnTo>
                    <a:pt x="17270" y="6242"/>
                  </a:lnTo>
                  <a:lnTo>
                    <a:pt x="17480" y="5920"/>
                  </a:lnTo>
                  <a:lnTo>
                    <a:pt x="16666" y="5147"/>
                  </a:lnTo>
                  <a:close/>
                  <a:moveTo>
                    <a:pt x="14278" y="3473"/>
                  </a:moveTo>
                  <a:lnTo>
                    <a:pt x="15091" y="4246"/>
                  </a:lnTo>
                  <a:lnTo>
                    <a:pt x="15275" y="3860"/>
                  </a:lnTo>
                  <a:lnTo>
                    <a:pt x="14462" y="3087"/>
                  </a:lnTo>
                  <a:close/>
                  <a:moveTo>
                    <a:pt x="12152" y="1380"/>
                  </a:moveTo>
                  <a:lnTo>
                    <a:pt x="12966" y="2153"/>
                  </a:lnTo>
                  <a:lnTo>
                    <a:pt x="13176" y="1863"/>
                  </a:lnTo>
                  <a:lnTo>
                    <a:pt x="12362" y="1091"/>
                  </a:lnTo>
                  <a:close/>
                  <a:moveTo>
                    <a:pt x="16162" y="6918"/>
                  </a:moveTo>
                  <a:cubicBezTo>
                    <a:pt x="16475" y="6764"/>
                    <a:pt x="16789" y="6686"/>
                    <a:pt x="17149" y="6484"/>
                  </a:cubicBezTo>
                  <a:lnTo>
                    <a:pt x="17039" y="6145"/>
                  </a:lnTo>
                  <a:cubicBezTo>
                    <a:pt x="16726" y="6300"/>
                    <a:pt x="16412" y="6377"/>
                    <a:pt x="16052" y="6580"/>
                  </a:cubicBezTo>
                  <a:close/>
                  <a:moveTo>
                    <a:pt x="13590" y="8077"/>
                  </a:moveTo>
                  <a:cubicBezTo>
                    <a:pt x="13903" y="7925"/>
                    <a:pt x="14217" y="7773"/>
                    <a:pt x="14577" y="7573"/>
                  </a:cubicBezTo>
                  <a:lnTo>
                    <a:pt x="14467" y="7240"/>
                  </a:lnTo>
                  <a:cubicBezTo>
                    <a:pt x="14091" y="7392"/>
                    <a:pt x="13778" y="7545"/>
                    <a:pt x="13480" y="7744"/>
                  </a:cubicBezTo>
                  <a:close/>
                  <a:moveTo>
                    <a:pt x="14540" y="9848"/>
                  </a:moveTo>
                  <a:lnTo>
                    <a:pt x="14855" y="9912"/>
                  </a:lnTo>
                  <a:lnTo>
                    <a:pt x="15039" y="8689"/>
                  </a:lnTo>
                  <a:lnTo>
                    <a:pt x="14724" y="8625"/>
                  </a:lnTo>
                  <a:close/>
                  <a:moveTo>
                    <a:pt x="6116" y="2378"/>
                  </a:moveTo>
                  <a:lnTo>
                    <a:pt x="12913" y="8464"/>
                  </a:lnTo>
                  <a:lnTo>
                    <a:pt x="13176" y="8077"/>
                  </a:lnTo>
                  <a:lnTo>
                    <a:pt x="6300" y="2089"/>
                  </a:lnTo>
                  <a:close/>
                  <a:moveTo>
                    <a:pt x="11161" y="9462"/>
                  </a:moveTo>
                  <a:cubicBezTo>
                    <a:pt x="11414" y="9306"/>
                    <a:pt x="11731" y="9073"/>
                    <a:pt x="12031" y="8868"/>
                  </a:cubicBezTo>
                  <a:lnTo>
                    <a:pt x="11921" y="8528"/>
                  </a:lnTo>
                  <a:cubicBezTo>
                    <a:pt x="11604" y="8684"/>
                    <a:pt x="11288" y="8917"/>
                    <a:pt x="10995" y="9121"/>
                  </a:cubicBezTo>
                  <a:close/>
                  <a:moveTo>
                    <a:pt x="14042" y="13132"/>
                  </a:moveTo>
                  <a:lnTo>
                    <a:pt x="14357" y="13229"/>
                  </a:lnTo>
                  <a:lnTo>
                    <a:pt x="14540" y="12005"/>
                  </a:lnTo>
                  <a:lnTo>
                    <a:pt x="14225" y="11909"/>
                  </a:lnTo>
                  <a:close/>
                  <a:moveTo>
                    <a:pt x="8720" y="10911"/>
                  </a:moveTo>
                  <a:cubicBezTo>
                    <a:pt x="9037" y="10758"/>
                    <a:pt x="9290" y="10529"/>
                    <a:pt x="9598" y="10348"/>
                  </a:cubicBezTo>
                  <a:lnTo>
                    <a:pt x="9543" y="10148"/>
                  </a:lnTo>
                  <a:lnTo>
                    <a:pt x="9591" y="10062"/>
                  </a:lnTo>
                  <a:lnTo>
                    <a:pt x="9480" y="9996"/>
                  </a:lnTo>
                  <a:cubicBezTo>
                    <a:pt x="9480" y="9995"/>
                    <a:pt x="9467" y="9987"/>
                    <a:pt x="8657" y="9462"/>
                  </a:cubicBezTo>
                  <a:lnTo>
                    <a:pt x="8530" y="9843"/>
                  </a:lnTo>
                  <a:cubicBezTo>
                    <a:pt x="8531" y="9843"/>
                    <a:pt x="8541" y="9850"/>
                    <a:pt x="9100" y="10224"/>
                  </a:cubicBezTo>
                  <a:cubicBezTo>
                    <a:pt x="8910" y="10377"/>
                    <a:pt x="8720" y="10453"/>
                    <a:pt x="8554" y="10644"/>
                  </a:cubicBezTo>
                  <a:close/>
                  <a:moveTo>
                    <a:pt x="6168" y="8238"/>
                  </a:moveTo>
                  <a:lnTo>
                    <a:pt x="7034" y="8850"/>
                  </a:lnTo>
                  <a:lnTo>
                    <a:pt x="7244" y="8464"/>
                  </a:lnTo>
                  <a:lnTo>
                    <a:pt x="6300" y="7852"/>
                  </a:lnTo>
                  <a:close/>
                  <a:moveTo>
                    <a:pt x="13543" y="16448"/>
                  </a:moveTo>
                  <a:lnTo>
                    <a:pt x="13910" y="16513"/>
                  </a:lnTo>
                  <a:lnTo>
                    <a:pt x="14094" y="15289"/>
                  </a:lnTo>
                  <a:lnTo>
                    <a:pt x="13727" y="15225"/>
                  </a:lnTo>
                  <a:close/>
                  <a:moveTo>
                    <a:pt x="3806" y="6532"/>
                  </a:moveTo>
                  <a:lnTo>
                    <a:pt x="4672" y="7144"/>
                  </a:lnTo>
                  <a:lnTo>
                    <a:pt x="4804" y="6854"/>
                  </a:lnTo>
                  <a:lnTo>
                    <a:pt x="3911" y="6242"/>
                  </a:lnTo>
                  <a:close/>
                  <a:moveTo>
                    <a:pt x="13097" y="19765"/>
                  </a:moveTo>
                  <a:lnTo>
                    <a:pt x="13412" y="19829"/>
                  </a:lnTo>
                  <a:lnTo>
                    <a:pt x="13596" y="18606"/>
                  </a:lnTo>
                  <a:lnTo>
                    <a:pt x="13281" y="18509"/>
                  </a:lnTo>
                  <a:close/>
                  <a:moveTo>
                    <a:pt x="6358" y="12617"/>
                  </a:moveTo>
                  <a:cubicBezTo>
                    <a:pt x="6611" y="12387"/>
                    <a:pt x="6928" y="12156"/>
                    <a:pt x="7221" y="11955"/>
                  </a:cubicBezTo>
                  <a:lnTo>
                    <a:pt x="7055" y="11619"/>
                  </a:lnTo>
                  <a:cubicBezTo>
                    <a:pt x="6738" y="11772"/>
                    <a:pt x="6485" y="12003"/>
                    <a:pt x="6168" y="12233"/>
                  </a:cubicBezTo>
                  <a:close/>
                  <a:moveTo>
                    <a:pt x="5355" y="14227"/>
                  </a:moveTo>
                  <a:lnTo>
                    <a:pt x="5670" y="14291"/>
                  </a:lnTo>
                  <a:lnTo>
                    <a:pt x="5801" y="13390"/>
                  </a:lnTo>
                  <a:lnTo>
                    <a:pt x="5486" y="13293"/>
                  </a:lnTo>
                  <a:close/>
                  <a:moveTo>
                    <a:pt x="4199" y="13688"/>
                  </a:moveTo>
                  <a:lnTo>
                    <a:pt x="2586" y="11927"/>
                  </a:lnTo>
                  <a:cubicBezTo>
                    <a:pt x="3116" y="12351"/>
                    <a:pt x="3743" y="12851"/>
                    <a:pt x="4484" y="13442"/>
                  </a:cubicBezTo>
                  <a:close/>
                  <a:moveTo>
                    <a:pt x="11379" y="21526"/>
                  </a:moveTo>
                  <a:lnTo>
                    <a:pt x="9180" y="19126"/>
                  </a:lnTo>
                  <a:cubicBezTo>
                    <a:pt x="9457" y="17377"/>
                    <a:pt x="9885" y="14682"/>
                    <a:pt x="10543" y="10524"/>
                  </a:cubicBezTo>
                  <a:cubicBezTo>
                    <a:pt x="10543" y="10524"/>
                    <a:pt x="10535" y="10523"/>
                    <a:pt x="10169" y="10448"/>
                  </a:cubicBezTo>
                  <a:cubicBezTo>
                    <a:pt x="10168" y="10448"/>
                    <a:pt x="10161" y="10498"/>
                    <a:pt x="8872" y="18789"/>
                  </a:cubicBezTo>
                  <a:lnTo>
                    <a:pt x="4461" y="13974"/>
                  </a:lnTo>
                  <a:cubicBezTo>
                    <a:pt x="4599" y="13880"/>
                    <a:pt x="4736" y="13786"/>
                    <a:pt x="4859" y="13673"/>
                  </a:cubicBezTo>
                  <a:cubicBezTo>
                    <a:pt x="4859" y="13673"/>
                    <a:pt x="4858" y="13671"/>
                    <a:pt x="4851" y="13654"/>
                  </a:cubicBezTo>
                  <a:lnTo>
                    <a:pt x="4796" y="13519"/>
                  </a:lnTo>
                  <a:cubicBezTo>
                    <a:pt x="4796" y="13519"/>
                    <a:pt x="4798" y="13517"/>
                    <a:pt x="4812" y="13490"/>
                  </a:cubicBezTo>
                  <a:lnTo>
                    <a:pt x="4921" y="13289"/>
                  </a:lnTo>
                  <a:cubicBezTo>
                    <a:pt x="4921" y="13289"/>
                    <a:pt x="4883" y="13259"/>
                    <a:pt x="994" y="10189"/>
                  </a:cubicBezTo>
                  <a:lnTo>
                    <a:pt x="0" y="9105"/>
                  </a:lnTo>
                  <a:cubicBezTo>
                    <a:pt x="3287" y="4051"/>
                    <a:pt x="7358" y="-74"/>
                    <a:pt x="11501" y="1"/>
                  </a:cubicBezTo>
                  <a:cubicBezTo>
                    <a:pt x="14019" y="47"/>
                    <a:pt x="16564" y="1646"/>
                    <a:pt x="18976" y="5533"/>
                  </a:cubicBezTo>
                  <a:cubicBezTo>
                    <a:pt x="18851" y="5533"/>
                    <a:pt x="18789" y="5533"/>
                    <a:pt x="18664" y="5610"/>
                  </a:cubicBezTo>
                  <a:cubicBezTo>
                    <a:pt x="18664" y="5610"/>
                    <a:pt x="18665" y="5613"/>
                    <a:pt x="18680" y="5658"/>
                  </a:cubicBezTo>
                  <a:lnTo>
                    <a:pt x="18789" y="5994"/>
                  </a:lnTo>
                  <a:cubicBezTo>
                    <a:pt x="18914" y="5917"/>
                    <a:pt x="19039" y="5917"/>
                    <a:pt x="19226" y="5840"/>
                  </a:cubicBezTo>
                  <a:cubicBezTo>
                    <a:pt x="19351" y="6147"/>
                    <a:pt x="19539" y="6455"/>
                    <a:pt x="19664" y="6685"/>
                  </a:cubicBezTo>
                  <a:cubicBezTo>
                    <a:pt x="21600" y="12367"/>
                    <a:pt x="20226" y="16130"/>
                    <a:pt x="17227" y="18664"/>
                  </a:cubicBezTo>
                  <a:cubicBezTo>
                    <a:pt x="17227" y="18664"/>
                    <a:pt x="17239" y="18591"/>
                    <a:pt x="19101" y="6915"/>
                  </a:cubicBezTo>
                  <a:cubicBezTo>
                    <a:pt x="19101" y="6915"/>
                    <a:pt x="19093" y="6914"/>
                    <a:pt x="18727" y="6838"/>
                  </a:cubicBezTo>
                  <a:lnTo>
                    <a:pt x="16853" y="18971"/>
                  </a:lnTo>
                  <a:cubicBezTo>
                    <a:pt x="15328" y="20096"/>
                    <a:pt x="13439" y="20959"/>
                    <a:pt x="11379" y="21526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8557941" flipH="1">
              <a:off x="5457900" y="171747"/>
              <a:ext cx="533402" cy="53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9604" y="6439"/>
                  </a:moveTo>
                  <a:lnTo>
                    <a:pt x="8881" y="5888"/>
                  </a:lnTo>
                  <a:lnTo>
                    <a:pt x="8968" y="5627"/>
                  </a:lnTo>
                  <a:lnTo>
                    <a:pt x="9714" y="6178"/>
                  </a:lnTo>
                  <a:close/>
                  <a:moveTo>
                    <a:pt x="3508" y="14972"/>
                  </a:moveTo>
                  <a:lnTo>
                    <a:pt x="2675" y="14566"/>
                  </a:lnTo>
                  <a:lnTo>
                    <a:pt x="2763" y="14218"/>
                  </a:lnTo>
                  <a:lnTo>
                    <a:pt x="3596" y="14624"/>
                  </a:lnTo>
                  <a:close/>
                  <a:moveTo>
                    <a:pt x="16533" y="1941"/>
                  </a:moveTo>
                  <a:lnTo>
                    <a:pt x="15854" y="1244"/>
                  </a:lnTo>
                  <a:lnTo>
                    <a:pt x="16029" y="983"/>
                  </a:lnTo>
                  <a:lnTo>
                    <a:pt x="16709" y="1679"/>
                  </a:lnTo>
                  <a:close/>
                  <a:moveTo>
                    <a:pt x="11578" y="7978"/>
                  </a:moveTo>
                  <a:lnTo>
                    <a:pt x="10854" y="7426"/>
                  </a:lnTo>
                  <a:lnTo>
                    <a:pt x="10964" y="7078"/>
                  </a:lnTo>
                  <a:lnTo>
                    <a:pt x="11753" y="7629"/>
                  </a:lnTo>
                  <a:close/>
                  <a:moveTo>
                    <a:pt x="3501" y="18078"/>
                  </a:moveTo>
                  <a:lnTo>
                    <a:pt x="3316" y="17839"/>
                  </a:lnTo>
                  <a:cubicBezTo>
                    <a:pt x="3554" y="17599"/>
                    <a:pt x="3765" y="17394"/>
                    <a:pt x="3977" y="17120"/>
                  </a:cubicBezTo>
                  <a:lnTo>
                    <a:pt x="4162" y="17360"/>
                  </a:lnTo>
                  <a:cubicBezTo>
                    <a:pt x="3924" y="17668"/>
                    <a:pt x="3712" y="17873"/>
                    <a:pt x="3501" y="18078"/>
                  </a:cubicBezTo>
                  <a:close/>
                  <a:moveTo>
                    <a:pt x="5334" y="16279"/>
                  </a:moveTo>
                  <a:lnTo>
                    <a:pt x="5153" y="16037"/>
                  </a:lnTo>
                  <a:cubicBezTo>
                    <a:pt x="5231" y="15934"/>
                    <a:pt x="5283" y="15865"/>
                    <a:pt x="5334" y="15796"/>
                  </a:cubicBezTo>
                  <a:cubicBezTo>
                    <a:pt x="4878" y="15594"/>
                    <a:pt x="4868" y="15589"/>
                    <a:pt x="4868" y="15589"/>
                  </a:cubicBezTo>
                  <a:cubicBezTo>
                    <a:pt x="4919" y="15184"/>
                    <a:pt x="4920" y="15176"/>
                    <a:pt x="4920" y="15176"/>
                  </a:cubicBezTo>
                  <a:lnTo>
                    <a:pt x="5555" y="15477"/>
                  </a:lnTo>
                  <a:cubicBezTo>
                    <a:pt x="5642" y="15519"/>
                    <a:pt x="5645" y="15520"/>
                    <a:pt x="5645" y="15520"/>
                  </a:cubicBezTo>
                  <a:cubicBezTo>
                    <a:pt x="5697" y="15451"/>
                    <a:pt x="5749" y="15382"/>
                    <a:pt x="5853" y="15314"/>
                  </a:cubicBezTo>
                  <a:lnTo>
                    <a:pt x="5989" y="15615"/>
                  </a:lnTo>
                  <a:cubicBezTo>
                    <a:pt x="5749" y="15865"/>
                    <a:pt x="5542" y="16072"/>
                    <a:pt x="5334" y="16279"/>
                  </a:cubicBezTo>
                  <a:close/>
                  <a:moveTo>
                    <a:pt x="1721" y="20023"/>
                  </a:moveTo>
                  <a:lnTo>
                    <a:pt x="1513" y="19674"/>
                  </a:lnTo>
                  <a:cubicBezTo>
                    <a:pt x="1721" y="19465"/>
                    <a:pt x="1930" y="19256"/>
                    <a:pt x="2190" y="18978"/>
                  </a:cubicBezTo>
                  <a:lnTo>
                    <a:pt x="2346" y="19256"/>
                  </a:lnTo>
                  <a:cubicBezTo>
                    <a:pt x="2138" y="19535"/>
                    <a:pt x="1930" y="19744"/>
                    <a:pt x="1721" y="20023"/>
                  </a:cubicBezTo>
                  <a:close/>
                  <a:moveTo>
                    <a:pt x="7874" y="13909"/>
                  </a:moveTo>
                  <a:cubicBezTo>
                    <a:pt x="7630" y="14151"/>
                    <a:pt x="7418" y="14359"/>
                    <a:pt x="7154" y="14566"/>
                  </a:cubicBezTo>
                  <a:lnTo>
                    <a:pt x="7015" y="14324"/>
                  </a:lnTo>
                  <a:cubicBezTo>
                    <a:pt x="7259" y="14082"/>
                    <a:pt x="7471" y="13874"/>
                    <a:pt x="7735" y="13666"/>
                  </a:cubicBezTo>
                  <a:close/>
                  <a:moveTo>
                    <a:pt x="18310" y="3827"/>
                  </a:moveTo>
                  <a:lnTo>
                    <a:pt x="17630" y="3131"/>
                  </a:lnTo>
                  <a:lnTo>
                    <a:pt x="17783" y="2782"/>
                  </a:lnTo>
                  <a:lnTo>
                    <a:pt x="18463" y="3479"/>
                  </a:lnTo>
                  <a:close/>
                  <a:moveTo>
                    <a:pt x="11733" y="10777"/>
                  </a:moveTo>
                  <a:cubicBezTo>
                    <a:pt x="11489" y="10958"/>
                    <a:pt x="11224" y="11166"/>
                    <a:pt x="11013" y="11373"/>
                  </a:cubicBezTo>
                  <a:lnTo>
                    <a:pt x="10854" y="11027"/>
                  </a:lnTo>
                  <a:cubicBezTo>
                    <a:pt x="11119" y="10820"/>
                    <a:pt x="11330" y="10612"/>
                    <a:pt x="11595" y="10474"/>
                  </a:cubicBezTo>
                  <a:close/>
                  <a:moveTo>
                    <a:pt x="13720" y="9328"/>
                  </a:moveTo>
                  <a:cubicBezTo>
                    <a:pt x="13462" y="9491"/>
                    <a:pt x="13251" y="9698"/>
                    <a:pt x="12986" y="9835"/>
                  </a:cubicBezTo>
                  <a:lnTo>
                    <a:pt x="12848" y="9595"/>
                  </a:lnTo>
                  <a:cubicBezTo>
                    <a:pt x="12986" y="9423"/>
                    <a:pt x="13145" y="9354"/>
                    <a:pt x="13304" y="9216"/>
                  </a:cubicBezTo>
                  <a:cubicBezTo>
                    <a:pt x="12839" y="8881"/>
                    <a:pt x="12828" y="8873"/>
                    <a:pt x="12828" y="8873"/>
                  </a:cubicBezTo>
                  <a:lnTo>
                    <a:pt x="12933" y="8529"/>
                  </a:lnTo>
                  <a:cubicBezTo>
                    <a:pt x="13611" y="9003"/>
                    <a:pt x="13621" y="9010"/>
                    <a:pt x="13621" y="9010"/>
                  </a:cubicBezTo>
                  <a:lnTo>
                    <a:pt x="13714" y="9070"/>
                  </a:lnTo>
                  <a:lnTo>
                    <a:pt x="13674" y="9148"/>
                  </a:lnTo>
                  <a:close/>
                  <a:moveTo>
                    <a:pt x="10438" y="12883"/>
                  </a:moveTo>
                  <a:lnTo>
                    <a:pt x="10174" y="12825"/>
                  </a:lnTo>
                  <a:lnTo>
                    <a:pt x="10284" y="11983"/>
                  </a:lnTo>
                  <a:lnTo>
                    <a:pt x="10547" y="12070"/>
                  </a:lnTo>
                  <a:close/>
                  <a:moveTo>
                    <a:pt x="15753" y="7994"/>
                  </a:moveTo>
                  <a:cubicBezTo>
                    <a:pt x="15502" y="8178"/>
                    <a:pt x="15237" y="8389"/>
                    <a:pt x="15026" y="8529"/>
                  </a:cubicBezTo>
                  <a:lnTo>
                    <a:pt x="14887" y="8222"/>
                  </a:lnTo>
                  <a:cubicBezTo>
                    <a:pt x="15131" y="8038"/>
                    <a:pt x="15396" y="7828"/>
                    <a:pt x="15660" y="7687"/>
                  </a:cubicBezTo>
                  <a:close/>
                  <a:moveTo>
                    <a:pt x="16490" y="7629"/>
                  </a:moveTo>
                  <a:lnTo>
                    <a:pt x="10810" y="2144"/>
                  </a:lnTo>
                  <a:lnTo>
                    <a:pt x="10964" y="1883"/>
                  </a:lnTo>
                  <a:lnTo>
                    <a:pt x="16709" y="7281"/>
                  </a:lnTo>
                  <a:close/>
                  <a:moveTo>
                    <a:pt x="17880" y="6827"/>
                  </a:moveTo>
                  <a:cubicBezTo>
                    <a:pt x="17579" y="7007"/>
                    <a:pt x="17317" y="7144"/>
                    <a:pt x="17055" y="7281"/>
                  </a:cubicBezTo>
                  <a:lnTo>
                    <a:pt x="16963" y="6981"/>
                  </a:lnTo>
                  <a:cubicBezTo>
                    <a:pt x="17212" y="6801"/>
                    <a:pt x="17474" y="6664"/>
                    <a:pt x="17788" y="6526"/>
                  </a:cubicBezTo>
                  <a:close/>
                  <a:moveTo>
                    <a:pt x="20130" y="5627"/>
                  </a:moveTo>
                  <a:lnTo>
                    <a:pt x="19472" y="4930"/>
                  </a:lnTo>
                  <a:lnTo>
                    <a:pt x="19625" y="4640"/>
                  </a:lnTo>
                  <a:lnTo>
                    <a:pt x="20305" y="5336"/>
                  </a:lnTo>
                  <a:close/>
                  <a:moveTo>
                    <a:pt x="10021" y="15872"/>
                  </a:moveTo>
                  <a:lnTo>
                    <a:pt x="9758" y="15785"/>
                  </a:lnTo>
                  <a:lnTo>
                    <a:pt x="9911" y="14682"/>
                  </a:lnTo>
                  <a:lnTo>
                    <a:pt x="10174" y="14769"/>
                  </a:lnTo>
                  <a:close/>
                  <a:moveTo>
                    <a:pt x="20029" y="5844"/>
                  </a:moveTo>
                  <a:cubicBezTo>
                    <a:pt x="19728" y="6027"/>
                    <a:pt x="19466" y="6097"/>
                    <a:pt x="19204" y="6236"/>
                  </a:cubicBezTo>
                  <a:lnTo>
                    <a:pt x="19112" y="5931"/>
                  </a:lnTo>
                  <a:cubicBezTo>
                    <a:pt x="19413" y="5749"/>
                    <a:pt x="19675" y="5679"/>
                    <a:pt x="19937" y="5540"/>
                  </a:cubicBezTo>
                  <a:close/>
                  <a:moveTo>
                    <a:pt x="5846" y="21251"/>
                  </a:moveTo>
                  <a:lnTo>
                    <a:pt x="13624" y="13389"/>
                  </a:lnTo>
                  <a:cubicBezTo>
                    <a:pt x="14191" y="9452"/>
                    <a:pt x="14196" y="9418"/>
                    <a:pt x="14196" y="9418"/>
                  </a:cubicBezTo>
                  <a:cubicBezTo>
                    <a:pt x="14503" y="9486"/>
                    <a:pt x="14509" y="9487"/>
                    <a:pt x="14510" y="9487"/>
                  </a:cubicBezTo>
                  <a:cubicBezTo>
                    <a:pt x="14313" y="10825"/>
                    <a:pt x="14141" y="11995"/>
                    <a:pt x="13991" y="13018"/>
                  </a:cubicBezTo>
                  <a:lnTo>
                    <a:pt x="18045" y="8921"/>
                  </a:lnTo>
                  <a:lnTo>
                    <a:pt x="17849" y="8877"/>
                  </a:lnTo>
                  <a:lnTo>
                    <a:pt x="18003" y="7774"/>
                  </a:lnTo>
                  <a:lnTo>
                    <a:pt x="18266" y="7832"/>
                  </a:lnTo>
                  <a:lnTo>
                    <a:pt x="18126" y="8839"/>
                  </a:lnTo>
                  <a:lnTo>
                    <a:pt x="21600" y="5327"/>
                  </a:lnTo>
                  <a:lnTo>
                    <a:pt x="21399" y="5403"/>
                  </a:lnTo>
                  <a:lnTo>
                    <a:pt x="21308" y="5100"/>
                  </a:lnTo>
                  <a:cubicBezTo>
                    <a:pt x="21295" y="5059"/>
                    <a:pt x="21295" y="5057"/>
                    <a:pt x="21295" y="5057"/>
                  </a:cubicBezTo>
                  <a:cubicBezTo>
                    <a:pt x="21399" y="4987"/>
                    <a:pt x="21451" y="4987"/>
                    <a:pt x="21556" y="4987"/>
                  </a:cubicBezTo>
                  <a:cubicBezTo>
                    <a:pt x="19540" y="1483"/>
                    <a:pt x="17414" y="42"/>
                    <a:pt x="15310" y="1"/>
                  </a:cubicBezTo>
                  <a:cubicBezTo>
                    <a:pt x="11803" y="-68"/>
                    <a:pt x="8357" y="3750"/>
                    <a:pt x="5585" y="8379"/>
                  </a:cubicBezTo>
                  <a:cubicBezTo>
                    <a:pt x="9781" y="11953"/>
                    <a:pt x="9812" y="11979"/>
                    <a:pt x="9812" y="11979"/>
                  </a:cubicBezTo>
                  <a:lnTo>
                    <a:pt x="9721" y="12161"/>
                  </a:lnTo>
                  <a:cubicBezTo>
                    <a:pt x="9709" y="12185"/>
                    <a:pt x="9708" y="12187"/>
                    <a:pt x="9708" y="12187"/>
                  </a:cubicBezTo>
                  <a:lnTo>
                    <a:pt x="9754" y="12308"/>
                  </a:lnTo>
                  <a:cubicBezTo>
                    <a:pt x="9760" y="12324"/>
                    <a:pt x="9760" y="12325"/>
                    <a:pt x="9760" y="12325"/>
                  </a:cubicBezTo>
                  <a:cubicBezTo>
                    <a:pt x="9551" y="12533"/>
                    <a:pt x="9290" y="12671"/>
                    <a:pt x="9082" y="12879"/>
                  </a:cubicBezTo>
                  <a:lnTo>
                    <a:pt x="8945" y="12637"/>
                  </a:lnTo>
                  <a:cubicBezTo>
                    <a:pt x="8926" y="12604"/>
                    <a:pt x="8925" y="12602"/>
                    <a:pt x="8925" y="12602"/>
                  </a:cubicBezTo>
                  <a:cubicBezTo>
                    <a:pt x="9082" y="12464"/>
                    <a:pt x="9238" y="12325"/>
                    <a:pt x="9447" y="12118"/>
                  </a:cubicBezTo>
                  <a:cubicBezTo>
                    <a:pt x="5458" y="8682"/>
                    <a:pt x="5428" y="8657"/>
                    <a:pt x="5428" y="8656"/>
                  </a:cubicBezTo>
                  <a:cubicBezTo>
                    <a:pt x="3758" y="11495"/>
                    <a:pt x="2349" y="14540"/>
                    <a:pt x="1357" y="17171"/>
                  </a:cubicBezTo>
                  <a:cubicBezTo>
                    <a:pt x="3419" y="18333"/>
                    <a:pt x="3444" y="18348"/>
                    <a:pt x="3445" y="18348"/>
                  </a:cubicBezTo>
                  <a:lnTo>
                    <a:pt x="3353" y="18651"/>
                  </a:lnTo>
                  <a:cubicBezTo>
                    <a:pt x="3341" y="18691"/>
                    <a:pt x="3340" y="18694"/>
                    <a:pt x="3340" y="18694"/>
                  </a:cubicBezTo>
                  <a:cubicBezTo>
                    <a:pt x="1270" y="17527"/>
                    <a:pt x="1253" y="17517"/>
                    <a:pt x="1253" y="17517"/>
                  </a:cubicBezTo>
                  <a:cubicBezTo>
                    <a:pt x="731" y="18971"/>
                    <a:pt x="313" y="20286"/>
                    <a:pt x="0" y="21394"/>
                  </a:cubicBezTo>
                  <a:cubicBezTo>
                    <a:pt x="104" y="21255"/>
                    <a:pt x="261" y="21117"/>
                    <a:pt x="418" y="20909"/>
                  </a:cubicBezTo>
                  <a:lnTo>
                    <a:pt x="600" y="21151"/>
                  </a:lnTo>
                  <a:cubicBezTo>
                    <a:pt x="625" y="21184"/>
                    <a:pt x="626" y="21186"/>
                    <a:pt x="626" y="21186"/>
                  </a:cubicBezTo>
                  <a:lnTo>
                    <a:pt x="313" y="21532"/>
                  </a:lnTo>
                  <a:cubicBezTo>
                    <a:pt x="1618" y="21463"/>
                    <a:pt x="3497" y="21463"/>
                    <a:pt x="5532" y="21255"/>
                  </a:cubicBezTo>
                  <a:cubicBezTo>
                    <a:pt x="6516" y="15006"/>
                    <a:pt x="6524" y="14956"/>
                    <a:pt x="6524" y="14956"/>
                  </a:cubicBezTo>
                  <a:lnTo>
                    <a:pt x="6752" y="15016"/>
                  </a:lnTo>
                  <a:cubicBezTo>
                    <a:pt x="6783" y="15024"/>
                    <a:pt x="6785" y="15025"/>
                    <a:pt x="6785" y="15025"/>
                  </a:cubicBezTo>
                  <a:cubicBezTo>
                    <a:pt x="5928" y="20710"/>
                    <a:pt x="5853" y="21207"/>
                    <a:pt x="5846" y="2125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4260338">
              <a:off x="3042519" y="3479303"/>
              <a:ext cx="1562102" cy="83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19642308">
              <a:off x="5291214" y="4623098"/>
              <a:ext cx="822326" cy="779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17366818">
              <a:off x="4880050" y="1573510"/>
              <a:ext cx="750889" cy="40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rot="18361205">
              <a:off x="1885232" y="2960191"/>
              <a:ext cx="752475" cy="401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1968420">
              <a:off x="3727525" y="2419648"/>
              <a:ext cx="1169990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rot="20678873">
              <a:off x="2027314" y="3734098"/>
              <a:ext cx="822326" cy="779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rot="16885505" flipH="1">
              <a:off x="3188568" y="4771530"/>
              <a:ext cx="1096965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rot="10207366">
              <a:off x="2557538" y="2568873"/>
              <a:ext cx="1169989" cy="11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rot="4491075">
              <a:off x="2526581" y="4522292"/>
              <a:ext cx="750890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rot="4770738">
              <a:off x="2943300" y="4134149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rot="19178520">
              <a:off x="7332739" y="4230985"/>
              <a:ext cx="561976" cy="53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18361205">
              <a:off x="4576837" y="2156123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11792620" flipH="1">
              <a:off x="4119638" y="4689773"/>
              <a:ext cx="823913" cy="781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18361205">
              <a:off x="6927925" y="3126086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9" name="Shape 89"/>
            <p:cNvSpPr/>
            <p:nvPr/>
          </p:nvSpPr>
          <p:spPr>
            <a:xfrm rot="1968420">
              <a:off x="6334200" y="4069061"/>
              <a:ext cx="1169990" cy="1111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0" name="Shape 90"/>
            <p:cNvSpPr/>
            <p:nvPr/>
          </p:nvSpPr>
          <p:spPr>
            <a:xfrm rot="20678873">
              <a:off x="6538989" y="2316461"/>
              <a:ext cx="822326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1" name="Shape 91"/>
            <p:cNvSpPr/>
            <p:nvPr/>
          </p:nvSpPr>
          <p:spPr>
            <a:xfrm rot="3206259" flipH="1">
              <a:off x="4300613" y="3721398"/>
              <a:ext cx="1096963" cy="58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2" name="Shape 92"/>
            <p:cNvSpPr/>
            <p:nvPr/>
          </p:nvSpPr>
          <p:spPr>
            <a:xfrm rot="4491075">
              <a:off x="6589787" y="3597574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3" name="Shape 93"/>
            <p:cNvSpPr/>
            <p:nvPr/>
          </p:nvSpPr>
          <p:spPr>
            <a:xfrm rot="19178520">
              <a:off x="4943551" y="4399261"/>
              <a:ext cx="563564" cy="53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rot="18361205">
              <a:off x="5769844" y="3873005"/>
              <a:ext cx="752476" cy="401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5" name="Shape 95"/>
            <p:cNvSpPr/>
            <p:nvPr/>
          </p:nvSpPr>
          <p:spPr>
            <a:xfrm rot="11792620" flipH="1">
              <a:off x="5823025" y="2883198"/>
              <a:ext cx="822327" cy="781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6" name="Shape 96"/>
            <p:cNvSpPr/>
            <p:nvPr/>
          </p:nvSpPr>
          <p:spPr>
            <a:xfrm rot="14246117">
              <a:off x="5486475" y="5596236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7" name="Shape 97"/>
            <p:cNvSpPr/>
            <p:nvPr/>
          </p:nvSpPr>
          <p:spPr>
            <a:xfrm rot="1968420">
              <a:off x="5564263" y="1676698"/>
              <a:ext cx="1169989" cy="110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8" name="Shape 98"/>
            <p:cNvSpPr/>
            <p:nvPr/>
          </p:nvSpPr>
          <p:spPr>
            <a:xfrm rot="20678873">
              <a:off x="4818139" y="2629198"/>
              <a:ext cx="822326" cy="7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9" name="Shape 99"/>
            <p:cNvSpPr/>
            <p:nvPr/>
          </p:nvSpPr>
          <p:spPr>
            <a:xfrm rot="16885505" flipH="1">
              <a:off x="5054675" y="3430886"/>
              <a:ext cx="1096965" cy="58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 rot="4491075">
              <a:off x="8145537" y="4480224"/>
              <a:ext cx="75247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32" extrusionOk="0">
                  <a:moveTo>
                    <a:pt x="1992" y="18978"/>
                  </a:moveTo>
                  <a:cubicBezTo>
                    <a:pt x="1755" y="19256"/>
                    <a:pt x="1566" y="19465"/>
                    <a:pt x="1376" y="19674"/>
                  </a:cubicBezTo>
                  <a:lnTo>
                    <a:pt x="1566" y="20023"/>
                  </a:lnTo>
                  <a:cubicBezTo>
                    <a:pt x="1755" y="19744"/>
                    <a:pt x="1945" y="19535"/>
                    <a:pt x="2134" y="19256"/>
                  </a:cubicBezTo>
                  <a:close/>
                  <a:moveTo>
                    <a:pt x="8636" y="17672"/>
                  </a:moveTo>
                  <a:lnTo>
                    <a:pt x="8556" y="18775"/>
                  </a:lnTo>
                  <a:lnTo>
                    <a:pt x="8776" y="18833"/>
                  </a:lnTo>
                  <a:lnTo>
                    <a:pt x="8935" y="17672"/>
                  </a:lnTo>
                  <a:close/>
                  <a:moveTo>
                    <a:pt x="3617" y="17120"/>
                  </a:moveTo>
                  <a:cubicBezTo>
                    <a:pt x="3425" y="17394"/>
                    <a:pt x="3232" y="17599"/>
                    <a:pt x="3016" y="17839"/>
                  </a:cubicBezTo>
                  <a:lnTo>
                    <a:pt x="3184" y="18078"/>
                  </a:lnTo>
                  <a:cubicBezTo>
                    <a:pt x="3377" y="17873"/>
                    <a:pt x="3569" y="17668"/>
                    <a:pt x="3785" y="17360"/>
                  </a:cubicBezTo>
                  <a:close/>
                  <a:moveTo>
                    <a:pt x="15278" y="16685"/>
                  </a:moveTo>
                  <a:lnTo>
                    <a:pt x="15138" y="17817"/>
                  </a:lnTo>
                  <a:lnTo>
                    <a:pt x="15377" y="17875"/>
                  </a:lnTo>
                  <a:lnTo>
                    <a:pt x="15517" y="16772"/>
                  </a:lnTo>
                  <a:close/>
                  <a:moveTo>
                    <a:pt x="4475" y="15176"/>
                  </a:moveTo>
                  <a:cubicBezTo>
                    <a:pt x="4475" y="15176"/>
                    <a:pt x="4475" y="15176"/>
                    <a:pt x="4428" y="15589"/>
                  </a:cubicBezTo>
                  <a:cubicBezTo>
                    <a:pt x="4428" y="15589"/>
                    <a:pt x="4428" y="15589"/>
                    <a:pt x="4852" y="15796"/>
                  </a:cubicBezTo>
                  <a:cubicBezTo>
                    <a:pt x="4805" y="15865"/>
                    <a:pt x="4758" y="15934"/>
                    <a:pt x="4687" y="16037"/>
                  </a:cubicBezTo>
                  <a:lnTo>
                    <a:pt x="4852" y="16279"/>
                  </a:lnTo>
                  <a:cubicBezTo>
                    <a:pt x="5041" y="16072"/>
                    <a:pt x="5229" y="15865"/>
                    <a:pt x="5447" y="15615"/>
                  </a:cubicBezTo>
                  <a:lnTo>
                    <a:pt x="5323" y="15314"/>
                  </a:lnTo>
                  <a:cubicBezTo>
                    <a:pt x="5229" y="15382"/>
                    <a:pt x="5182" y="15451"/>
                    <a:pt x="5135" y="15520"/>
                  </a:cubicBezTo>
                  <a:cubicBezTo>
                    <a:pt x="5135" y="15520"/>
                    <a:pt x="5135" y="15520"/>
                    <a:pt x="4475" y="15176"/>
                  </a:cubicBezTo>
                  <a:close/>
                  <a:moveTo>
                    <a:pt x="9015" y="14682"/>
                  </a:moveTo>
                  <a:lnTo>
                    <a:pt x="8875" y="15785"/>
                  </a:lnTo>
                  <a:lnTo>
                    <a:pt x="9115" y="15872"/>
                  </a:lnTo>
                  <a:lnTo>
                    <a:pt x="9254" y="14769"/>
                  </a:lnTo>
                  <a:close/>
                  <a:moveTo>
                    <a:pt x="2513" y="14218"/>
                  </a:moveTo>
                  <a:lnTo>
                    <a:pt x="2433" y="14566"/>
                  </a:lnTo>
                  <a:lnTo>
                    <a:pt x="3191" y="14972"/>
                  </a:lnTo>
                  <a:lnTo>
                    <a:pt x="3271" y="14624"/>
                  </a:lnTo>
                  <a:close/>
                  <a:moveTo>
                    <a:pt x="15617" y="13724"/>
                  </a:moveTo>
                  <a:lnTo>
                    <a:pt x="15477" y="14827"/>
                  </a:lnTo>
                  <a:lnTo>
                    <a:pt x="15756" y="14885"/>
                  </a:lnTo>
                  <a:lnTo>
                    <a:pt x="15896" y="13782"/>
                  </a:lnTo>
                  <a:close/>
                  <a:moveTo>
                    <a:pt x="7036" y="13666"/>
                  </a:moveTo>
                  <a:cubicBezTo>
                    <a:pt x="6795" y="13874"/>
                    <a:pt x="6603" y="14082"/>
                    <a:pt x="6380" y="14324"/>
                  </a:cubicBezTo>
                  <a:lnTo>
                    <a:pt x="6507" y="14566"/>
                  </a:lnTo>
                  <a:cubicBezTo>
                    <a:pt x="6747" y="14359"/>
                    <a:pt x="6940" y="14151"/>
                    <a:pt x="7162" y="13909"/>
                  </a:cubicBezTo>
                  <a:close/>
                  <a:moveTo>
                    <a:pt x="9354" y="11983"/>
                  </a:moveTo>
                  <a:lnTo>
                    <a:pt x="9254" y="12825"/>
                  </a:lnTo>
                  <a:lnTo>
                    <a:pt x="9494" y="12883"/>
                  </a:lnTo>
                  <a:lnTo>
                    <a:pt x="9593" y="12070"/>
                  </a:lnTo>
                  <a:close/>
                  <a:moveTo>
                    <a:pt x="15996" y="10735"/>
                  </a:moveTo>
                  <a:lnTo>
                    <a:pt x="15856" y="11838"/>
                  </a:lnTo>
                  <a:lnTo>
                    <a:pt x="16095" y="11925"/>
                  </a:lnTo>
                  <a:lnTo>
                    <a:pt x="16235" y="10822"/>
                  </a:lnTo>
                  <a:close/>
                  <a:moveTo>
                    <a:pt x="10546" y="10474"/>
                  </a:moveTo>
                  <a:cubicBezTo>
                    <a:pt x="10305" y="10612"/>
                    <a:pt x="10113" y="10820"/>
                    <a:pt x="9873" y="11027"/>
                  </a:cubicBezTo>
                  <a:lnTo>
                    <a:pt x="10017" y="11373"/>
                  </a:lnTo>
                  <a:cubicBezTo>
                    <a:pt x="10209" y="11166"/>
                    <a:pt x="10450" y="10958"/>
                    <a:pt x="10672" y="10777"/>
                  </a:cubicBezTo>
                  <a:close/>
                  <a:moveTo>
                    <a:pt x="11764" y="8529"/>
                  </a:moveTo>
                  <a:lnTo>
                    <a:pt x="11668" y="8873"/>
                  </a:lnTo>
                  <a:cubicBezTo>
                    <a:pt x="11668" y="8873"/>
                    <a:pt x="11668" y="8873"/>
                    <a:pt x="12101" y="9217"/>
                  </a:cubicBezTo>
                  <a:cubicBezTo>
                    <a:pt x="11956" y="9354"/>
                    <a:pt x="11812" y="9423"/>
                    <a:pt x="11686" y="9595"/>
                  </a:cubicBezTo>
                  <a:lnTo>
                    <a:pt x="11812" y="9835"/>
                  </a:lnTo>
                  <a:cubicBezTo>
                    <a:pt x="12052" y="9698"/>
                    <a:pt x="12245" y="9491"/>
                    <a:pt x="12479" y="9328"/>
                  </a:cubicBezTo>
                  <a:lnTo>
                    <a:pt x="12437" y="9148"/>
                  </a:lnTo>
                  <a:lnTo>
                    <a:pt x="12473" y="9070"/>
                  </a:lnTo>
                  <a:lnTo>
                    <a:pt x="12389" y="9010"/>
                  </a:lnTo>
                  <a:cubicBezTo>
                    <a:pt x="12389" y="9010"/>
                    <a:pt x="12389" y="9010"/>
                    <a:pt x="11764" y="8529"/>
                  </a:cubicBezTo>
                  <a:close/>
                  <a:moveTo>
                    <a:pt x="16375" y="7774"/>
                  </a:moveTo>
                  <a:lnTo>
                    <a:pt x="16235" y="8877"/>
                  </a:lnTo>
                  <a:lnTo>
                    <a:pt x="16474" y="8935"/>
                  </a:lnTo>
                  <a:lnTo>
                    <a:pt x="16614" y="7833"/>
                  </a:lnTo>
                  <a:close/>
                  <a:moveTo>
                    <a:pt x="14244" y="7687"/>
                  </a:moveTo>
                  <a:cubicBezTo>
                    <a:pt x="14003" y="7828"/>
                    <a:pt x="13763" y="8038"/>
                    <a:pt x="13540" y="8222"/>
                  </a:cubicBezTo>
                  <a:lnTo>
                    <a:pt x="13667" y="8529"/>
                  </a:lnTo>
                  <a:cubicBezTo>
                    <a:pt x="13859" y="8389"/>
                    <a:pt x="14100" y="8178"/>
                    <a:pt x="14328" y="7994"/>
                  </a:cubicBezTo>
                  <a:close/>
                  <a:moveTo>
                    <a:pt x="9972" y="7078"/>
                  </a:moveTo>
                  <a:lnTo>
                    <a:pt x="9873" y="7426"/>
                  </a:lnTo>
                  <a:lnTo>
                    <a:pt x="10531" y="7978"/>
                  </a:lnTo>
                  <a:lnTo>
                    <a:pt x="10690" y="7629"/>
                  </a:lnTo>
                  <a:close/>
                  <a:moveTo>
                    <a:pt x="16180" y="6526"/>
                  </a:moveTo>
                  <a:cubicBezTo>
                    <a:pt x="15894" y="6664"/>
                    <a:pt x="15655" y="6801"/>
                    <a:pt x="15429" y="6981"/>
                  </a:cubicBezTo>
                  <a:lnTo>
                    <a:pt x="15512" y="7281"/>
                  </a:lnTo>
                  <a:cubicBezTo>
                    <a:pt x="15751" y="7144"/>
                    <a:pt x="15989" y="7007"/>
                    <a:pt x="16263" y="6827"/>
                  </a:cubicBezTo>
                  <a:close/>
                  <a:moveTo>
                    <a:pt x="8157" y="5627"/>
                  </a:moveTo>
                  <a:lnTo>
                    <a:pt x="8078" y="5888"/>
                  </a:lnTo>
                  <a:lnTo>
                    <a:pt x="8736" y="6439"/>
                  </a:lnTo>
                  <a:lnTo>
                    <a:pt x="8835" y="6178"/>
                  </a:lnTo>
                  <a:close/>
                  <a:moveTo>
                    <a:pt x="18134" y="5540"/>
                  </a:moveTo>
                  <a:cubicBezTo>
                    <a:pt x="17896" y="5679"/>
                    <a:pt x="17658" y="5749"/>
                    <a:pt x="17384" y="5931"/>
                  </a:cubicBezTo>
                  <a:lnTo>
                    <a:pt x="17467" y="6236"/>
                  </a:lnTo>
                  <a:cubicBezTo>
                    <a:pt x="17705" y="6097"/>
                    <a:pt x="17943" y="6027"/>
                    <a:pt x="18217" y="5844"/>
                  </a:cubicBezTo>
                  <a:close/>
                  <a:moveTo>
                    <a:pt x="17850" y="4640"/>
                  </a:moveTo>
                  <a:lnTo>
                    <a:pt x="17711" y="4930"/>
                  </a:lnTo>
                  <a:lnTo>
                    <a:pt x="18309" y="5627"/>
                  </a:lnTo>
                  <a:lnTo>
                    <a:pt x="18469" y="5336"/>
                  </a:lnTo>
                  <a:close/>
                  <a:moveTo>
                    <a:pt x="16175" y="2782"/>
                  </a:moveTo>
                  <a:lnTo>
                    <a:pt x="16035" y="3131"/>
                  </a:lnTo>
                  <a:lnTo>
                    <a:pt x="16654" y="3827"/>
                  </a:lnTo>
                  <a:lnTo>
                    <a:pt x="16793" y="3479"/>
                  </a:lnTo>
                  <a:close/>
                  <a:moveTo>
                    <a:pt x="9972" y="1883"/>
                  </a:moveTo>
                  <a:lnTo>
                    <a:pt x="9833" y="2144"/>
                  </a:lnTo>
                  <a:lnTo>
                    <a:pt x="14998" y="7629"/>
                  </a:lnTo>
                  <a:lnTo>
                    <a:pt x="15198" y="7281"/>
                  </a:lnTo>
                  <a:close/>
                  <a:moveTo>
                    <a:pt x="14580" y="983"/>
                  </a:moveTo>
                  <a:lnTo>
                    <a:pt x="14420" y="1244"/>
                  </a:lnTo>
                  <a:lnTo>
                    <a:pt x="15038" y="1941"/>
                  </a:lnTo>
                  <a:lnTo>
                    <a:pt x="15198" y="1679"/>
                  </a:lnTo>
                  <a:close/>
                  <a:moveTo>
                    <a:pt x="13925" y="1"/>
                  </a:moveTo>
                  <a:cubicBezTo>
                    <a:pt x="15839" y="42"/>
                    <a:pt x="17773" y="1483"/>
                    <a:pt x="19606" y="4987"/>
                  </a:cubicBezTo>
                  <a:cubicBezTo>
                    <a:pt x="19511" y="4987"/>
                    <a:pt x="19464" y="4987"/>
                    <a:pt x="19369" y="5057"/>
                  </a:cubicBezTo>
                  <a:cubicBezTo>
                    <a:pt x="19369" y="5057"/>
                    <a:pt x="19369" y="5057"/>
                    <a:pt x="19381" y="5100"/>
                  </a:cubicBezTo>
                  <a:lnTo>
                    <a:pt x="19464" y="5403"/>
                  </a:lnTo>
                  <a:cubicBezTo>
                    <a:pt x="19559" y="5334"/>
                    <a:pt x="19654" y="5334"/>
                    <a:pt x="19796" y="5264"/>
                  </a:cubicBezTo>
                  <a:cubicBezTo>
                    <a:pt x="19891" y="5541"/>
                    <a:pt x="20033" y="5818"/>
                    <a:pt x="20128" y="6026"/>
                  </a:cubicBezTo>
                  <a:cubicBezTo>
                    <a:pt x="21600" y="11148"/>
                    <a:pt x="20556" y="14540"/>
                    <a:pt x="18277" y="16825"/>
                  </a:cubicBezTo>
                  <a:cubicBezTo>
                    <a:pt x="18277" y="16825"/>
                    <a:pt x="18277" y="16825"/>
                    <a:pt x="19701" y="6234"/>
                  </a:cubicBezTo>
                  <a:cubicBezTo>
                    <a:pt x="19701" y="6234"/>
                    <a:pt x="19701" y="6234"/>
                    <a:pt x="19416" y="6164"/>
                  </a:cubicBezTo>
                  <a:lnTo>
                    <a:pt x="17992" y="17102"/>
                  </a:lnTo>
                  <a:cubicBezTo>
                    <a:pt x="16331" y="18555"/>
                    <a:pt x="14099" y="19525"/>
                    <a:pt x="11773" y="20148"/>
                  </a:cubicBezTo>
                  <a:cubicBezTo>
                    <a:pt x="11773" y="20148"/>
                    <a:pt x="11773" y="20148"/>
                    <a:pt x="13197" y="9487"/>
                  </a:cubicBezTo>
                  <a:cubicBezTo>
                    <a:pt x="13197" y="9487"/>
                    <a:pt x="13197" y="9487"/>
                    <a:pt x="12913" y="9418"/>
                  </a:cubicBezTo>
                  <a:cubicBezTo>
                    <a:pt x="12913" y="9418"/>
                    <a:pt x="12913" y="9418"/>
                    <a:pt x="11488" y="20286"/>
                  </a:cubicBezTo>
                  <a:cubicBezTo>
                    <a:pt x="10491" y="20494"/>
                    <a:pt x="9542" y="20701"/>
                    <a:pt x="8545" y="20840"/>
                  </a:cubicBezTo>
                  <a:cubicBezTo>
                    <a:pt x="8545" y="20840"/>
                    <a:pt x="8545" y="20840"/>
                    <a:pt x="8545" y="20814"/>
                  </a:cubicBezTo>
                  <a:lnTo>
                    <a:pt x="8545" y="20632"/>
                  </a:lnTo>
                  <a:cubicBezTo>
                    <a:pt x="8545" y="20632"/>
                    <a:pt x="8545" y="20632"/>
                    <a:pt x="8515" y="20632"/>
                  </a:cubicBezTo>
                  <a:lnTo>
                    <a:pt x="8308" y="20632"/>
                  </a:lnTo>
                  <a:cubicBezTo>
                    <a:pt x="8308" y="20632"/>
                    <a:pt x="8308" y="20632"/>
                    <a:pt x="8302" y="20667"/>
                  </a:cubicBezTo>
                  <a:lnTo>
                    <a:pt x="8260" y="20909"/>
                  </a:lnTo>
                  <a:cubicBezTo>
                    <a:pt x="7263" y="21047"/>
                    <a:pt x="6266" y="21186"/>
                    <a:pt x="5317" y="21255"/>
                  </a:cubicBezTo>
                  <a:cubicBezTo>
                    <a:pt x="5317" y="21255"/>
                    <a:pt x="5317" y="21255"/>
                    <a:pt x="6171" y="15025"/>
                  </a:cubicBezTo>
                  <a:cubicBezTo>
                    <a:pt x="6171" y="15025"/>
                    <a:pt x="6171" y="15025"/>
                    <a:pt x="6142" y="15016"/>
                  </a:cubicBezTo>
                  <a:lnTo>
                    <a:pt x="5934" y="14956"/>
                  </a:lnTo>
                  <a:cubicBezTo>
                    <a:pt x="5934" y="14956"/>
                    <a:pt x="5934" y="14956"/>
                    <a:pt x="5032" y="21255"/>
                  </a:cubicBezTo>
                  <a:cubicBezTo>
                    <a:pt x="3181" y="21463"/>
                    <a:pt x="1472" y="21463"/>
                    <a:pt x="285" y="21532"/>
                  </a:cubicBezTo>
                  <a:lnTo>
                    <a:pt x="570" y="21186"/>
                  </a:lnTo>
                  <a:cubicBezTo>
                    <a:pt x="570" y="21186"/>
                    <a:pt x="570" y="21186"/>
                    <a:pt x="546" y="21151"/>
                  </a:cubicBezTo>
                  <a:lnTo>
                    <a:pt x="380" y="20909"/>
                  </a:lnTo>
                  <a:cubicBezTo>
                    <a:pt x="237" y="21117"/>
                    <a:pt x="95" y="21255"/>
                    <a:pt x="0" y="21394"/>
                  </a:cubicBezTo>
                  <a:cubicBezTo>
                    <a:pt x="285" y="20286"/>
                    <a:pt x="665" y="18971"/>
                    <a:pt x="1139" y="17517"/>
                  </a:cubicBezTo>
                  <a:cubicBezTo>
                    <a:pt x="1139" y="17517"/>
                    <a:pt x="1139" y="17517"/>
                    <a:pt x="3038" y="18694"/>
                  </a:cubicBezTo>
                  <a:cubicBezTo>
                    <a:pt x="3038" y="18694"/>
                    <a:pt x="3038" y="18694"/>
                    <a:pt x="3050" y="18651"/>
                  </a:cubicBezTo>
                  <a:lnTo>
                    <a:pt x="3133" y="18348"/>
                  </a:lnTo>
                  <a:cubicBezTo>
                    <a:pt x="3133" y="18348"/>
                    <a:pt x="3133" y="18348"/>
                    <a:pt x="1234" y="17171"/>
                  </a:cubicBezTo>
                  <a:cubicBezTo>
                    <a:pt x="2136" y="14540"/>
                    <a:pt x="3418" y="11495"/>
                    <a:pt x="4937" y="8656"/>
                  </a:cubicBezTo>
                  <a:cubicBezTo>
                    <a:pt x="4937" y="8656"/>
                    <a:pt x="4937" y="8656"/>
                    <a:pt x="8593" y="12118"/>
                  </a:cubicBezTo>
                  <a:cubicBezTo>
                    <a:pt x="8403" y="12325"/>
                    <a:pt x="8260" y="12464"/>
                    <a:pt x="8118" y="12602"/>
                  </a:cubicBezTo>
                  <a:cubicBezTo>
                    <a:pt x="8118" y="12602"/>
                    <a:pt x="8118" y="12602"/>
                    <a:pt x="8136" y="12637"/>
                  </a:cubicBezTo>
                  <a:lnTo>
                    <a:pt x="8260" y="12879"/>
                  </a:lnTo>
                  <a:cubicBezTo>
                    <a:pt x="8450" y="12671"/>
                    <a:pt x="8687" y="12533"/>
                    <a:pt x="8877" y="12325"/>
                  </a:cubicBezTo>
                  <a:cubicBezTo>
                    <a:pt x="8877" y="12325"/>
                    <a:pt x="8877" y="12325"/>
                    <a:pt x="8871" y="12308"/>
                  </a:cubicBezTo>
                  <a:lnTo>
                    <a:pt x="8830" y="12187"/>
                  </a:lnTo>
                  <a:cubicBezTo>
                    <a:pt x="8830" y="12187"/>
                    <a:pt x="8830" y="12187"/>
                    <a:pt x="8842" y="12161"/>
                  </a:cubicBezTo>
                  <a:lnTo>
                    <a:pt x="8925" y="11979"/>
                  </a:lnTo>
                  <a:cubicBezTo>
                    <a:pt x="8925" y="11979"/>
                    <a:pt x="8925" y="11979"/>
                    <a:pt x="5080" y="8379"/>
                  </a:cubicBezTo>
                  <a:cubicBezTo>
                    <a:pt x="7602" y="3750"/>
                    <a:pt x="10735" y="-68"/>
                    <a:pt x="13925" y="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 rot="2242059">
              <a:off x="592213" y="6826547"/>
              <a:ext cx="531813" cy="53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9604" y="6439"/>
                  </a:moveTo>
                  <a:lnTo>
                    <a:pt x="8881" y="5888"/>
                  </a:lnTo>
                  <a:lnTo>
                    <a:pt x="8968" y="5627"/>
                  </a:lnTo>
                  <a:lnTo>
                    <a:pt x="9714" y="6178"/>
                  </a:lnTo>
                  <a:close/>
                  <a:moveTo>
                    <a:pt x="3508" y="14972"/>
                  </a:moveTo>
                  <a:lnTo>
                    <a:pt x="2675" y="14566"/>
                  </a:lnTo>
                  <a:lnTo>
                    <a:pt x="2763" y="14218"/>
                  </a:lnTo>
                  <a:lnTo>
                    <a:pt x="3596" y="14624"/>
                  </a:lnTo>
                  <a:close/>
                  <a:moveTo>
                    <a:pt x="16533" y="1941"/>
                  </a:moveTo>
                  <a:lnTo>
                    <a:pt x="15854" y="1244"/>
                  </a:lnTo>
                  <a:lnTo>
                    <a:pt x="16029" y="983"/>
                  </a:lnTo>
                  <a:lnTo>
                    <a:pt x="16709" y="1679"/>
                  </a:lnTo>
                  <a:close/>
                  <a:moveTo>
                    <a:pt x="11578" y="7978"/>
                  </a:moveTo>
                  <a:lnTo>
                    <a:pt x="10854" y="7426"/>
                  </a:lnTo>
                  <a:lnTo>
                    <a:pt x="10964" y="7078"/>
                  </a:lnTo>
                  <a:lnTo>
                    <a:pt x="11753" y="7629"/>
                  </a:lnTo>
                  <a:close/>
                  <a:moveTo>
                    <a:pt x="3501" y="18078"/>
                  </a:moveTo>
                  <a:lnTo>
                    <a:pt x="3316" y="17839"/>
                  </a:lnTo>
                  <a:cubicBezTo>
                    <a:pt x="3554" y="17599"/>
                    <a:pt x="3765" y="17394"/>
                    <a:pt x="3977" y="17120"/>
                  </a:cubicBezTo>
                  <a:lnTo>
                    <a:pt x="4162" y="17360"/>
                  </a:lnTo>
                  <a:cubicBezTo>
                    <a:pt x="3924" y="17668"/>
                    <a:pt x="3712" y="17873"/>
                    <a:pt x="3501" y="18078"/>
                  </a:cubicBezTo>
                  <a:close/>
                  <a:moveTo>
                    <a:pt x="5334" y="16279"/>
                  </a:moveTo>
                  <a:lnTo>
                    <a:pt x="5153" y="16037"/>
                  </a:lnTo>
                  <a:cubicBezTo>
                    <a:pt x="5231" y="15934"/>
                    <a:pt x="5283" y="15865"/>
                    <a:pt x="5334" y="15796"/>
                  </a:cubicBezTo>
                  <a:cubicBezTo>
                    <a:pt x="4878" y="15594"/>
                    <a:pt x="4868" y="15589"/>
                    <a:pt x="4868" y="15589"/>
                  </a:cubicBezTo>
                  <a:cubicBezTo>
                    <a:pt x="4919" y="15184"/>
                    <a:pt x="4920" y="15176"/>
                    <a:pt x="4920" y="15176"/>
                  </a:cubicBezTo>
                  <a:lnTo>
                    <a:pt x="5555" y="15477"/>
                  </a:lnTo>
                  <a:cubicBezTo>
                    <a:pt x="5642" y="15519"/>
                    <a:pt x="5645" y="15520"/>
                    <a:pt x="5645" y="15520"/>
                  </a:cubicBezTo>
                  <a:cubicBezTo>
                    <a:pt x="5697" y="15451"/>
                    <a:pt x="5749" y="15382"/>
                    <a:pt x="5853" y="15314"/>
                  </a:cubicBezTo>
                  <a:lnTo>
                    <a:pt x="5989" y="15615"/>
                  </a:lnTo>
                  <a:cubicBezTo>
                    <a:pt x="5749" y="15865"/>
                    <a:pt x="5542" y="16072"/>
                    <a:pt x="5334" y="16279"/>
                  </a:cubicBezTo>
                  <a:close/>
                  <a:moveTo>
                    <a:pt x="1721" y="20023"/>
                  </a:moveTo>
                  <a:lnTo>
                    <a:pt x="1513" y="19674"/>
                  </a:lnTo>
                  <a:cubicBezTo>
                    <a:pt x="1721" y="19465"/>
                    <a:pt x="1930" y="19256"/>
                    <a:pt x="2190" y="18978"/>
                  </a:cubicBezTo>
                  <a:lnTo>
                    <a:pt x="2346" y="19256"/>
                  </a:lnTo>
                  <a:cubicBezTo>
                    <a:pt x="2138" y="19535"/>
                    <a:pt x="1930" y="19744"/>
                    <a:pt x="1721" y="20023"/>
                  </a:cubicBezTo>
                  <a:close/>
                  <a:moveTo>
                    <a:pt x="7874" y="13909"/>
                  </a:moveTo>
                  <a:cubicBezTo>
                    <a:pt x="7630" y="14151"/>
                    <a:pt x="7418" y="14359"/>
                    <a:pt x="7154" y="14566"/>
                  </a:cubicBezTo>
                  <a:lnTo>
                    <a:pt x="7015" y="14324"/>
                  </a:lnTo>
                  <a:cubicBezTo>
                    <a:pt x="7259" y="14082"/>
                    <a:pt x="7471" y="13874"/>
                    <a:pt x="7735" y="13666"/>
                  </a:cubicBezTo>
                  <a:close/>
                  <a:moveTo>
                    <a:pt x="18310" y="3827"/>
                  </a:moveTo>
                  <a:lnTo>
                    <a:pt x="17630" y="3131"/>
                  </a:lnTo>
                  <a:lnTo>
                    <a:pt x="17783" y="2782"/>
                  </a:lnTo>
                  <a:lnTo>
                    <a:pt x="18463" y="3479"/>
                  </a:lnTo>
                  <a:close/>
                  <a:moveTo>
                    <a:pt x="11733" y="10777"/>
                  </a:moveTo>
                  <a:cubicBezTo>
                    <a:pt x="11489" y="10958"/>
                    <a:pt x="11224" y="11166"/>
                    <a:pt x="11013" y="11373"/>
                  </a:cubicBezTo>
                  <a:lnTo>
                    <a:pt x="10854" y="11027"/>
                  </a:lnTo>
                  <a:cubicBezTo>
                    <a:pt x="11119" y="10820"/>
                    <a:pt x="11330" y="10612"/>
                    <a:pt x="11595" y="10474"/>
                  </a:cubicBezTo>
                  <a:close/>
                  <a:moveTo>
                    <a:pt x="13720" y="9328"/>
                  </a:moveTo>
                  <a:cubicBezTo>
                    <a:pt x="13462" y="9491"/>
                    <a:pt x="13251" y="9698"/>
                    <a:pt x="12986" y="9835"/>
                  </a:cubicBezTo>
                  <a:lnTo>
                    <a:pt x="12848" y="9595"/>
                  </a:lnTo>
                  <a:cubicBezTo>
                    <a:pt x="12986" y="9423"/>
                    <a:pt x="13145" y="9354"/>
                    <a:pt x="13304" y="9216"/>
                  </a:cubicBezTo>
                  <a:cubicBezTo>
                    <a:pt x="12839" y="8881"/>
                    <a:pt x="12828" y="8873"/>
                    <a:pt x="12828" y="8873"/>
                  </a:cubicBezTo>
                  <a:lnTo>
                    <a:pt x="12933" y="8529"/>
                  </a:lnTo>
                  <a:cubicBezTo>
                    <a:pt x="13611" y="9003"/>
                    <a:pt x="13621" y="9010"/>
                    <a:pt x="13621" y="9010"/>
                  </a:cubicBezTo>
                  <a:lnTo>
                    <a:pt x="13714" y="9070"/>
                  </a:lnTo>
                  <a:lnTo>
                    <a:pt x="13674" y="9148"/>
                  </a:lnTo>
                  <a:close/>
                  <a:moveTo>
                    <a:pt x="10438" y="12883"/>
                  </a:moveTo>
                  <a:lnTo>
                    <a:pt x="10174" y="12825"/>
                  </a:lnTo>
                  <a:lnTo>
                    <a:pt x="10284" y="11983"/>
                  </a:lnTo>
                  <a:lnTo>
                    <a:pt x="10547" y="12070"/>
                  </a:lnTo>
                  <a:close/>
                  <a:moveTo>
                    <a:pt x="15753" y="7994"/>
                  </a:moveTo>
                  <a:cubicBezTo>
                    <a:pt x="15502" y="8178"/>
                    <a:pt x="15237" y="8389"/>
                    <a:pt x="15026" y="8529"/>
                  </a:cubicBezTo>
                  <a:lnTo>
                    <a:pt x="14887" y="8222"/>
                  </a:lnTo>
                  <a:cubicBezTo>
                    <a:pt x="15131" y="8038"/>
                    <a:pt x="15396" y="7828"/>
                    <a:pt x="15660" y="7687"/>
                  </a:cubicBezTo>
                  <a:close/>
                  <a:moveTo>
                    <a:pt x="16490" y="7629"/>
                  </a:moveTo>
                  <a:lnTo>
                    <a:pt x="10810" y="2144"/>
                  </a:lnTo>
                  <a:lnTo>
                    <a:pt x="10964" y="1883"/>
                  </a:lnTo>
                  <a:lnTo>
                    <a:pt x="16709" y="7281"/>
                  </a:lnTo>
                  <a:close/>
                  <a:moveTo>
                    <a:pt x="17880" y="6827"/>
                  </a:moveTo>
                  <a:cubicBezTo>
                    <a:pt x="17579" y="7007"/>
                    <a:pt x="17317" y="7144"/>
                    <a:pt x="17055" y="7281"/>
                  </a:cubicBezTo>
                  <a:lnTo>
                    <a:pt x="16963" y="6981"/>
                  </a:lnTo>
                  <a:cubicBezTo>
                    <a:pt x="17212" y="6801"/>
                    <a:pt x="17474" y="6664"/>
                    <a:pt x="17788" y="6526"/>
                  </a:cubicBezTo>
                  <a:close/>
                  <a:moveTo>
                    <a:pt x="20130" y="5627"/>
                  </a:moveTo>
                  <a:lnTo>
                    <a:pt x="19472" y="4930"/>
                  </a:lnTo>
                  <a:lnTo>
                    <a:pt x="19625" y="4640"/>
                  </a:lnTo>
                  <a:lnTo>
                    <a:pt x="20305" y="5336"/>
                  </a:lnTo>
                  <a:close/>
                  <a:moveTo>
                    <a:pt x="10021" y="15872"/>
                  </a:moveTo>
                  <a:lnTo>
                    <a:pt x="9758" y="15785"/>
                  </a:lnTo>
                  <a:lnTo>
                    <a:pt x="9911" y="14682"/>
                  </a:lnTo>
                  <a:lnTo>
                    <a:pt x="10174" y="14769"/>
                  </a:lnTo>
                  <a:close/>
                  <a:moveTo>
                    <a:pt x="20029" y="5844"/>
                  </a:moveTo>
                  <a:cubicBezTo>
                    <a:pt x="19728" y="6027"/>
                    <a:pt x="19466" y="6097"/>
                    <a:pt x="19204" y="6236"/>
                  </a:cubicBezTo>
                  <a:lnTo>
                    <a:pt x="19112" y="5931"/>
                  </a:lnTo>
                  <a:cubicBezTo>
                    <a:pt x="19413" y="5749"/>
                    <a:pt x="19675" y="5679"/>
                    <a:pt x="19937" y="5540"/>
                  </a:cubicBezTo>
                  <a:close/>
                  <a:moveTo>
                    <a:pt x="5846" y="21251"/>
                  </a:moveTo>
                  <a:lnTo>
                    <a:pt x="13624" y="13389"/>
                  </a:lnTo>
                  <a:cubicBezTo>
                    <a:pt x="14191" y="9452"/>
                    <a:pt x="14196" y="9418"/>
                    <a:pt x="14196" y="9418"/>
                  </a:cubicBezTo>
                  <a:cubicBezTo>
                    <a:pt x="14503" y="9486"/>
                    <a:pt x="14509" y="9487"/>
                    <a:pt x="14510" y="9487"/>
                  </a:cubicBezTo>
                  <a:cubicBezTo>
                    <a:pt x="14313" y="10825"/>
                    <a:pt x="14141" y="11995"/>
                    <a:pt x="13991" y="13018"/>
                  </a:cubicBezTo>
                  <a:lnTo>
                    <a:pt x="18045" y="8921"/>
                  </a:lnTo>
                  <a:lnTo>
                    <a:pt x="17849" y="8877"/>
                  </a:lnTo>
                  <a:lnTo>
                    <a:pt x="18003" y="7774"/>
                  </a:lnTo>
                  <a:lnTo>
                    <a:pt x="18266" y="7832"/>
                  </a:lnTo>
                  <a:lnTo>
                    <a:pt x="18126" y="8839"/>
                  </a:lnTo>
                  <a:lnTo>
                    <a:pt x="21600" y="5327"/>
                  </a:lnTo>
                  <a:lnTo>
                    <a:pt x="21399" y="5403"/>
                  </a:lnTo>
                  <a:lnTo>
                    <a:pt x="21308" y="5100"/>
                  </a:lnTo>
                  <a:cubicBezTo>
                    <a:pt x="21295" y="5059"/>
                    <a:pt x="21295" y="5057"/>
                    <a:pt x="21295" y="5057"/>
                  </a:cubicBezTo>
                  <a:cubicBezTo>
                    <a:pt x="21399" y="4987"/>
                    <a:pt x="21451" y="4987"/>
                    <a:pt x="21556" y="4987"/>
                  </a:cubicBezTo>
                  <a:cubicBezTo>
                    <a:pt x="19540" y="1483"/>
                    <a:pt x="17414" y="42"/>
                    <a:pt x="15310" y="1"/>
                  </a:cubicBezTo>
                  <a:cubicBezTo>
                    <a:pt x="11803" y="-68"/>
                    <a:pt x="8357" y="3750"/>
                    <a:pt x="5585" y="8379"/>
                  </a:cubicBezTo>
                  <a:cubicBezTo>
                    <a:pt x="9781" y="11953"/>
                    <a:pt x="9812" y="11979"/>
                    <a:pt x="9812" y="11979"/>
                  </a:cubicBezTo>
                  <a:lnTo>
                    <a:pt x="9721" y="12161"/>
                  </a:lnTo>
                  <a:cubicBezTo>
                    <a:pt x="9709" y="12185"/>
                    <a:pt x="9708" y="12187"/>
                    <a:pt x="9708" y="12187"/>
                  </a:cubicBezTo>
                  <a:lnTo>
                    <a:pt x="9754" y="12308"/>
                  </a:lnTo>
                  <a:cubicBezTo>
                    <a:pt x="9760" y="12324"/>
                    <a:pt x="9760" y="12325"/>
                    <a:pt x="9760" y="12325"/>
                  </a:cubicBezTo>
                  <a:cubicBezTo>
                    <a:pt x="9551" y="12533"/>
                    <a:pt x="9290" y="12671"/>
                    <a:pt x="9082" y="12879"/>
                  </a:cubicBezTo>
                  <a:lnTo>
                    <a:pt x="8945" y="12637"/>
                  </a:lnTo>
                  <a:cubicBezTo>
                    <a:pt x="8926" y="12604"/>
                    <a:pt x="8925" y="12602"/>
                    <a:pt x="8925" y="12602"/>
                  </a:cubicBezTo>
                  <a:cubicBezTo>
                    <a:pt x="9082" y="12464"/>
                    <a:pt x="9238" y="12325"/>
                    <a:pt x="9447" y="12118"/>
                  </a:cubicBezTo>
                  <a:cubicBezTo>
                    <a:pt x="5458" y="8682"/>
                    <a:pt x="5428" y="8657"/>
                    <a:pt x="5428" y="8656"/>
                  </a:cubicBezTo>
                  <a:cubicBezTo>
                    <a:pt x="3758" y="11495"/>
                    <a:pt x="2349" y="14540"/>
                    <a:pt x="1357" y="17171"/>
                  </a:cubicBezTo>
                  <a:cubicBezTo>
                    <a:pt x="3419" y="18333"/>
                    <a:pt x="3444" y="18348"/>
                    <a:pt x="3445" y="18348"/>
                  </a:cubicBezTo>
                  <a:lnTo>
                    <a:pt x="3353" y="18651"/>
                  </a:lnTo>
                  <a:cubicBezTo>
                    <a:pt x="3341" y="18691"/>
                    <a:pt x="3340" y="18694"/>
                    <a:pt x="3340" y="18694"/>
                  </a:cubicBezTo>
                  <a:cubicBezTo>
                    <a:pt x="1270" y="17527"/>
                    <a:pt x="1253" y="17517"/>
                    <a:pt x="1253" y="17517"/>
                  </a:cubicBezTo>
                  <a:cubicBezTo>
                    <a:pt x="731" y="18971"/>
                    <a:pt x="313" y="20286"/>
                    <a:pt x="0" y="21394"/>
                  </a:cubicBezTo>
                  <a:cubicBezTo>
                    <a:pt x="104" y="21255"/>
                    <a:pt x="261" y="21117"/>
                    <a:pt x="418" y="20909"/>
                  </a:cubicBezTo>
                  <a:lnTo>
                    <a:pt x="600" y="21151"/>
                  </a:lnTo>
                  <a:cubicBezTo>
                    <a:pt x="625" y="21184"/>
                    <a:pt x="626" y="21186"/>
                    <a:pt x="626" y="21186"/>
                  </a:cubicBezTo>
                  <a:lnTo>
                    <a:pt x="313" y="21532"/>
                  </a:lnTo>
                  <a:cubicBezTo>
                    <a:pt x="1618" y="21463"/>
                    <a:pt x="3497" y="21463"/>
                    <a:pt x="5532" y="21255"/>
                  </a:cubicBezTo>
                  <a:cubicBezTo>
                    <a:pt x="6516" y="15006"/>
                    <a:pt x="6524" y="14956"/>
                    <a:pt x="6524" y="14956"/>
                  </a:cubicBezTo>
                  <a:lnTo>
                    <a:pt x="6752" y="15016"/>
                  </a:lnTo>
                  <a:cubicBezTo>
                    <a:pt x="6783" y="15024"/>
                    <a:pt x="6785" y="15025"/>
                    <a:pt x="6785" y="15025"/>
                  </a:cubicBezTo>
                  <a:cubicBezTo>
                    <a:pt x="5928" y="20710"/>
                    <a:pt x="5853" y="21207"/>
                    <a:pt x="5846" y="21251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rot="13039248" flipH="1">
              <a:off x="8237614" y="6658272"/>
              <a:ext cx="563563" cy="53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extrusionOk="0">
                  <a:moveTo>
                    <a:pt x="2021" y="19022"/>
                  </a:moveTo>
                  <a:cubicBezTo>
                    <a:pt x="1781" y="19303"/>
                    <a:pt x="1589" y="19514"/>
                    <a:pt x="1396" y="19725"/>
                  </a:cubicBezTo>
                  <a:lnTo>
                    <a:pt x="1589" y="20077"/>
                  </a:lnTo>
                  <a:cubicBezTo>
                    <a:pt x="1781" y="19796"/>
                    <a:pt x="1973" y="19585"/>
                    <a:pt x="2166" y="19303"/>
                  </a:cubicBezTo>
                  <a:close/>
                  <a:moveTo>
                    <a:pt x="3670" y="17147"/>
                  </a:moveTo>
                  <a:cubicBezTo>
                    <a:pt x="3475" y="17424"/>
                    <a:pt x="3280" y="17631"/>
                    <a:pt x="3060" y="17872"/>
                  </a:cubicBezTo>
                  <a:lnTo>
                    <a:pt x="3231" y="18114"/>
                  </a:lnTo>
                  <a:cubicBezTo>
                    <a:pt x="3426" y="17907"/>
                    <a:pt x="3622" y="17700"/>
                    <a:pt x="3841" y="17389"/>
                  </a:cubicBezTo>
                  <a:close/>
                  <a:moveTo>
                    <a:pt x="3319" y="14628"/>
                  </a:moveTo>
                  <a:lnTo>
                    <a:pt x="2550" y="14218"/>
                  </a:lnTo>
                  <a:lnTo>
                    <a:pt x="2469" y="14570"/>
                  </a:lnTo>
                  <a:lnTo>
                    <a:pt x="3238" y="14980"/>
                  </a:lnTo>
                  <a:close/>
                  <a:moveTo>
                    <a:pt x="5402" y="15324"/>
                  </a:moveTo>
                  <a:cubicBezTo>
                    <a:pt x="5306" y="15394"/>
                    <a:pt x="5258" y="15463"/>
                    <a:pt x="5211" y="15533"/>
                  </a:cubicBezTo>
                  <a:cubicBezTo>
                    <a:pt x="5210" y="15533"/>
                    <a:pt x="5199" y="15527"/>
                    <a:pt x="4541" y="15185"/>
                  </a:cubicBezTo>
                  <a:cubicBezTo>
                    <a:pt x="4541" y="15185"/>
                    <a:pt x="4539" y="15196"/>
                    <a:pt x="4493" y="15602"/>
                  </a:cubicBezTo>
                  <a:cubicBezTo>
                    <a:pt x="4493" y="15602"/>
                    <a:pt x="4502" y="15607"/>
                    <a:pt x="4924" y="15811"/>
                  </a:cubicBezTo>
                  <a:cubicBezTo>
                    <a:pt x="4876" y="15881"/>
                    <a:pt x="4828" y="15950"/>
                    <a:pt x="4756" y="16054"/>
                  </a:cubicBezTo>
                  <a:lnTo>
                    <a:pt x="4923" y="16298"/>
                  </a:lnTo>
                  <a:cubicBezTo>
                    <a:pt x="5115" y="16089"/>
                    <a:pt x="5306" y="15881"/>
                    <a:pt x="5527" y="15628"/>
                  </a:cubicBezTo>
                  <a:close/>
                  <a:moveTo>
                    <a:pt x="9067" y="17704"/>
                  </a:moveTo>
                  <a:lnTo>
                    <a:pt x="8763" y="17704"/>
                  </a:lnTo>
                  <a:lnTo>
                    <a:pt x="8682" y="18817"/>
                  </a:lnTo>
                  <a:lnTo>
                    <a:pt x="8905" y="18876"/>
                  </a:lnTo>
                  <a:close/>
                  <a:moveTo>
                    <a:pt x="7139" y="13662"/>
                  </a:moveTo>
                  <a:cubicBezTo>
                    <a:pt x="6895" y="13871"/>
                    <a:pt x="6700" y="14081"/>
                    <a:pt x="6474" y="14325"/>
                  </a:cubicBezTo>
                  <a:lnTo>
                    <a:pt x="6603" y="14570"/>
                  </a:lnTo>
                  <a:cubicBezTo>
                    <a:pt x="6847" y="14360"/>
                    <a:pt x="7042" y="14151"/>
                    <a:pt x="7268" y="13906"/>
                  </a:cubicBezTo>
                  <a:close/>
                  <a:moveTo>
                    <a:pt x="9391" y="14775"/>
                  </a:moveTo>
                  <a:lnTo>
                    <a:pt x="9148" y="14687"/>
                  </a:lnTo>
                  <a:lnTo>
                    <a:pt x="9006" y="15800"/>
                  </a:lnTo>
                  <a:lnTo>
                    <a:pt x="9249" y="15888"/>
                  </a:lnTo>
                  <a:close/>
                  <a:moveTo>
                    <a:pt x="9735" y="12050"/>
                  </a:moveTo>
                  <a:lnTo>
                    <a:pt x="9492" y="11963"/>
                  </a:lnTo>
                  <a:lnTo>
                    <a:pt x="9391" y="12812"/>
                  </a:lnTo>
                  <a:lnTo>
                    <a:pt x="9634" y="12871"/>
                  </a:lnTo>
                  <a:close/>
                  <a:moveTo>
                    <a:pt x="15746" y="16796"/>
                  </a:moveTo>
                  <a:lnTo>
                    <a:pt x="15503" y="16708"/>
                  </a:lnTo>
                  <a:lnTo>
                    <a:pt x="15361" y="17850"/>
                  </a:lnTo>
                  <a:lnTo>
                    <a:pt x="15604" y="17909"/>
                  </a:lnTo>
                  <a:close/>
                  <a:moveTo>
                    <a:pt x="10701" y="10439"/>
                  </a:moveTo>
                  <a:cubicBezTo>
                    <a:pt x="10457" y="10579"/>
                    <a:pt x="10262" y="10789"/>
                    <a:pt x="10018" y="10998"/>
                  </a:cubicBezTo>
                  <a:lnTo>
                    <a:pt x="10165" y="11348"/>
                  </a:lnTo>
                  <a:cubicBezTo>
                    <a:pt x="10360" y="11138"/>
                    <a:pt x="10604" y="10928"/>
                    <a:pt x="10830" y="10745"/>
                  </a:cubicBezTo>
                  <a:close/>
                  <a:moveTo>
                    <a:pt x="8966" y="6104"/>
                  </a:moveTo>
                  <a:lnTo>
                    <a:pt x="8278" y="5548"/>
                  </a:lnTo>
                  <a:lnTo>
                    <a:pt x="8197" y="5811"/>
                  </a:lnTo>
                  <a:lnTo>
                    <a:pt x="8865" y="6368"/>
                  </a:lnTo>
                  <a:close/>
                  <a:moveTo>
                    <a:pt x="16130" y="13779"/>
                  </a:moveTo>
                  <a:lnTo>
                    <a:pt x="15847" y="13720"/>
                  </a:lnTo>
                  <a:lnTo>
                    <a:pt x="15705" y="14833"/>
                  </a:lnTo>
                  <a:lnTo>
                    <a:pt x="15988" y="14892"/>
                  </a:lnTo>
                  <a:close/>
                  <a:moveTo>
                    <a:pt x="10848" y="7569"/>
                  </a:moveTo>
                  <a:lnTo>
                    <a:pt x="10119" y="7012"/>
                  </a:lnTo>
                  <a:lnTo>
                    <a:pt x="10018" y="7364"/>
                  </a:lnTo>
                  <a:lnTo>
                    <a:pt x="10686" y="7920"/>
                  </a:lnTo>
                  <a:close/>
                  <a:moveTo>
                    <a:pt x="12657" y="9023"/>
                  </a:moveTo>
                  <a:lnTo>
                    <a:pt x="12572" y="8962"/>
                  </a:lnTo>
                  <a:cubicBezTo>
                    <a:pt x="12572" y="8962"/>
                    <a:pt x="12561" y="8954"/>
                    <a:pt x="11937" y="8477"/>
                  </a:cubicBezTo>
                  <a:lnTo>
                    <a:pt x="11840" y="8824"/>
                  </a:lnTo>
                  <a:cubicBezTo>
                    <a:pt x="11840" y="8824"/>
                    <a:pt x="11848" y="8831"/>
                    <a:pt x="12279" y="9171"/>
                  </a:cubicBezTo>
                  <a:cubicBezTo>
                    <a:pt x="12132" y="9309"/>
                    <a:pt x="11986" y="9379"/>
                    <a:pt x="11858" y="9552"/>
                  </a:cubicBezTo>
                  <a:lnTo>
                    <a:pt x="11986" y="9795"/>
                  </a:lnTo>
                  <a:cubicBezTo>
                    <a:pt x="12230" y="9656"/>
                    <a:pt x="12425" y="9448"/>
                    <a:pt x="12663" y="9283"/>
                  </a:cubicBezTo>
                  <a:lnTo>
                    <a:pt x="12621" y="9101"/>
                  </a:lnTo>
                  <a:close/>
                  <a:moveTo>
                    <a:pt x="16474" y="10791"/>
                  </a:moveTo>
                  <a:lnTo>
                    <a:pt x="16231" y="10703"/>
                  </a:lnTo>
                  <a:lnTo>
                    <a:pt x="16090" y="11816"/>
                  </a:lnTo>
                  <a:lnTo>
                    <a:pt x="16333" y="11904"/>
                  </a:lnTo>
                  <a:close/>
                  <a:moveTo>
                    <a:pt x="14454" y="7627"/>
                  </a:moveTo>
                  <a:cubicBezTo>
                    <a:pt x="14210" y="7769"/>
                    <a:pt x="13966" y="7981"/>
                    <a:pt x="13740" y="8167"/>
                  </a:cubicBezTo>
                  <a:lnTo>
                    <a:pt x="13868" y="8477"/>
                  </a:lnTo>
                  <a:cubicBezTo>
                    <a:pt x="14063" y="8335"/>
                    <a:pt x="14307" y="8123"/>
                    <a:pt x="14539" y="7937"/>
                  </a:cubicBezTo>
                  <a:close/>
                  <a:moveTo>
                    <a:pt x="15422" y="7217"/>
                  </a:moveTo>
                  <a:lnTo>
                    <a:pt x="10119" y="1769"/>
                  </a:lnTo>
                  <a:lnTo>
                    <a:pt x="9978" y="2032"/>
                  </a:lnTo>
                  <a:lnTo>
                    <a:pt x="15219" y="7569"/>
                  </a:lnTo>
                  <a:close/>
                  <a:moveTo>
                    <a:pt x="16859" y="7774"/>
                  </a:moveTo>
                  <a:lnTo>
                    <a:pt x="16616" y="7715"/>
                  </a:lnTo>
                  <a:lnTo>
                    <a:pt x="16474" y="8828"/>
                  </a:lnTo>
                  <a:lnTo>
                    <a:pt x="16717" y="8887"/>
                  </a:lnTo>
                  <a:close/>
                  <a:moveTo>
                    <a:pt x="16418" y="6456"/>
                  </a:moveTo>
                  <a:cubicBezTo>
                    <a:pt x="16128" y="6594"/>
                    <a:pt x="15886" y="6733"/>
                    <a:pt x="15657" y="6914"/>
                  </a:cubicBezTo>
                  <a:lnTo>
                    <a:pt x="15741" y="7217"/>
                  </a:lnTo>
                  <a:cubicBezTo>
                    <a:pt x="15983" y="7079"/>
                    <a:pt x="16225" y="6940"/>
                    <a:pt x="16503" y="6758"/>
                  </a:cubicBezTo>
                  <a:close/>
                  <a:moveTo>
                    <a:pt x="18401" y="5460"/>
                  </a:moveTo>
                  <a:cubicBezTo>
                    <a:pt x="18160" y="5600"/>
                    <a:pt x="17918" y="5671"/>
                    <a:pt x="17640" y="5855"/>
                  </a:cubicBezTo>
                  <a:lnTo>
                    <a:pt x="17725" y="6163"/>
                  </a:lnTo>
                  <a:cubicBezTo>
                    <a:pt x="17966" y="6022"/>
                    <a:pt x="18208" y="5952"/>
                    <a:pt x="18486" y="5767"/>
                  </a:cubicBezTo>
                  <a:close/>
                  <a:moveTo>
                    <a:pt x="19891" y="6902"/>
                  </a:moveTo>
                  <a:lnTo>
                    <a:pt x="20894" y="8008"/>
                  </a:lnTo>
                  <a:cubicBezTo>
                    <a:pt x="21600" y="12049"/>
                    <a:pt x="20538" y="14864"/>
                    <a:pt x="18546" y="16849"/>
                  </a:cubicBezTo>
                  <a:cubicBezTo>
                    <a:pt x="18546" y="16849"/>
                    <a:pt x="18557" y="16767"/>
                    <a:pt x="19891" y="6902"/>
                  </a:cubicBezTo>
                  <a:close/>
                  <a:moveTo>
                    <a:pt x="13637" y="0"/>
                  </a:moveTo>
                  <a:lnTo>
                    <a:pt x="14642" y="1109"/>
                  </a:lnTo>
                  <a:lnTo>
                    <a:pt x="14632" y="1124"/>
                  </a:lnTo>
                  <a:lnTo>
                    <a:pt x="15260" y="1827"/>
                  </a:lnTo>
                  <a:lnTo>
                    <a:pt x="15273" y="1806"/>
                  </a:lnTo>
                  <a:lnTo>
                    <a:pt x="16305" y="2945"/>
                  </a:lnTo>
                  <a:lnTo>
                    <a:pt x="16272" y="3028"/>
                  </a:lnTo>
                  <a:lnTo>
                    <a:pt x="16899" y="3731"/>
                  </a:lnTo>
                  <a:lnTo>
                    <a:pt x="16936" y="3641"/>
                  </a:lnTo>
                  <a:lnTo>
                    <a:pt x="17991" y="4805"/>
                  </a:lnTo>
                  <a:lnTo>
                    <a:pt x="17972" y="4845"/>
                  </a:lnTo>
                  <a:lnTo>
                    <a:pt x="18579" y="5548"/>
                  </a:lnTo>
                  <a:lnTo>
                    <a:pt x="18611" y="5489"/>
                  </a:lnTo>
                  <a:lnTo>
                    <a:pt x="19633" y="6617"/>
                  </a:lnTo>
                  <a:lnTo>
                    <a:pt x="18257" y="17129"/>
                  </a:lnTo>
                  <a:cubicBezTo>
                    <a:pt x="16571" y="18596"/>
                    <a:pt x="14307" y="19574"/>
                    <a:pt x="11947" y="20203"/>
                  </a:cubicBezTo>
                  <a:cubicBezTo>
                    <a:pt x="11947" y="20202"/>
                    <a:pt x="11957" y="20126"/>
                    <a:pt x="13392" y="9444"/>
                  </a:cubicBezTo>
                  <a:cubicBezTo>
                    <a:pt x="13392" y="9444"/>
                    <a:pt x="13383" y="9442"/>
                    <a:pt x="13103" y="9374"/>
                  </a:cubicBezTo>
                  <a:cubicBezTo>
                    <a:pt x="13103" y="9374"/>
                    <a:pt x="13095" y="9434"/>
                    <a:pt x="11658" y="20342"/>
                  </a:cubicBezTo>
                  <a:cubicBezTo>
                    <a:pt x="10646" y="20552"/>
                    <a:pt x="9683" y="20762"/>
                    <a:pt x="8671" y="20901"/>
                  </a:cubicBezTo>
                  <a:cubicBezTo>
                    <a:pt x="8671" y="20901"/>
                    <a:pt x="8671" y="20899"/>
                    <a:pt x="8671" y="20875"/>
                  </a:cubicBezTo>
                  <a:lnTo>
                    <a:pt x="8671" y="20692"/>
                  </a:lnTo>
                  <a:cubicBezTo>
                    <a:pt x="8671" y="20692"/>
                    <a:pt x="8669" y="20692"/>
                    <a:pt x="8641" y="20692"/>
                  </a:cubicBezTo>
                  <a:lnTo>
                    <a:pt x="8430" y="20692"/>
                  </a:lnTo>
                  <a:cubicBezTo>
                    <a:pt x="8430" y="20692"/>
                    <a:pt x="8430" y="20694"/>
                    <a:pt x="8424" y="20727"/>
                  </a:cubicBezTo>
                  <a:lnTo>
                    <a:pt x="8382" y="20971"/>
                  </a:lnTo>
                  <a:cubicBezTo>
                    <a:pt x="7370" y="21111"/>
                    <a:pt x="6359" y="21251"/>
                    <a:pt x="5395" y="21321"/>
                  </a:cubicBezTo>
                  <a:cubicBezTo>
                    <a:pt x="5395" y="21320"/>
                    <a:pt x="5404" y="21260"/>
                    <a:pt x="6262" y="15033"/>
                  </a:cubicBezTo>
                  <a:cubicBezTo>
                    <a:pt x="6262" y="15033"/>
                    <a:pt x="6261" y="15032"/>
                    <a:pt x="6232" y="15024"/>
                  </a:cubicBezTo>
                  <a:lnTo>
                    <a:pt x="6022" y="14963"/>
                  </a:lnTo>
                  <a:cubicBezTo>
                    <a:pt x="6021" y="14963"/>
                    <a:pt x="6014" y="15016"/>
                    <a:pt x="5106" y="21321"/>
                  </a:cubicBezTo>
                  <a:cubicBezTo>
                    <a:pt x="3228" y="21530"/>
                    <a:pt x="1493" y="21530"/>
                    <a:pt x="289" y="21600"/>
                  </a:cubicBezTo>
                  <a:lnTo>
                    <a:pt x="578" y="21251"/>
                  </a:lnTo>
                  <a:cubicBezTo>
                    <a:pt x="578" y="21251"/>
                    <a:pt x="577" y="21249"/>
                    <a:pt x="554" y="21216"/>
                  </a:cubicBezTo>
                  <a:lnTo>
                    <a:pt x="385" y="20971"/>
                  </a:lnTo>
                  <a:cubicBezTo>
                    <a:pt x="241" y="21181"/>
                    <a:pt x="96" y="21321"/>
                    <a:pt x="0" y="21460"/>
                  </a:cubicBezTo>
                  <a:cubicBezTo>
                    <a:pt x="289" y="20342"/>
                    <a:pt x="674" y="19015"/>
                    <a:pt x="1156" y="17548"/>
                  </a:cubicBezTo>
                  <a:cubicBezTo>
                    <a:pt x="1156" y="17548"/>
                    <a:pt x="1175" y="17559"/>
                    <a:pt x="3083" y="18736"/>
                  </a:cubicBezTo>
                  <a:cubicBezTo>
                    <a:pt x="3083" y="18735"/>
                    <a:pt x="3084" y="18733"/>
                    <a:pt x="3095" y="18692"/>
                  </a:cubicBezTo>
                  <a:lnTo>
                    <a:pt x="3179" y="18386"/>
                  </a:lnTo>
                  <a:cubicBezTo>
                    <a:pt x="3179" y="18386"/>
                    <a:pt x="3159" y="18374"/>
                    <a:pt x="1252" y="17199"/>
                  </a:cubicBezTo>
                  <a:cubicBezTo>
                    <a:pt x="2168" y="14544"/>
                    <a:pt x="3468" y="11470"/>
                    <a:pt x="5010" y="8605"/>
                  </a:cubicBezTo>
                  <a:cubicBezTo>
                    <a:pt x="5010" y="8605"/>
                    <a:pt x="5034" y="8628"/>
                    <a:pt x="8719" y="12099"/>
                  </a:cubicBezTo>
                  <a:cubicBezTo>
                    <a:pt x="8527" y="12308"/>
                    <a:pt x="8382" y="12448"/>
                    <a:pt x="8237" y="12588"/>
                  </a:cubicBezTo>
                  <a:cubicBezTo>
                    <a:pt x="8238" y="12588"/>
                    <a:pt x="8238" y="12589"/>
                    <a:pt x="8256" y="12622"/>
                  </a:cubicBezTo>
                  <a:lnTo>
                    <a:pt x="8382" y="12867"/>
                  </a:lnTo>
                  <a:cubicBezTo>
                    <a:pt x="8575" y="12657"/>
                    <a:pt x="8816" y="12518"/>
                    <a:pt x="9008" y="12308"/>
                  </a:cubicBezTo>
                  <a:cubicBezTo>
                    <a:pt x="9008" y="12308"/>
                    <a:pt x="9008" y="12307"/>
                    <a:pt x="9002" y="12291"/>
                  </a:cubicBezTo>
                  <a:lnTo>
                    <a:pt x="8960" y="12168"/>
                  </a:lnTo>
                  <a:cubicBezTo>
                    <a:pt x="8960" y="12168"/>
                    <a:pt x="8961" y="12166"/>
                    <a:pt x="8972" y="12142"/>
                  </a:cubicBezTo>
                  <a:lnTo>
                    <a:pt x="9056" y="11959"/>
                  </a:lnTo>
                  <a:cubicBezTo>
                    <a:pt x="9056" y="11958"/>
                    <a:pt x="9022" y="11927"/>
                    <a:pt x="5154" y="8326"/>
                  </a:cubicBezTo>
                  <a:cubicBezTo>
                    <a:pt x="7582" y="3894"/>
                    <a:pt x="10568" y="199"/>
                    <a:pt x="13637" y="0"/>
                  </a:cubicBezTo>
                  <a:close/>
                </a:path>
              </a:pathLst>
            </a:custGeom>
            <a:solidFill>
              <a:srgbClr val="7EA131">
                <a:alpha val="5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04" name="Shape 104"/>
          <p:cNvSpPr/>
          <p:nvPr/>
        </p:nvSpPr>
        <p:spPr>
          <a:xfrm>
            <a:off x="274638" y="279399"/>
            <a:ext cx="8614055" cy="6280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0" h="21600" extrusionOk="0">
                <a:moveTo>
                  <a:pt x="20374" y="21600"/>
                </a:moveTo>
                <a:cubicBezTo>
                  <a:pt x="20210" y="20371"/>
                  <a:pt x="20942" y="19410"/>
                  <a:pt x="21590" y="19622"/>
                </a:cubicBezTo>
                <a:cubicBezTo>
                  <a:pt x="21600" y="13859"/>
                  <a:pt x="21492" y="7597"/>
                  <a:pt x="21503" y="1834"/>
                </a:cubicBezTo>
                <a:cubicBezTo>
                  <a:pt x="20839" y="1826"/>
                  <a:pt x="20065" y="933"/>
                  <a:pt x="20063" y="0"/>
                </a:cubicBezTo>
                <a:lnTo>
                  <a:pt x="1437" y="4"/>
                </a:lnTo>
                <a:cubicBezTo>
                  <a:pt x="1452" y="1031"/>
                  <a:pt x="1094" y="2178"/>
                  <a:pt x="0" y="2118"/>
                </a:cubicBezTo>
                <a:cubicBezTo>
                  <a:pt x="23" y="8002"/>
                  <a:pt x="48" y="13888"/>
                  <a:pt x="70" y="19772"/>
                </a:cubicBezTo>
                <a:cubicBezTo>
                  <a:pt x="701" y="19482"/>
                  <a:pt x="1553" y="20373"/>
                  <a:pt x="1404" y="21584"/>
                </a:cubicBezTo>
                <a:lnTo>
                  <a:pt x="20374" y="21600"/>
                </a:lnTo>
                <a:close/>
              </a:path>
            </a:pathLst>
          </a:custGeom>
          <a:solidFill>
            <a:srgbClr val="6A452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339724" y="336550"/>
            <a:ext cx="8491540" cy="6153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600" extrusionOk="0">
                <a:moveTo>
                  <a:pt x="1455" y="0"/>
                </a:moveTo>
                <a:lnTo>
                  <a:pt x="19954" y="0"/>
                </a:lnTo>
                <a:cubicBezTo>
                  <a:pt x="20043" y="934"/>
                  <a:pt x="21010" y="1863"/>
                  <a:pt x="21461" y="1928"/>
                </a:cubicBezTo>
                <a:cubicBezTo>
                  <a:pt x="21477" y="7810"/>
                  <a:pt x="21543" y="13658"/>
                  <a:pt x="21559" y="19540"/>
                </a:cubicBezTo>
                <a:cubicBezTo>
                  <a:pt x="20858" y="19474"/>
                  <a:pt x="20195" y="20619"/>
                  <a:pt x="20292" y="21600"/>
                </a:cubicBezTo>
                <a:lnTo>
                  <a:pt x="1483" y="21514"/>
                </a:lnTo>
                <a:cubicBezTo>
                  <a:pt x="1451" y="20666"/>
                  <a:pt x="1152" y="19728"/>
                  <a:pt x="33" y="19601"/>
                </a:cubicBezTo>
                <a:cubicBezTo>
                  <a:pt x="73" y="16556"/>
                  <a:pt x="-41" y="5310"/>
                  <a:pt x="17" y="2203"/>
                </a:cubicBezTo>
                <a:cubicBezTo>
                  <a:pt x="962" y="1995"/>
                  <a:pt x="1365" y="1274"/>
                  <a:pt x="1455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7372350" y="0"/>
            <a:ext cx="800100" cy="624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A4520"/>
                </a:solidFill>
              </a:rPr>
              <a:t>Texto del título</a:t>
            </a:r>
          </a:p>
        </p:txBody>
      </p:sp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xfrm>
            <a:off x="971549" y="609600"/>
            <a:ext cx="6242052" cy="624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A4520"/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A4520"/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A4520"/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A4520"/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A4520"/>
                </a:solidFill>
              </a:rPr>
              <a:t>Nivel de texto 5</a:t>
            </a:r>
          </a:p>
        </p:txBody>
      </p:sp>
      <p:sp>
        <p:nvSpPr>
          <p:cNvPr id="108" name="Shape 108"/>
          <p:cNvSpPr>
            <a:spLocks noGrp="1"/>
          </p:cNvSpPr>
          <p:nvPr>
            <p:ph type="sldNum" sz="quarter" idx="2"/>
          </p:nvPr>
        </p:nvSpPr>
        <p:spPr>
          <a:xfrm>
            <a:off x="7142163" y="6544056"/>
            <a:ext cx="457201" cy="280227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ctr">
              <a:defRPr sz="900"/>
            </a:lvl1pPr>
          </a:lstStyle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 spd="med"/>
  <p:txStyles>
    <p:titleStyle>
      <a:lvl1pPr>
        <a:lnSpc>
          <a:spcPct val="90000"/>
        </a:lnSpc>
        <a:defRPr sz="3200">
          <a:solidFill>
            <a:srgbClr val="6A4520"/>
          </a:solidFill>
          <a:latin typeface="Comic Sans MS"/>
          <a:ea typeface="Comic Sans MS"/>
          <a:cs typeface="Comic Sans MS"/>
          <a:sym typeface="Comic Sans MS"/>
        </a:defRPr>
      </a:lvl1pPr>
      <a:lvl2pPr>
        <a:lnSpc>
          <a:spcPct val="90000"/>
        </a:lnSpc>
        <a:defRPr sz="3200">
          <a:solidFill>
            <a:srgbClr val="6A4520"/>
          </a:solidFill>
          <a:latin typeface="Comic Sans MS"/>
          <a:ea typeface="Comic Sans MS"/>
          <a:cs typeface="Comic Sans MS"/>
          <a:sym typeface="Comic Sans MS"/>
        </a:defRPr>
      </a:lvl2pPr>
      <a:lvl3pPr>
        <a:lnSpc>
          <a:spcPct val="90000"/>
        </a:lnSpc>
        <a:defRPr sz="3200">
          <a:solidFill>
            <a:srgbClr val="6A4520"/>
          </a:solidFill>
          <a:latin typeface="Comic Sans MS"/>
          <a:ea typeface="Comic Sans MS"/>
          <a:cs typeface="Comic Sans MS"/>
          <a:sym typeface="Comic Sans MS"/>
        </a:defRPr>
      </a:lvl3pPr>
      <a:lvl4pPr>
        <a:lnSpc>
          <a:spcPct val="90000"/>
        </a:lnSpc>
        <a:defRPr sz="3200">
          <a:solidFill>
            <a:srgbClr val="6A4520"/>
          </a:solidFill>
          <a:latin typeface="Comic Sans MS"/>
          <a:ea typeface="Comic Sans MS"/>
          <a:cs typeface="Comic Sans MS"/>
          <a:sym typeface="Comic Sans MS"/>
        </a:defRPr>
      </a:lvl4pPr>
      <a:lvl5pPr>
        <a:lnSpc>
          <a:spcPct val="90000"/>
        </a:lnSpc>
        <a:defRPr sz="3200">
          <a:solidFill>
            <a:srgbClr val="6A4520"/>
          </a:solidFill>
          <a:latin typeface="Comic Sans MS"/>
          <a:ea typeface="Comic Sans MS"/>
          <a:cs typeface="Comic Sans MS"/>
          <a:sym typeface="Comic Sans MS"/>
        </a:defRPr>
      </a:lvl5pPr>
      <a:lvl6pPr indent="457200">
        <a:lnSpc>
          <a:spcPct val="90000"/>
        </a:lnSpc>
        <a:defRPr sz="3200">
          <a:solidFill>
            <a:srgbClr val="6A4520"/>
          </a:solidFill>
          <a:latin typeface="Comic Sans MS"/>
          <a:ea typeface="Comic Sans MS"/>
          <a:cs typeface="Comic Sans MS"/>
          <a:sym typeface="Comic Sans MS"/>
        </a:defRPr>
      </a:lvl6pPr>
      <a:lvl7pPr indent="914400">
        <a:lnSpc>
          <a:spcPct val="90000"/>
        </a:lnSpc>
        <a:defRPr sz="3200">
          <a:solidFill>
            <a:srgbClr val="6A4520"/>
          </a:solidFill>
          <a:latin typeface="Comic Sans MS"/>
          <a:ea typeface="Comic Sans MS"/>
          <a:cs typeface="Comic Sans MS"/>
          <a:sym typeface="Comic Sans MS"/>
        </a:defRPr>
      </a:lvl7pPr>
      <a:lvl8pPr indent="1371600">
        <a:lnSpc>
          <a:spcPct val="90000"/>
        </a:lnSpc>
        <a:defRPr sz="3200">
          <a:solidFill>
            <a:srgbClr val="6A4520"/>
          </a:solidFill>
          <a:latin typeface="Comic Sans MS"/>
          <a:ea typeface="Comic Sans MS"/>
          <a:cs typeface="Comic Sans MS"/>
          <a:sym typeface="Comic Sans MS"/>
        </a:defRPr>
      </a:lvl8pPr>
      <a:lvl9pPr indent="1828800">
        <a:lnSpc>
          <a:spcPct val="90000"/>
        </a:lnSpc>
        <a:defRPr sz="3200">
          <a:solidFill>
            <a:srgbClr val="6A4520"/>
          </a:solidFill>
          <a:latin typeface="Comic Sans MS"/>
          <a:ea typeface="Comic Sans MS"/>
          <a:cs typeface="Comic Sans MS"/>
          <a:sym typeface="Comic Sans MS"/>
        </a:defRPr>
      </a:lvl9pPr>
    </p:titleStyle>
    <p:bodyStyle>
      <a:lvl1pPr marL="228600" indent="-228600">
        <a:lnSpc>
          <a:spcPct val="90000"/>
        </a:lnSpc>
        <a:spcBef>
          <a:spcPts val="1200"/>
        </a:spcBef>
        <a:buSzPct val="100000"/>
        <a:buFont typeface="Arial"/>
        <a:buChar char="•"/>
        <a:defRPr sz="2000">
          <a:solidFill>
            <a:srgbClr val="6A4520"/>
          </a:solidFill>
          <a:latin typeface="MV Boli"/>
          <a:ea typeface="MV Boli"/>
          <a:cs typeface="MV Boli"/>
          <a:sym typeface="MV Boli"/>
        </a:defRPr>
      </a:lvl1pPr>
      <a:lvl2pPr marL="711200" indent="-254000">
        <a:lnSpc>
          <a:spcPct val="90000"/>
        </a:lnSpc>
        <a:spcBef>
          <a:spcPts val="1200"/>
        </a:spcBef>
        <a:buSzPct val="100000"/>
        <a:buFont typeface="Arial"/>
        <a:buChar char="•"/>
        <a:defRPr sz="2000">
          <a:solidFill>
            <a:srgbClr val="6A4520"/>
          </a:solidFill>
          <a:latin typeface="MV Boli"/>
          <a:ea typeface="MV Boli"/>
          <a:cs typeface="MV Boli"/>
          <a:sym typeface="MV Boli"/>
        </a:defRPr>
      </a:lvl2pPr>
      <a:lvl3pPr marL="1200150" indent="-285750">
        <a:lnSpc>
          <a:spcPct val="90000"/>
        </a:lnSpc>
        <a:spcBef>
          <a:spcPts val="1200"/>
        </a:spcBef>
        <a:buSzPct val="100000"/>
        <a:buFont typeface="Arial"/>
        <a:buChar char="•"/>
        <a:defRPr sz="2000">
          <a:solidFill>
            <a:srgbClr val="6A4520"/>
          </a:solidFill>
          <a:latin typeface="MV Boli"/>
          <a:ea typeface="MV Boli"/>
          <a:cs typeface="MV Boli"/>
          <a:sym typeface="MV Boli"/>
        </a:defRPr>
      </a:lvl3pPr>
      <a:lvl4pPr marL="1698171" indent="-326571">
        <a:lnSpc>
          <a:spcPct val="90000"/>
        </a:lnSpc>
        <a:spcBef>
          <a:spcPts val="1200"/>
        </a:spcBef>
        <a:buSzPct val="100000"/>
        <a:buFont typeface="Arial"/>
        <a:buChar char="•"/>
        <a:defRPr sz="2000">
          <a:solidFill>
            <a:srgbClr val="6A4520"/>
          </a:solidFill>
          <a:latin typeface="MV Boli"/>
          <a:ea typeface="MV Boli"/>
          <a:cs typeface="MV Boli"/>
          <a:sym typeface="MV Boli"/>
        </a:defRPr>
      </a:lvl4pPr>
      <a:lvl5pPr marL="2155371" indent="-326571">
        <a:lnSpc>
          <a:spcPct val="90000"/>
        </a:lnSpc>
        <a:spcBef>
          <a:spcPts val="1200"/>
        </a:spcBef>
        <a:buSzPct val="100000"/>
        <a:buFont typeface="Arial"/>
        <a:buChar char="•"/>
        <a:defRPr sz="2000">
          <a:solidFill>
            <a:srgbClr val="6A4520"/>
          </a:solidFill>
          <a:latin typeface="MV Boli"/>
          <a:ea typeface="MV Boli"/>
          <a:cs typeface="MV Boli"/>
          <a:sym typeface="MV Boli"/>
        </a:defRPr>
      </a:lvl5pPr>
      <a:lvl6pPr marL="2612571" indent="-326571">
        <a:lnSpc>
          <a:spcPct val="90000"/>
        </a:lnSpc>
        <a:spcBef>
          <a:spcPts val="1200"/>
        </a:spcBef>
        <a:buSzPct val="100000"/>
        <a:buFont typeface="Arial"/>
        <a:buChar char="•"/>
        <a:defRPr sz="2000">
          <a:solidFill>
            <a:srgbClr val="6A4520"/>
          </a:solidFill>
          <a:latin typeface="MV Boli"/>
          <a:ea typeface="MV Boli"/>
          <a:cs typeface="MV Boli"/>
          <a:sym typeface="MV Boli"/>
        </a:defRPr>
      </a:lvl6pPr>
      <a:lvl7pPr marL="3069771" indent="-326571">
        <a:lnSpc>
          <a:spcPct val="90000"/>
        </a:lnSpc>
        <a:spcBef>
          <a:spcPts val="1200"/>
        </a:spcBef>
        <a:buSzPct val="100000"/>
        <a:buFont typeface="Arial"/>
        <a:buChar char="•"/>
        <a:defRPr sz="2000">
          <a:solidFill>
            <a:srgbClr val="6A4520"/>
          </a:solidFill>
          <a:latin typeface="MV Boli"/>
          <a:ea typeface="MV Boli"/>
          <a:cs typeface="MV Boli"/>
          <a:sym typeface="MV Boli"/>
        </a:defRPr>
      </a:lvl7pPr>
      <a:lvl8pPr marL="3526971" indent="-326571">
        <a:lnSpc>
          <a:spcPct val="90000"/>
        </a:lnSpc>
        <a:spcBef>
          <a:spcPts val="1200"/>
        </a:spcBef>
        <a:buSzPct val="100000"/>
        <a:buFont typeface="Arial"/>
        <a:buChar char="•"/>
        <a:defRPr sz="2000">
          <a:solidFill>
            <a:srgbClr val="6A4520"/>
          </a:solidFill>
          <a:latin typeface="MV Boli"/>
          <a:ea typeface="MV Boli"/>
          <a:cs typeface="MV Boli"/>
          <a:sym typeface="MV Boli"/>
        </a:defRPr>
      </a:lvl8pPr>
      <a:lvl9pPr marL="3984171" indent="-326571">
        <a:lnSpc>
          <a:spcPct val="90000"/>
        </a:lnSpc>
        <a:spcBef>
          <a:spcPts val="1200"/>
        </a:spcBef>
        <a:buSzPct val="100000"/>
        <a:buFont typeface="Arial"/>
        <a:buChar char="•"/>
        <a:defRPr sz="2000">
          <a:solidFill>
            <a:srgbClr val="6A4520"/>
          </a:solidFill>
          <a:latin typeface="MV Boli"/>
          <a:ea typeface="MV Boli"/>
          <a:cs typeface="MV Boli"/>
          <a:sym typeface="MV Boli"/>
        </a:defRPr>
      </a:lvl9pPr>
    </p:bodyStyle>
    <p:otherStyle>
      <a:lvl1pPr algn="ctr">
        <a:defRPr sz="900">
          <a:solidFill>
            <a:schemeClr val="tx1"/>
          </a:solidFill>
          <a:latin typeface="+mn-lt"/>
          <a:ea typeface="+mn-ea"/>
          <a:cs typeface="+mn-cs"/>
          <a:sym typeface="MV Boli"/>
        </a:defRPr>
      </a:lvl1pPr>
      <a:lvl2pPr indent="457200" algn="ctr">
        <a:defRPr sz="900">
          <a:solidFill>
            <a:schemeClr val="tx1"/>
          </a:solidFill>
          <a:latin typeface="+mn-lt"/>
          <a:ea typeface="+mn-ea"/>
          <a:cs typeface="+mn-cs"/>
          <a:sym typeface="MV Boli"/>
        </a:defRPr>
      </a:lvl2pPr>
      <a:lvl3pPr indent="914400" algn="ctr">
        <a:defRPr sz="900">
          <a:solidFill>
            <a:schemeClr val="tx1"/>
          </a:solidFill>
          <a:latin typeface="+mn-lt"/>
          <a:ea typeface="+mn-ea"/>
          <a:cs typeface="+mn-cs"/>
          <a:sym typeface="MV Boli"/>
        </a:defRPr>
      </a:lvl3pPr>
      <a:lvl4pPr indent="1371600" algn="ctr">
        <a:defRPr sz="900">
          <a:solidFill>
            <a:schemeClr val="tx1"/>
          </a:solidFill>
          <a:latin typeface="+mn-lt"/>
          <a:ea typeface="+mn-ea"/>
          <a:cs typeface="+mn-cs"/>
          <a:sym typeface="MV Boli"/>
        </a:defRPr>
      </a:lvl4pPr>
      <a:lvl5pPr indent="1828800" algn="ctr">
        <a:defRPr sz="900">
          <a:solidFill>
            <a:schemeClr val="tx1"/>
          </a:solidFill>
          <a:latin typeface="+mn-lt"/>
          <a:ea typeface="+mn-ea"/>
          <a:cs typeface="+mn-cs"/>
          <a:sym typeface="MV Boli"/>
        </a:defRPr>
      </a:lvl5pPr>
      <a:lvl6pPr indent="2286000" algn="ctr">
        <a:defRPr sz="900">
          <a:solidFill>
            <a:schemeClr val="tx1"/>
          </a:solidFill>
          <a:latin typeface="+mn-lt"/>
          <a:ea typeface="+mn-ea"/>
          <a:cs typeface="+mn-cs"/>
          <a:sym typeface="MV Boli"/>
        </a:defRPr>
      </a:lvl6pPr>
      <a:lvl7pPr indent="2743200" algn="ctr">
        <a:defRPr sz="900">
          <a:solidFill>
            <a:schemeClr val="tx1"/>
          </a:solidFill>
          <a:latin typeface="+mn-lt"/>
          <a:ea typeface="+mn-ea"/>
          <a:cs typeface="+mn-cs"/>
          <a:sym typeface="MV Boli"/>
        </a:defRPr>
      </a:lvl7pPr>
      <a:lvl8pPr indent="3200400" algn="ctr">
        <a:defRPr sz="900">
          <a:solidFill>
            <a:schemeClr val="tx1"/>
          </a:solidFill>
          <a:latin typeface="+mn-lt"/>
          <a:ea typeface="+mn-ea"/>
          <a:cs typeface="+mn-cs"/>
          <a:sym typeface="MV Boli"/>
        </a:defRPr>
      </a:lvl8pPr>
      <a:lvl9pPr indent="3657600" algn="ctr">
        <a:defRPr sz="900">
          <a:solidFill>
            <a:schemeClr val="tx1"/>
          </a:solidFill>
          <a:latin typeface="+mn-lt"/>
          <a:ea typeface="+mn-ea"/>
          <a:cs typeface="+mn-cs"/>
          <a:sym typeface="MV Bol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Shape 1327"/>
          <p:cNvSpPr>
            <a:spLocks noGrp="1"/>
          </p:cNvSpPr>
          <p:nvPr>
            <p:ph type="title"/>
          </p:nvPr>
        </p:nvSpPr>
        <p:spPr>
          <a:xfrm>
            <a:off x="6083300" y="1844675"/>
            <a:ext cx="3060700" cy="2057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A4520"/>
                </a:solidFill>
                <a:latin typeface="Segoe Script"/>
                <a:ea typeface="Segoe Script"/>
                <a:cs typeface="Segoe Script"/>
                <a:sym typeface="Segoe Script"/>
              </a:rPr>
              <a:t>Imagine </a:t>
            </a:r>
            <a:r>
              <a:rPr sz="3600">
                <a:solidFill>
                  <a:srgbClr val="6A4520"/>
                </a:solidFill>
                <a:latin typeface="Segoe Script"/>
                <a:ea typeface="Segoe Script"/>
                <a:cs typeface="Segoe Script"/>
                <a:sym typeface="Segoe Script"/>
              </a:rPr>
              <a:t>…</a:t>
            </a:r>
            <a:br>
              <a:rPr sz="3600">
                <a:solidFill>
                  <a:srgbClr val="6A4520"/>
                </a:solidFill>
                <a:latin typeface="Segoe Script"/>
                <a:ea typeface="Segoe Script"/>
                <a:cs typeface="Segoe Script"/>
                <a:sym typeface="Segoe Script"/>
              </a:rPr>
            </a:br>
            <a:endParaRPr sz="3600">
              <a:solidFill>
                <a:srgbClr val="6A4520"/>
              </a:solidFill>
              <a:latin typeface="Segoe Script"/>
              <a:ea typeface="Segoe Script"/>
              <a:cs typeface="Segoe Script"/>
              <a:sym typeface="Segoe Script"/>
            </a:endParaRPr>
          </a:p>
        </p:txBody>
      </p:sp>
      <p:pic>
        <p:nvPicPr>
          <p:cNvPr id="1328" name="image1.jpg" descr="mont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5616" y="1340767"/>
            <a:ext cx="4320481" cy="3816425"/>
          </a:xfrm>
          <a:prstGeom prst="rect">
            <a:avLst/>
          </a:prstGeom>
          <a:ln>
            <a:solidFill>
              <a:srgbClr val="EEDAC6"/>
            </a:solidFill>
            <a:miter/>
          </a:ln>
        </p:spPr>
      </p:pic>
      <p:sp>
        <p:nvSpPr>
          <p:cNvPr id="1329" name="Shape 1329"/>
          <p:cNvSpPr>
            <a:spLocks noGrp="1"/>
          </p:cNvSpPr>
          <p:nvPr>
            <p:ph type="body" idx="1"/>
          </p:nvPr>
        </p:nvSpPr>
        <p:spPr>
          <a:xfrm>
            <a:off x="6399212" y="3962400"/>
            <a:ext cx="2457451" cy="1828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" name="image2.jpeg" descr="NY leyka 412 (Copiar)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0275" y="1196975"/>
            <a:ext cx="2114550" cy="4319588"/>
          </a:xfrm>
          <a:prstGeom prst="rect">
            <a:avLst/>
          </a:prstGeom>
          <a:ln w="12700">
            <a:solidFill>
              <a:srgbClr val="EEDAC6"/>
            </a:solidFill>
            <a:miter/>
          </a:ln>
        </p:spPr>
      </p:pic>
      <p:pic>
        <p:nvPicPr>
          <p:cNvPr id="1332" name="image3.jpeg" descr="J.JPG"/>
          <p:cNvPicPr/>
          <p:nvPr/>
        </p:nvPicPr>
        <p:blipFill>
          <a:blip r:embed="rId3">
            <a:extLst/>
          </a:blip>
          <a:srcRect t="7" b="6"/>
          <a:stretch>
            <a:fillRect/>
          </a:stretch>
        </p:blipFill>
        <p:spPr>
          <a:xfrm>
            <a:off x="3384550" y="873125"/>
            <a:ext cx="2360614" cy="4689476"/>
          </a:xfrm>
          <a:prstGeom prst="rect">
            <a:avLst/>
          </a:prstGeom>
          <a:ln w="12700">
            <a:solidFill>
              <a:srgbClr val="EEDAC6"/>
            </a:solidFill>
            <a:miter/>
          </a:ln>
        </p:spPr>
      </p:pic>
      <p:pic>
        <p:nvPicPr>
          <p:cNvPr id="1333" name="image4.jpeg" descr="M.JPG"/>
          <p:cNvPicPr/>
          <p:nvPr/>
        </p:nvPicPr>
        <p:blipFill>
          <a:blip r:embed="rId4">
            <a:extLst/>
          </a:blip>
          <a:srcRect t="8982" b="8981"/>
          <a:stretch>
            <a:fillRect/>
          </a:stretch>
        </p:blipFill>
        <p:spPr>
          <a:xfrm>
            <a:off x="5992812" y="1177925"/>
            <a:ext cx="2166938" cy="4319588"/>
          </a:xfrm>
          <a:prstGeom prst="rect">
            <a:avLst/>
          </a:prstGeom>
          <a:ln w="12700">
            <a:solidFill>
              <a:srgbClr val="EEDAC6"/>
            </a:solidFill>
            <a:miter/>
          </a:ln>
        </p:spPr>
      </p:pic>
      <p:grpSp>
        <p:nvGrpSpPr>
          <p:cNvPr id="1336" name="Group 1336"/>
          <p:cNvGrpSpPr/>
          <p:nvPr/>
        </p:nvGrpSpPr>
        <p:grpSpPr>
          <a:xfrm>
            <a:off x="395288" y="188912"/>
            <a:ext cx="4681538" cy="576264"/>
            <a:chOff x="0" y="0"/>
            <a:chExt cx="4681537" cy="576262"/>
          </a:xfrm>
        </p:grpSpPr>
        <p:sp>
          <p:nvSpPr>
            <p:cNvPr id="1334" name="Shape 1334"/>
            <p:cNvSpPr/>
            <p:nvPr/>
          </p:nvSpPr>
          <p:spPr>
            <a:xfrm>
              <a:off x="0" y="-1"/>
              <a:ext cx="4681538" cy="576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96C234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/>
              </a:pPr>
              <a:endParaRPr/>
            </a:p>
          </p:txBody>
        </p:sp>
        <p:sp>
          <p:nvSpPr>
            <p:cNvPr id="1335" name="Shape 1335"/>
            <p:cNvSpPr/>
            <p:nvPr/>
          </p:nvSpPr>
          <p:spPr>
            <a:xfrm>
              <a:off x="685594" y="41115"/>
              <a:ext cx="3310349" cy="4940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000"/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6A4520"/>
                  </a:solidFill>
                </a:rPr>
                <a:t>Who are these people?</a:t>
              </a:r>
            </a:p>
          </p:txBody>
        </p:sp>
      </p:grpSp>
      <p:grpSp>
        <p:nvGrpSpPr>
          <p:cNvPr id="1339" name="Group 1339"/>
          <p:cNvGrpSpPr/>
          <p:nvPr/>
        </p:nvGrpSpPr>
        <p:grpSpPr>
          <a:xfrm>
            <a:off x="5148262" y="188912"/>
            <a:ext cx="3527428" cy="792164"/>
            <a:chOff x="0" y="0"/>
            <a:chExt cx="3527426" cy="792162"/>
          </a:xfrm>
        </p:grpSpPr>
        <p:sp>
          <p:nvSpPr>
            <p:cNvPr id="1337" name="Shape 1337"/>
            <p:cNvSpPr/>
            <p:nvPr/>
          </p:nvSpPr>
          <p:spPr>
            <a:xfrm>
              <a:off x="-1" y="-1"/>
              <a:ext cx="3527428" cy="792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A66674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/>
              </a:pPr>
              <a:endParaRPr/>
            </a:p>
          </p:txBody>
        </p:sp>
        <p:sp>
          <p:nvSpPr>
            <p:cNvPr id="1338" name="Shape 1338"/>
            <p:cNvSpPr/>
            <p:nvPr/>
          </p:nvSpPr>
          <p:spPr>
            <a:xfrm>
              <a:off x="516578" y="149065"/>
              <a:ext cx="2494269" cy="4940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000"/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6A4520"/>
                  </a:solidFill>
                </a:rPr>
                <a:t>Family, friends, …?</a:t>
              </a:r>
            </a:p>
          </p:txBody>
        </p:sp>
      </p:grpSp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" name="image5.jpeg" descr="NY leyka 412 (Copiar).JPG"/>
          <p:cNvPicPr/>
          <p:nvPr/>
        </p:nvPicPr>
        <p:blipFill>
          <a:blip r:embed="rId2">
            <a:extLst/>
          </a:blip>
          <a:srcRect l="6714" r="6714"/>
          <a:stretch>
            <a:fillRect/>
          </a:stretch>
        </p:blipFill>
        <p:spPr>
          <a:xfrm>
            <a:off x="987425" y="447675"/>
            <a:ext cx="7137400" cy="4638675"/>
          </a:xfrm>
          <a:prstGeom prst="rect">
            <a:avLst/>
          </a:prstGeom>
          <a:ln>
            <a:solidFill>
              <a:srgbClr val="EEDAC6"/>
            </a:solidFill>
            <a:miter/>
          </a:ln>
        </p:spPr>
      </p:pic>
      <p:sp>
        <p:nvSpPr>
          <p:cNvPr id="1342" name="Shape 1342"/>
          <p:cNvSpPr>
            <a:spLocks noGrp="1"/>
          </p:cNvSpPr>
          <p:nvPr>
            <p:ph type="body" idx="1"/>
          </p:nvPr>
        </p:nvSpPr>
        <p:spPr>
          <a:xfrm>
            <a:off x="1998663" y="5410200"/>
            <a:ext cx="5143501" cy="9144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F5118"/>
                </a:solidFill>
              </a:rPr>
              <a:t>Where are they?</a:t>
            </a:r>
          </a:p>
        </p:txBody>
      </p:sp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4" name="image6.jpeg" descr="NY leyka 412 (Copiar) - copia - copia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7087" y="2205038"/>
            <a:ext cx="3635376" cy="2689226"/>
          </a:xfrm>
          <a:prstGeom prst="rect">
            <a:avLst/>
          </a:prstGeom>
          <a:ln>
            <a:solidFill>
              <a:srgbClr val="EEDAC6"/>
            </a:solidFill>
            <a:miter/>
          </a:ln>
        </p:spPr>
      </p:pic>
      <p:pic>
        <p:nvPicPr>
          <p:cNvPr id="1345" name="image7.jpeg" descr="NY leyka 412 (Copiar) - copia - copia (2).JPG"/>
          <p:cNvPicPr/>
          <p:nvPr/>
        </p:nvPicPr>
        <p:blipFill>
          <a:blip r:embed="rId3">
            <a:extLst/>
          </a:blip>
          <a:srcRect l="22877" r="22877"/>
          <a:stretch>
            <a:fillRect/>
          </a:stretch>
        </p:blipFill>
        <p:spPr>
          <a:xfrm>
            <a:off x="4210050" y="592137"/>
            <a:ext cx="2241550" cy="4132264"/>
          </a:xfrm>
          <a:prstGeom prst="rect">
            <a:avLst/>
          </a:prstGeom>
          <a:ln>
            <a:solidFill>
              <a:srgbClr val="EEDAC6"/>
            </a:solidFill>
            <a:miter/>
          </a:ln>
        </p:spPr>
      </p:pic>
      <p:pic>
        <p:nvPicPr>
          <p:cNvPr id="1346" name="image8.jpeg" descr="Coliflores en Manhattan - copia.JPG"/>
          <p:cNvPicPr/>
          <p:nvPr/>
        </p:nvPicPr>
        <p:blipFill>
          <a:blip r:embed="rId4">
            <a:extLst/>
          </a:blip>
          <a:srcRect l="34096" r="34097"/>
          <a:stretch>
            <a:fillRect/>
          </a:stretch>
        </p:blipFill>
        <p:spPr>
          <a:xfrm>
            <a:off x="6332537" y="1622425"/>
            <a:ext cx="1985963" cy="3783013"/>
          </a:xfrm>
          <a:prstGeom prst="rect">
            <a:avLst/>
          </a:prstGeom>
          <a:ln>
            <a:solidFill>
              <a:srgbClr val="EEDAC6"/>
            </a:solidFill>
            <a:miter/>
          </a:ln>
        </p:spPr>
      </p:pic>
      <p:sp>
        <p:nvSpPr>
          <p:cNvPr id="1347" name="Shape 1347"/>
          <p:cNvSpPr>
            <a:spLocks noGrp="1"/>
          </p:cNvSpPr>
          <p:nvPr>
            <p:ph type="body" idx="1"/>
          </p:nvPr>
        </p:nvSpPr>
        <p:spPr>
          <a:xfrm>
            <a:off x="4768106" y="4967585"/>
            <a:ext cx="1600945" cy="1239539"/>
          </a:xfrm>
          <a:prstGeom prst="rect">
            <a:avLst/>
          </a:prstGeom>
          <a:gradFill>
            <a:gsLst>
              <a:gs pos="0">
                <a:srgbClr val="FFE0B1"/>
              </a:gs>
              <a:gs pos="50000">
                <a:srgbClr val="FFD9A1"/>
              </a:gs>
              <a:gs pos="100000">
                <a:srgbClr val="FFD492"/>
              </a:gs>
            </a:gsLst>
            <a:lin ang="5400000"/>
          </a:gradFill>
          <a:ln w="6350">
            <a:solidFill>
              <a:srgbClr val="FFC253"/>
            </a:solidFill>
            <a:miter lim="800000"/>
          </a:ln>
        </p:spPr>
        <p:txBody>
          <a:bodyPr lIns="0" tIns="0" rIns="0" bIns="0"/>
          <a:lstStyle>
            <a:lvl1pPr algn="l" defTabSz="694944">
              <a:lnSpc>
                <a:spcPct val="100000"/>
              </a:lnSpc>
              <a:spcBef>
                <a:spcPts val="0"/>
              </a:spcBef>
              <a:defRPr sz="1824">
                <a:solidFill>
                  <a:srgbClr val="2C390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824">
                <a:solidFill>
                  <a:srgbClr val="2C390F"/>
                </a:solidFill>
              </a:rPr>
              <a:t>Do you see any special details?</a:t>
            </a:r>
          </a:p>
        </p:txBody>
      </p:sp>
    </p:spTree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Shape 1349"/>
          <p:cNvSpPr>
            <a:spLocks noGrp="1"/>
          </p:cNvSpPr>
          <p:nvPr>
            <p:ph type="title"/>
          </p:nvPr>
        </p:nvSpPr>
        <p:spPr>
          <a:xfrm>
            <a:off x="6156325" y="1916113"/>
            <a:ext cx="2987675" cy="20574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A4520"/>
                </a:solidFill>
              </a:rPr>
              <a:t>Which city do you think it is</a:t>
            </a:r>
            <a:r>
              <a:rPr sz="3600">
                <a:solidFill>
                  <a:srgbClr val="6A4520"/>
                </a:solidFill>
              </a:rPr>
              <a:t>?</a:t>
            </a:r>
            <a:br>
              <a:rPr sz="3600">
                <a:solidFill>
                  <a:srgbClr val="6A4520"/>
                </a:solidFill>
              </a:rPr>
            </a:br>
            <a:endParaRPr sz="3600">
              <a:solidFill>
                <a:srgbClr val="6A4520"/>
              </a:solidFill>
            </a:endParaRPr>
          </a:p>
        </p:txBody>
      </p:sp>
      <p:pic>
        <p:nvPicPr>
          <p:cNvPr id="1350" name="image9.jpeg" descr="NY leyka 412 (Copiar)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1400" y="1470025"/>
            <a:ext cx="4367213" cy="3505200"/>
          </a:xfrm>
          <a:prstGeom prst="rect">
            <a:avLst/>
          </a:prstGeom>
          <a:ln>
            <a:solidFill>
              <a:srgbClr val="EEDAC6"/>
            </a:solidFill>
            <a:miter/>
          </a:ln>
        </p:spPr>
      </p:pic>
      <p:sp>
        <p:nvSpPr>
          <p:cNvPr id="1351" name="Shape 1351"/>
          <p:cNvSpPr>
            <a:spLocks noGrp="1"/>
          </p:cNvSpPr>
          <p:nvPr>
            <p:ph type="body" idx="1"/>
          </p:nvPr>
        </p:nvSpPr>
        <p:spPr>
          <a:xfrm>
            <a:off x="6399212" y="3962400"/>
            <a:ext cx="2457451" cy="1828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F5118"/>
                </a:solidFill>
              </a:rPr>
              <a:t>What are they going to do?</a:t>
            </a:r>
          </a:p>
        </p:txBody>
      </p:sp>
    </p:spTree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3" name="image10.jpeg" descr="Coliflores en Manhattan - copia (2).JPG"/>
          <p:cNvPicPr/>
          <p:nvPr/>
        </p:nvPicPr>
        <p:blipFill>
          <a:blip r:embed="rId2">
            <a:extLst/>
          </a:blip>
          <a:srcRect t="2092" b="2092"/>
          <a:stretch>
            <a:fillRect/>
          </a:stretch>
        </p:blipFill>
        <p:spPr>
          <a:xfrm>
            <a:off x="800100" y="444500"/>
            <a:ext cx="3503613" cy="2692401"/>
          </a:xfrm>
          <a:prstGeom prst="rect">
            <a:avLst/>
          </a:prstGeom>
          <a:ln>
            <a:solidFill>
              <a:srgbClr val="EEDAC6"/>
            </a:solidFill>
            <a:miter/>
          </a:ln>
        </p:spPr>
      </p:pic>
      <p:pic>
        <p:nvPicPr>
          <p:cNvPr id="1354" name="image11.jpeg" descr="NY leyka 412 (Copiar) - copia (2).JPG"/>
          <p:cNvPicPr/>
          <p:nvPr/>
        </p:nvPicPr>
        <p:blipFill>
          <a:blip r:embed="rId3">
            <a:extLst/>
          </a:blip>
          <a:srcRect t="15256" b="15256"/>
          <a:stretch>
            <a:fillRect/>
          </a:stretch>
        </p:blipFill>
        <p:spPr>
          <a:xfrm>
            <a:off x="800100" y="3681412"/>
            <a:ext cx="3503613" cy="2692401"/>
          </a:xfrm>
          <a:prstGeom prst="rect">
            <a:avLst/>
          </a:prstGeom>
          <a:ln>
            <a:solidFill>
              <a:srgbClr val="EEDAC6"/>
            </a:solidFill>
            <a:miter/>
          </a:ln>
        </p:spPr>
      </p:pic>
      <p:pic>
        <p:nvPicPr>
          <p:cNvPr id="1355" name="image12.jpeg" descr="NY leyka 412 (Copiar) - copia (2).JPG"/>
          <p:cNvPicPr/>
          <p:nvPr/>
        </p:nvPicPr>
        <p:blipFill>
          <a:blip r:embed="rId4">
            <a:extLst/>
          </a:blip>
          <a:srcRect t="5087" b="5086"/>
          <a:stretch>
            <a:fillRect/>
          </a:stretch>
        </p:blipFill>
        <p:spPr>
          <a:xfrm>
            <a:off x="4819650" y="3681412"/>
            <a:ext cx="3502025" cy="2692401"/>
          </a:xfrm>
          <a:prstGeom prst="rect">
            <a:avLst/>
          </a:prstGeom>
          <a:ln>
            <a:solidFill>
              <a:srgbClr val="EEDAC6"/>
            </a:solidFill>
            <a:miter/>
          </a:ln>
        </p:spPr>
      </p:pic>
      <p:sp>
        <p:nvSpPr>
          <p:cNvPr id="1356" name="Shape 1356"/>
          <p:cNvSpPr>
            <a:spLocks noGrp="1"/>
          </p:cNvSpPr>
          <p:nvPr>
            <p:ph type="body" idx="1"/>
          </p:nvPr>
        </p:nvSpPr>
        <p:spPr>
          <a:xfrm>
            <a:off x="4970462" y="771524"/>
            <a:ext cx="3200401" cy="20399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A4520"/>
                </a:solidFill>
              </a:rPr>
              <a:t>What are they thinking about?</a:t>
            </a:r>
          </a:p>
        </p:txBody>
      </p:sp>
    </p:spTree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8" name="image13.jpeg" descr="034.JPG"/>
          <p:cNvPicPr/>
          <p:nvPr/>
        </p:nvPicPr>
        <p:blipFill>
          <a:blip r:embed="rId2">
            <a:extLst/>
          </a:blip>
          <a:srcRect t="710" b="709"/>
          <a:stretch>
            <a:fillRect/>
          </a:stretch>
        </p:blipFill>
        <p:spPr>
          <a:xfrm>
            <a:off x="1116012" y="1844675"/>
            <a:ext cx="3167063" cy="2341564"/>
          </a:xfrm>
          <a:prstGeom prst="rect">
            <a:avLst/>
          </a:prstGeom>
          <a:ln>
            <a:solidFill>
              <a:srgbClr val="EEDAC6"/>
            </a:solidFill>
            <a:miter/>
          </a:ln>
        </p:spPr>
      </p:pic>
      <p:grpSp>
        <p:nvGrpSpPr>
          <p:cNvPr id="1361" name="Group 1361"/>
          <p:cNvGrpSpPr/>
          <p:nvPr/>
        </p:nvGrpSpPr>
        <p:grpSpPr>
          <a:xfrm>
            <a:off x="3203575" y="1196975"/>
            <a:ext cx="3816350" cy="1223963"/>
            <a:chOff x="0" y="0"/>
            <a:chExt cx="3816350" cy="1223962"/>
          </a:xfrm>
        </p:grpSpPr>
        <p:sp>
          <p:nvSpPr>
            <p:cNvPr id="1359" name="Shape 1359"/>
            <p:cNvSpPr/>
            <p:nvPr/>
          </p:nvSpPr>
          <p:spPr>
            <a:xfrm>
              <a:off x="0" y="0"/>
              <a:ext cx="3816350" cy="1223963"/>
            </a:xfrm>
            <a:prstGeom prst="roundRect">
              <a:avLst>
                <a:gd name="adj" fmla="val 16667"/>
              </a:avLst>
            </a:prstGeom>
            <a:solidFill>
              <a:srgbClr val="7EA131"/>
            </a:solidFill>
            <a:ln w="12700" cap="flat">
              <a:solidFill>
                <a:srgbClr val="5C7524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60" name="Shape 1360"/>
            <p:cNvSpPr/>
            <p:nvPr/>
          </p:nvSpPr>
          <p:spPr>
            <a:xfrm>
              <a:off x="59749" y="320897"/>
              <a:ext cx="3696852" cy="5821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What did they do before…?</a:t>
              </a:r>
            </a:p>
          </p:txBody>
        </p:sp>
      </p:grpSp>
      <p:pic>
        <p:nvPicPr>
          <p:cNvPr id="1362" name="image14.jpg" descr="NY leyka 378 (Copiar)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83967" y="3501008"/>
            <a:ext cx="3534854" cy="19888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4" name="image15.jpeg" descr="NY leyka 412 (Copiar)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3425" y="1560512"/>
            <a:ext cx="5689600" cy="3201988"/>
          </a:xfrm>
          <a:prstGeom prst="rect">
            <a:avLst/>
          </a:prstGeom>
          <a:ln>
            <a:solidFill>
              <a:srgbClr val="EEDAC6"/>
            </a:solidFill>
            <a:miter/>
          </a:ln>
        </p:spPr>
      </p:pic>
      <p:pic>
        <p:nvPicPr>
          <p:cNvPr id="1365" name="image16.jpeg" descr="Coliflores en Manhatta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80062" y="3860800"/>
            <a:ext cx="2927351" cy="2195514"/>
          </a:xfrm>
          <a:prstGeom prst="rect">
            <a:avLst/>
          </a:prstGeom>
          <a:ln>
            <a:solidFill>
              <a:srgbClr val="EEDAC6"/>
            </a:solidFill>
            <a:miter/>
          </a:ln>
        </p:spPr>
      </p:pic>
      <p:grpSp>
        <p:nvGrpSpPr>
          <p:cNvPr id="1368" name="Group 1368"/>
          <p:cNvGrpSpPr/>
          <p:nvPr/>
        </p:nvGrpSpPr>
        <p:grpSpPr>
          <a:xfrm>
            <a:off x="6366413" y="909087"/>
            <a:ext cx="2777049" cy="2239476"/>
            <a:chOff x="0" y="0"/>
            <a:chExt cx="2777048" cy="2239475"/>
          </a:xfrm>
        </p:grpSpPr>
        <p:sp>
          <p:nvSpPr>
            <p:cNvPr id="1366" name="Shape 1366"/>
            <p:cNvSpPr/>
            <p:nvPr/>
          </p:nvSpPr>
          <p:spPr>
            <a:xfrm rot="790140">
              <a:off x="164561" y="256137"/>
              <a:ext cx="2447926" cy="172720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>
              <a:solidFill>
                <a:srgbClr val="96C234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400"/>
              </a:pPr>
              <a:endParaRPr/>
            </a:p>
          </p:txBody>
        </p:sp>
        <p:sp>
          <p:nvSpPr>
            <p:cNvPr id="1367" name="Shape 1367"/>
            <p:cNvSpPr/>
            <p:nvPr/>
          </p:nvSpPr>
          <p:spPr>
            <a:xfrm rot="790140">
              <a:off x="248876" y="581003"/>
              <a:ext cx="2279296" cy="10774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400"/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6A4520"/>
                  </a:solidFill>
                </a:rPr>
                <a:t>What are they going to do next?</a:t>
              </a:r>
            </a:p>
          </p:txBody>
        </p:sp>
      </p:grpSp>
    </p:spTree>
  </p:cSld>
  <p:clrMapOvr>
    <a:masterClrMapping/>
  </p:clrMapOvr>
  <p:transition spd="med">
    <p:dissolve/>
  </p:transition>
</p:sld>
</file>

<file path=ppt/theme/theme1.xml><?xml version="1.0" encoding="utf-8"?>
<a:theme xmlns:a="http://schemas.openxmlformats.org/drawingml/2006/main" name="Default">
  <a:themeElements>
    <a:clrScheme name="Default">
      <a:dk1>
        <a:srgbClr val="6A4520"/>
      </a:dk1>
      <a:lt1>
        <a:srgbClr val="D4E6AC"/>
      </a:lt1>
      <a:dk2>
        <a:srgbClr val="A7A7A7"/>
      </a:dk2>
      <a:lt2>
        <a:srgbClr val="535353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0000FF"/>
      </a:hlink>
      <a:folHlink>
        <a:srgbClr val="FF00FF"/>
      </a:folHlink>
    </a:clrScheme>
    <a:fontScheme name="Default">
      <a:majorFont>
        <a:latin typeface="Avenir Book"/>
        <a:ea typeface="Avenir Book"/>
        <a:cs typeface="Avenir Book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7EA131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6A4520"/>
            </a:solidFill>
            <a:effectLst/>
            <a:uFillTx/>
            <a:latin typeface="MV Boli"/>
            <a:ea typeface="MV Boli"/>
            <a:cs typeface="MV Boli"/>
            <a:sym typeface="MV Bol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7EA131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6A4520"/>
            </a:solidFill>
            <a:effectLst/>
            <a:uFillTx/>
            <a:latin typeface="MV Boli"/>
            <a:ea typeface="MV Boli"/>
            <a:cs typeface="MV Boli"/>
            <a:sym typeface="MV Bol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0000FF"/>
      </a:hlink>
      <a:folHlink>
        <a:srgbClr val="FF00FF"/>
      </a:folHlink>
    </a:clrScheme>
    <a:fontScheme name="Default">
      <a:majorFont>
        <a:latin typeface="Avenir Book"/>
        <a:ea typeface="Avenir Book"/>
        <a:cs typeface="Avenir Book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7EA131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6A4520"/>
            </a:solidFill>
            <a:effectLst/>
            <a:uFillTx/>
            <a:latin typeface="MV Boli"/>
            <a:ea typeface="MV Boli"/>
            <a:cs typeface="MV Boli"/>
            <a:sym typeface="MV Bol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7EA131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6A4520"/>
            </a:solidFill>
            <a:effectLst/>
            <a:uFillTx/>
            <a:latin typeface="MV Boli"/>
            <a:ea typeface="MV Boli"/>
            <a:cs typeface="MV Boli"/>
            <a:sym typeface="MV Bol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Bildschirmpräsentation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Default</vt:lpstr>
      <vt:lpstr>Imagine … </vt:lpstr>
      <vt:lpstr>PowerPoint-Präsentation</vt:lpstr>
      <vt:lpstr>PowerPoint-Präsentation</vt:lpstr>
      <vt:lpstr>PowerPoint-Präsentation</vt:lpstr>
      <vt:lpstr>Which city do you think it is? 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Imagine … </dc:title>
  <dc:creator>HSajons</dc:creator>
  <cp:lastModifiedBy>HSajons</cp:lastModifiedBy>
  <cp:revision>1</cp:revision>
  <dcterms:modified xsi:type="dcterms:W3CDTF">2015-05-27T15:44:23Z</dcterms:modified>
</cp:coreProperties>
</file>