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89" r:id="rId3"/>
    <p:sldId id="290" r:id="rId4"/>
    <p:sldId id="294" r:id="rId5"/>
    <p:sldId id="291" r:id="rId6"/>
    <p:sldId id="286" r:id="rId7"/>
    <p:sldId id="287" r:id="rId8"/>
    <p:sldId id="267" r:id="rId9"/>
    <p:sldId id="295" r:id="rId10"/>
    <p:sldId id="257" r:id="rId11"/>
    <p:sldId id="258" r:id="rId12"/>
    <p:sldId id="259" r:id="rId13"/>
    <p:sldId id="285" r:id="rId14"/>
    <p:sldId id="288" r:id="rId15"/>
    <p:sldId id="271" r:id="rId16"/>
    <p:sldId id="293" r:id="rId17"/>
    <p:sldId id="292" r:id="rId18"/>
    <p:sldId id="260" r:id="rId19"/>
    <p:sldId id="261" r:id="rId20"/>
    <p:sldId id="262" r:id="rId21"/>
    <p:sldId id="264" r:id="rId22"/>
    <p:sldId id="275" r:id="rId23"/>
    <p:sldId id="265" r:id="rId24"/>
    <p:sldId id="266" r:id="rId25"/>
    <p:sldId id="282" r:id="rId26"/>
    <p:sldId id="278" r:id="rId27"/>
    <p:sldId id="279" r:id="rId28"/>
    <p:sldId id="284" r:id="rId29"/>
    <p:sldId id="283" r:id="rId30"/>
    <p:sldId id="280" r:id="rId31"/>
    <p:sldId id="281" r:id="rId32"/>
    <p:sldId id="296" r:id="rId33"/>
    <p:sldId id="268" r:id="rId34"/>
    <p:sldId id="274" r:id="rId35"/>
    <p:sldId id="276" r:id="rId36"/>
    <p:sldId id="297" r:id="rId37"/>
    <p:sldId id="298" r:id="rId38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898" y="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5ABCB-EAC4-4899-8045-F7F186254D02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3CFC4-E17C-4AF7-A193-8F3FB992C4D3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815004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66124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87212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15608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227775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4992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4624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702477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1779695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362191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328229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38782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4823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54789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28044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29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532317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30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0684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31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520662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33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035366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34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0418320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35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91999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06359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97187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61310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01018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55356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51559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CFC4-E17C-4AF7-A193-8F3FB992C4D3}" type="slidenum">
              <a:rPr lang="lv-LV" smtClean="0"/>
              <a:t>14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23239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825045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96216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259284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489889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36659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12042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96995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39848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0073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06623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7083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AF7E7-0CBD-43F8-A160-863F0A542038}" type="datetimeFigureOut">
              <a:rPr lang="lv-LV" smtClean="0"/>
              <a:t>2015.05.11.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42275-CFC1-4FDD-BDC6-C87C65A7E716}" type="slidenum">
              <a:rPr lang="lv-LV" smtClean="0"/>
              <a:t>‹Nr.›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6502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b="1" dirty="0" smtClean="0"/>
              <a:t>TIRGUS. LATVIJA</a:t>
            </a:r>
            <a:endParaRPr lang="lv-LV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lv-LV" sz="6000" b="1" dirty="0" smtClean="0"/>
              <a:t>MARKET. LATVIA</a:t>
            </a:r>
            <a:endParaRPr lang="lv-LV" sz="6000" b="1" dirty="0"/>
          </a:p>
        </p:txBody>
      </p:sp>
    </p:spTree>
    <p:extLst>
      <p:ext uri="{BB962C8B-B14F-4D97-AF65-F5344CB8AC3E}">
        <p14:creationId xmlns:p14="http://schemas.microsoft.com/office/powerpoint/2010/main" val="231373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Amatnieku tirgus </a:t>
            </a:r>
            <a:endParaRPr lang="lv-LV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5" y="1052736"/>
            <a:ext cx="9005067" cy="441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6" y="836712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err="1" smtClean="0"/>
              <a:t>Br</a:t>
            </a:r>
            <a:endParaRPr lang="lv-LV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7463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10.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54572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11.</a:t>
            </a:r>
            <a:endParaRPr lang="lv-LV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32" y="586614"/>
            <a:ext cx="8330148" cy="553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11.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81027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172908" cy="544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27463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b="1" dirty="0" smtClean="0"/>
              <a:t>12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27235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them-gulbene.dk/Images/Gulbene%20fotogr%C4%81fij%C4%81s/Gulbenes%20tirgus%202010/gulbenes_tirgus_med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8241920" cy="549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b="1" dirty="0" smtClean="0"/>
              <a:t>13.</a:t>
            </a:r>
            <a:endParaRPr lang="lv-LV" b="1" dirty="0"/>
          </a:p>
        </p:txBody>
      </p:sp>
    </p:spTree>
    <p:extLst>
      <p:ext uri="{BB962C8B-B14F-4D97-AF65-F5344CB8AC3E}">
        <p14:creationId xmlns:p14="http://schemas.microsoft.com/office/powerpoint/2010/main" val="248710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liepajaskc.lv/wp-content/uploads/2013/03/18.un19.maijs_LiivasCiems_1_lapa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09457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32656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b="1" dirty="0" smtClean="0"/>
              <a:t>14.</a:t>
            </a:r>
            <a:endParaRPr lang="lv-LV" b="1" dirty="0"/>
          </a:p>
        </p:txBody>
      </p:sp>
    </p:spTree>
    <p:extLst>
      <p:ext uri="{BB962C8B-B14F-4D97-AF65-F5344CB8AC3E}">
        <p14:creationId xmlns:p14="http://schemas.microsoft.com/office/powerpoint/2010/main" val="47206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0" y="685986"/>
            <a:ext cx="8119668" cy="5440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27463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b="1" dirty="0" smtClean="0"/>
              <a:t>15.</a:t>
            </a:r>
            <a:endParaRPr lang="lv-LV" b="1" dirty="0"/>
          </a:p>
        </p:txBody>
      </p:sp>
    </p:spTree>
    <p:extLst>
      <p:ext uri="{BB962C8B-B14F-4D97-AF65-F5344CB8AC3E}">
        <p14:creationId xmlns:p14="http://schemas.microsoft.com/office/powerpoint/2010/main" val="5353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404664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800" b="1" dirty="0" smtClean="0">
                <a:solidFill>
                  <a:schemeClr val="bg1"/>
                </a:solidFill>
              </a:rPr>
              <a:t>16</a:t>
            </a:r>
            <a:r>
              <a:rPr lang="lv-LV" dirty="0" smtClean="0">
                <a:solidFill>
                  <a:schemeClr val="bg1"/>
                </a:solidFill>
              </a:rPr>
              <a:t>.</a:t>
            </a:r>
            <a:endParaRPr lang="lv-LV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82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577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400" b="1" dirty="0" smtClean="0"/>
              <a:t>17.</a:t>
            </a:r>
            <a:endParaRPr lang="lv-LV" sz="2400" b="1" dirty="0"/>
          </a:p>
        </p:txBody>
      </p:sp>
    </p:spTree>
    <p:extLst>
      <p:ext uri="{BB962C8B-B14F-4D97-AF65-F5344CB8AC3E}">
        <p14:creationId xmlns:p14="http://schemas.microsoft.com/office/powerpoint/2010/main" val="188863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b="1" dirty="0" smtClean="0"/>
              <a:t>ZĀĻU TIRGUS</a:t>
            </a:r>
            <a:endParaRPr lang="lv-LV" b="1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50" y="1433662"/>
            <a:ext cx="8488500" cy="488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74638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18.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0075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9859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274638"/>
            <a:ext cx="607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800" dirty="0" smtClean="0">
                <a:solidFill>
                  <a:schemeClr val="bg1"/>
                </a:solidFill>
              </a:rPr>
              <a:t>19</a:t>
            </a:r>
            <a:r>
              <a:rPr lang="lv-LV" dirty="0" smtClean="0">
                <a:solidFill>
                  <a:schemeClr val="bg1"/>
                </a:solidFill>
              </a:rPr>
              <a:t>.</a:t>
            </a:r>
            <a:endParaRPr lang="lv-LV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84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75989" cy="3356992"/>
          </a:xfrm>
          <a:prstGeom prst="rect">
            <a:avLst/>
          </a:prstGeom>
        </p:spPr>
      </p:pic>
      <p:pic>
        <p:nvPicPr>
          <p:cNvPr id="3" name="Attēls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15862"/>
            <a:ext cx="4427984" cy="3320988"/>
          </a:xfrm>
          <a:prstGeom prst="rect">
            <a:avLst/>
          </a:prstGeom>
        </p:spPr>
      </p:pic>
      <p:pic>
        <p:nvPicPr>
          <p:cNvPr id="4" name="Attēls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" y="3537048"/>
            <a:ext cx="4427936" cy="3320952"/>
          </a:xfrm>
          <a:prstGeom prst="rect">
            <a:avLst/>
          </a:prstGeom>
        </p:spPr>
      </p:pic>
      <p:pic>
        <p:nvPicPr>
          <p:cNvPr id="5" name="Attēls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10" y="0"/>
            <a:ext cx="4475989" cy="3356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3068960"/>
            <a:ext cx="2423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6000" b="1" dirty="0" smtClean="0"/>
              <a:t>KUSA</a:t>
            </a:r>
            <a:endParaRPr lang="lv-LV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33265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/>
              <a:t>2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74758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364" y="34995"/>
            <a:ext cx="9250805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" y="274638"/>
            <a:ext cx="7104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3600" b="1" dirty="0" smtClean="0"/>
              <a:t>20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0454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62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" y="274638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400" b="1" dirty="0" smtClean="0"/>
              <a:t>21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69880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5261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74638"/>
            <a:ext cx="577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400" b="1" dirty="0" smtClean="0"/>
              <a:t>22.</a:t>
            </a:r>
            <a:endParaRPr lang="lv-LV" sz="2400" b="1" dirty="0"/>
          </a:p>
        </p:txBody>
      </p:sp>
    </p:spTree>
    <p:extLst>
      <p:ext uri="{BB962C8B-B14F-4D97-AF65-F5344CB8AC3E}">
        <p14:creationId xmlns:p14="http://schemas.microsoft.com/office/powerpoint/2010/main" val="206317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492" y="274638"/>
            <a:ext cx="9189492" cy="6148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74638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3200" b="1" dirty="0" smtClean="0"/>
              <a:t>23.</a:t>
            </a:r>
            <a:endParaRPr lang="lv-LV" sz="3200" b="1" dirty="0"/>
          </a:p>
        </p:txBody>
      </p:sp>
    </p:spTree>
    <p:extLst>
      <p:ext uri="{BB962C8B-B14F-4D97-AF65-F5344CB8AC3E}">
        <p14:creationId xmlns:p14="http://schemas.microsoft.com/office/powerpoint/2010/main" val="415338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95769" cy="601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74638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800" b="1" dirty="0" smtClean="0"/>
              <a:t>24.</a:t>
            </a:r>
            <a:endParaRPr lang="lv-LV" sz="2800" b="1" dirty="0"/>
          </a:p>
        </p:txBody>
      </p:sp>
    </p:spTree>
    <p:extLst>
      <p:ext uri="{BB962C8B-B14F-4D97-AF65-F5344CB8AC3E}">
        <p14:creationId xmlns:p14="http://schemas.microsoft.com/office/powerpoint/2010/main" val="44462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www.latvia.travel/sites/default/files/styles/lightbox/public/tourism_sight//9829-ragaciema_zivis.jpg?itok=o_ueD4I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43" y="-588539"/>
            <a:ext cx="5535657" cy="369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travelnews.lv/gallery/4915/mid_1073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988840"/>
            <a:ext cx="7048500" cy="469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3200" b="1" dirty="0" smtClean="0"/>
              <a:t>25.</a:t>
            </a:r>
            <a:endParaRPr lang="lv-LV" sz="3200" b="1" dirty="0"/>
          </a:p>
        </p:txBody>
      </p:sp>
    </p:spTree>
    <p:extLst>
      <p:ext uri="{BB962C8B-B14F-4D97-AF65-F5344CB8AC3E}">
        <p14:creationId xmlns:p14="http://schemas.microsoft.com/office/powerpoint/2010/main" val="52870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4.delphi.lv/images/pix/520x360/zAaMAdBHz7c/file40594083_f52a112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4" y="404664"/>
            <a:ext cx="9132506" cy="6322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60648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3200" b="1" dirty="0" smtClean="0"/>
              <a:t>26.</a:t>
            </a:r>
            <a:endParaRPr lang="lv-LV" sz="3200" b="1" dirty="0"/>
          </a:p>
        </p:txBody>
      </p:sp>
    </p:spTree>
    <p:extLst>
      <p:ext uri="{BB962C8B-B14F-4D97-AF65-F5344CB8AC3E}">
        <p14:creationId xmlns:p14="http://schemas.microsoft.com/office/powerpoint/2010/main" val="311742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itariga.lv/images/vietas/centraltirgus1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4" y="-56135"/>
            <a:ext cx="9218846" cy="691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395536" y="404664"/>
            <a:ext cx="1178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b="1" dirty="0" smtClean="0"/>
              <a:t>27.</a:t>
            </a:r>
            <a:endParaRPr lang="lv-LV" sz="2800" b="1" dirty="0"/>
          </a:p>
        </p:txBody>
      </p:sp>
    </p:spTree>
    <p:extLst>
      <p:ext uri="{BB962C8B-B14F-4D97-AF65-F5344CB8AC3E}">
        <p14:creationId xmlns:p14="http://schemas.microsoft.com/office/powerpoint/2010/main" val="341933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diena.lv/uploads/thumbnails/705x457/article/0070/697161/1017320_ORIGINAL_1256958409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373" y="590356"/>
            <a:ext cx="9377893" cy="6079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16632"/>
            <a:ext cx="679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b="1" dirty="0" smtClean="0"/>
              <a:t>28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04195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rct.lv/lv/wp-content/uploads/2014/01/auskaps_ieperk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6" y="548680"/>
            <a:ext cx="9110834" cy="608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0"/>
            <a:ext cx="7824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3200" b="1" dirty="0" smtClean="0"/>
              <a:t>29.</a:t>
            </a:r>
            <a:endParaRPr lang="lv-LV" sz="3200" b="1" dirty="0"/>
          </a:p>
        </p:txBody>
      </p:sp>
    </p:spTree>
    <p:extLst>
      <p:ext uri="{BB962C8B-B14F-4D97-AF65-F5344CB8AC3E}">
        <p14:creationId xmlns:p14="http://schemas.microsoft.com/office/powerpoint/2010/main" val="195287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ttēls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271" y="188640"/>
            <a:ext cx="9151272" cy="66549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62068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>
                <a:solidFill>
                  <a:schemeClr val="bg1"/>
                </a:solidFill>
              </a:rPr>
              <a:t>3.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30794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focus.lv/sites/default/files/styles/image_530x367/public/dsc_0150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0" y="404664"/>
            <a:ext cx="9151099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0"/>
            <a:ext cx="751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b="1" dirty="0" smtClean="0"/>
              <a:t>30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62904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theatre.lv/wp-content/uploads/2015/01/galas_paviljo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19"/>
            <a:ext cx="9144000" cy="483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04664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800" b="1" dirty="0" smtClean="0"/>
              <a:t>31.</a:t>
            </a:r>
            <a:endParaRPr lang="lv-LV" sz="2800" b="1" dirty="0"/>
          </a:p>
        </p:txBody>
      </p:sp>
    </p:spTree>
    <p:extLst>
      <p:ext uri="{BB962C8B-B14F-4D97-AF65-F5344CB8AC3E}">
        <p14:creationId xmlns:p14="http://schemas.microsoft.com/office/powerpoint/2010/main" val="238655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88640"/>
            <a:ext cx="848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3600" b="1" dirty="0" smtClean="0">
                <a:solidFill>
                  <a:schemeClr val="bg1"/>
                </a:solidFill>
              </a:rPr>
              <a:t>32.</a:t>
            </a:r>
            <a:endParaRPr lang="lv-LV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4524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1" y="404664"/>
            <a:ext cx="9195883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40466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3200" b="1" dirty="0" smtClean="0"/>
              <a:t>33.</a:t>
            </a:r>
            <a:endParaRPr lang="lv-LV" sz="3200" b="1" dirty="0"/>
          </a:p>
        </p:txBody>
      </p:sp>
    </p:spTree>
    <p:extLst>
      <p:ext uri="{BB962C8B-B14F-4D97-AF65-F5344CB8AC3E}">
        <p14:creationId xmlns:p14="http://schemas.microsoft.com/office/powerpoint/2010/main" val="33540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6" y="476672"/>
            <a:ext cx="9160516" cy="613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274638"/>
            <a:ext cx="659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3200" b="1" dirty="0" smtClean="0"/>
              <a:t>34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843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" y="476672"/>
            <a:ext cx="9117003" cy="606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8" y="0"/>
            <a:ext cx="739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3200" b="1" dirty="0" smtClean="0"/>
              <a:t>35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355615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680097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lv-LV" sz="2800" b="1" u="sng" dirty="0" smtClean="0">
              <a:latin typeface="Comic Sans MS" panose="030F0702030302020204" pitchFamily="66" charset="0"/>
            </a:endParaRPr>
          </a:p>
          <a:p>
            <a:r>
              <a:rPr lang="lv-LV" sz="2800" b="1" u="sng" dirty="0" err="1" smtClean="0">
                <a:latin typeface="Comic Sans MS" panose="030F0702030302020204" pitchFamily="66" charset="0"/>
              </a:rPr>
              <a:t>Speaking</a:t>
            </a:r>
            <a:r>
              <a:rPr lang="lv-LV" sz="2800" b="1" u="sng" dirty="0" smtClean="0">
                <a:latin typeface="Comic Sans MS" panose="030F0702030302020204" pitchFamily="66" charset="0"/>
              </a:rPr>
              <a:t>.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What</a:t>
            </a:r>
            <a:r>
              <a:rPr lang="lv-LV" sz="2800" b="1" dirty="0" smtClean="0">
                <a:latin typeface="Comic Sans MS" panose="030F0702030302020204" pitchFamily="66" charset="0"/>
              </a:rPr>
              <a:t> do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you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want</a:t>
            </a:r>
            <a:r>
              <a:rPr lang="lv-LV" sz="2800" b="1" dirty="0" smtClean="0">
                <a:latin typeface="Comic Sans MS" panose="030F0702030302020204" pitchFamily="66" charset="0"/>
              </a:rPr>
              <a:t> to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buy</a:t>
            </a:r>
            <a:r>
              <a:rPr lang="lv-LV" sz="2800" b="1" dirty="0" smtClean="0">
                <a:latin typeface="Comic Sans MS" panose="030F0702030302020204" pitchFamily="66" charset="0"/>
              </a:rPr>
              <a:t>?</a:t>
            </a:r>
          </a:p>
          <a:p>
            <a:r>
              <a:rPr lang="lv-LV" sz="2800" b="1" dirty="0">
                <a:latin typeface="Comic Sans MS" panose="030F0702030302020204" pitchFamily="66" charset="0"/>
              </a:rPr>
              <a:t> </a:t>
            </a:r>
            <a:r>
              <a:rPr lang="lv-LV" sz="2800" b="1" dirty="0" smtClean="0">
                <a:latin typeface="Comic Sans MS" panose="030F0702030302020204" pitchFamily="66" charset="0"/>
              </a:rPr>
              <a:t>          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Why</a:t>
            </a:r>
            <a:r>
              <a:rPr lang="lv-LV" sz="2800" b="1" dirty="0" smtClean="0">
                <a:latin typeface="Comic Sans MS" panose="030F0702030302020204" pitchFamily="66" charset="0"/>
              </a:rPr>
              <a:t>?</a:t>
            </a:r>
          </a:p>
          <a:p>
            <a:endParaRPr lang="lv-LV" sz="2800" b="1" u="sng" dirty="0" smtClean="0">
              <a:latin typeface="Comic Sans MS" panose="030F0702030302020204" pitchFamily="66" charset="0"/>
            </a:endParaRPr>
          </a:p>
          <a:p>
            <a:r>
              <a:rPr lang="lv-LV" sz="2800" b="1" u="sng" dirty="0" err="1" smtClean="0">
                <a:latin typeface="Comic Sans MS" panose="030F0702030302020204" pitchFamily="66" charset="0"/>
              </a:rPr>
              <a:t>Game</a:t>
            </a:r>
            <a:r>
              <a:rPr lang="lv-LV" sz="2800" b="1" dirty="0" smtClean="0">
                <a:latin typeface="Comic Sans MS" panose="030F0702030302020204" pitchFamily="66" charset="0"/>
              </a:rPr>
              <a:t>.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Find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this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thing</a:t>
            </a:r>
            <a:r>
              <a:rPr lang="lv-LV" sz="2800" b="1" dirty="0" smtClean="0">
                <a:latin typeface="Comic Sans MS" panose="030F0702030302020204" pitchFamily="66" charset="0"/>
              </a:rPr>
              <a:t>! </a:t>
            </a:r>
          </a:p>
          <a:p>
            <a:r>
              <a:rPr lang="lv-LV" sz="2800" b="1" dirty="0">
                <a:latin typeface="Comic Sans MS" panose="030F0702030302020204" pitchFamily="66" charset="0"/>
              </a:rPr>
              <a:t> </a:t>
            </a:r>
            <a:r>
              <a:rPr lang="lv-LV" sz="2800" b="1" dirty="0" smtClean="0">
                <a:latin typeface="Comic Sans MS" panose="030F0702030302020204" pitchFamily="66" charset="0"/>
              </a:rPr>
              <a:t>     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Who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will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be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the</a:t>
            </a:r>
            <a:r>
              <a:rPr lang="lv-LV" sz="2800" b="1" dirty="0" smtClean="0">
                <a:latin typeface="Comic Sans MS" panose="030F0702030302020204" pitchFamily="66" charset="0"/>
              </a:rPr>
              <a:t> first?</a:t>
            </a:r>
          </a:p>
          <a:p>
            <a:endParaRPr lang="lv-LV" sz="2800" b="1" dirty="0">
              <a:latin typeface="Comic Sans MS" panose="030F0702030302020204" pitchFamily="66" charset="0"/>
            </a:endParaRPr>
          </a:p>
          <a:p>
            <a:r>
              <a:rPr lang="lv-LV" sz="2800" b="1" u="sng" dirty="0" err="1" smtClean="0">
                <a:latin typeface="Comic Sans MS" panose="030F0702030302020204" pitchFamily="66" charset="0"/>
              </a:rPr>
              <a:t>Idea</a:t>
            </a:r>
            <a:r>
              <a:rPr lang="lv-LV" sz="2800" b="1" u="sng" dirty="0" smtClean="0">
                <a:latin typeface="Comic Sans MS" panose="030F0702030302020204" pitchFamily="66" charset="0"/>
              </a:rPr>
              <a:t> </a:t>
            </a:r>
            <a:r>
              <a:rPr lang="lv-LV" sz="2800" b="1" u="sng" dirty="0" err="1" smtClean="0">
                <a:latin typeface="Comic Sans MS" panose="030F0702030302020204" pitchFamily="66" charset="0"/>
              </a:rPr>
              <a:t>for</a:t>
            </a:r>
            <a:r>
              <a:rPr lang="lv-LV" sz="2800" b="1" u="sng" dirty="0" smtClean="0">
                <a:latin typeface="Comic Sans MS" panose="030F0702030302020204" pitchFamily="66" charset="0"/>
              </a:rPr>
              <a:t> art </a:t>
            </a:r>
            <a:r>
              <a:rPr lang="lv-LV" sz="2800" b="1" u="sng" dirty="0" err="1" smtClean="0">
                <a:latin typeface="Comic Sans MS" panose="030F0702030302020204" pitchFamily="66" charset="0"/>
              </a:rPr>
              <a:t>lesson</a:t>
            </a:r>
            <a:r>
              <a:rPr lang="lv-LV" sz="2800" b="1" dirty="0">
                <a:latin typeface="Comic Sans MS" panose="030F0702030302020204" pitchFamily="66" charset="0"/>
              </a:rPr>
              <a:t>.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lv-LV" sz="2800" b="1" dirty="0" err="1" smtClean="0">
                <a:latin typeface="Comic Sans MS" panose="030F0702030302020204" pitchFamily="66" charset="0"/>
              </a:rPr>
              <a:t>make</a:t>
            </a:r>
            <a:r>
              <a:rPr lang="lv-LV" sz="2800" b="1" dirty="0" smtClean="0">
                <a:latin typeface="Comic Sans MS" panose="030F0702030302020204" pitchFamily="66" charset="0"/>
              </a:rPr>
              <a:t> a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pictures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in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the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same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colors</a:t>
            </a:r>
            <a:endParaRPr lang="lv-LV" sz="2800" b="1" dirty="0" smtClean="0">
              <a:latin typeface="Comic Sans MS" panose="030F0702030302020204" pitchFamily="66" charset="0"/>
            </a:endParaRPr>
          </a:p>
          <a:p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but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with</a:t>
            </a:r>
            <a:r>
              <a:rPr lang="lv-LV" sz="2800" b="1" dirty="0" smtClean="0">
                <a:latin typeface="Comic Sans MS" panose="030F0702030302020204" pitchFamily="66" charset="0"/>
              </a:rPr>
              <a:t> 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very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different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topic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lv-LV" sz="2800" b="1" dirty="0" smtClean="0">
                <a:latin typeface="Comic Sans MS" panose="030F0702030302020204" pitchFamily="66" charset="0"/>
              </a:rPr>
              <a:t>(cars,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clouds</a:t>
            </a:r>
            <a:r>
              <a:rPr lang="lv-LV" sz="2800" b="1" dirty="0" smtClean="0">
                <a:latin typeface="Comic Sans MS" panose="030F0702030302020204" pitchFamily="66" charset="0"/>
              </a:rPr>
              <a:t>,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forest</a:t>
            </a:r>
            <a:r>
              <a:rPr lang="lv-LV" sz="2800" b="1" dirty="0" smtClean="0">
                <a:latin typeface="Comic Sans MS" panose="030F0702030302020204" pitchFamily="66" charset="0"/>
              </a:rPr>
              <a:t>,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water</a:t>
            </a:r>
            <a:r>
              <a:rPr lang="lv-LV" sz="2800" b="1" dirty="0" smtClean="0">
                <a:latin typeface="Comic Sans MS" panose="030F0702030302020204" pitchFamily="66" charset="0"/>
              </a:rPr>
              <a:t> </a:t>
            </a:r>
            <a:r>
              <a:rPr lang="lv-LV" sz="2800" b="1" dirty="0" err="1" smtClean="0">
                <a:latin typeface="Comic Sans MS" panose="030F0702030302020204" pitchFamily="66" charset="0"/>
              </a:rPr>
              <a:t>etc</a:t>
            </a:r>
            <a:r>
              <a:rPr lang="lv-LV" sz="2800" b="1" dirty="0" smtClean="0">
                <a:latin typeface="Comic Sans MS" panose="030F0702030302020204" pitchFamily="66" charset="0"/>
              </a:rPr>
              <a:t>.)!</a:t>
            </a:r>
            <a:endParaRPr lang="lv-LV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8293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0567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4000" b="1" dirty="0" err="1" smtClean="0">
                <a:latin typeface="Comic Sans MS" panose="030F0702030302020204" pitchFamily="66" charset="0"/>
              </a:rPr>
              <a:t>Welcome</a:t>
            </a:r>
            <a:r>
              <a:rPr lang="lv-LV" sz="4000" b="1" dirty="0" smtClean="0">
                <a:latin typeface="Comic Sans MS" panose="030F0702030302020204" pitchFamily="66" charset="0"/>
              </a:rPr>
              <a:t> to </a:t>
            </a:r>
            <a:r>
              <a:rPr lang="lv-LV" sz="4000" b="1" dirty="0" err="1" smtClean="0">
                <a:latin typeface="Comic Sans MS" panose="030F0702030302020204" pitchFamily="66" charset="0"/>
              </a:rPr>
              <a:t>Latvia’s</a:t>
            </a:r>
            <a:r>
              <a:rPr lang="lv-LV" sz="4000" b="1" dirty="0" smtClean="0">
                <a:latin typeface="Comic Sans MS" panose="030F0702030302020204" pitchFamily="66" charset="0"/>
              </a:rPr>
              <a:t> </a:t>
            </a:r>
            <a:r>
              <a:rPr lang="lv-LV" sz="4000" b="1" dirty="0" err="1" smtClean="0">
                <a:latin typeface="Comic Sans MS" panose="030F0702030302020204" pitchFamily="66" charset="0"/>
              </a:rPr>
              <a:t>market</a:t>
            </a:r>
            <a:r>
              <a:rPr lang="lv-LV" sz="4000" b="1" dirty="0" smtClean="0">
                <a:latin typeface="Comic Sans MS" panose="030F0702030302020204" pitchFamily="66" charset="0"/>
              </a:rPr>
              <a:t>! </a:t>
            </a:r>
          </a:p>
          <a:p>
            <a:pPr algn="ctr"/>
            <a:r>
              <a:rPr lang="lv-LV" sz="4000" b="1" dirty="0" smtClean="0">
                <a:latin typeface="Comic Sans MS" panose="030F0702030302020204" pitchFamily="66" charset="0"/>
              </a:rPr>
              <a:t>Esat laipni gaidīti Latvijas tirgū!</a:t>
            </a:r>
          </a:p>
          <a:p>
            <a:pPr algn="ctr"/>
            <a:endParaRPr lang="lv-LV" sz="4000" b="1" dirty="0" smtClean="0">
              <a:latin typeface="Comic Sans MS" panose="030F0702030302020204" pitchFamily="66" charset="0"/>
            </a:endParaRPr>
          </a:p>
          <a:p>
            <a:pPr algn="ctr"/>
            <a:endParaRPr lang="lv-LV" sz="4000" b="1" dirty="0">
              <a:latin typeface="Comic Sans MS" panose="030F0702030302020204" pitchFamily="66" charset="0"/>
            </a:endParaRPr>
          </a:p>
          <a:p>
            <a:pPr algn="ctr"/>
            <a:r>
              <a:rPr lang="lv-LV" sz="4000" b="1" dirty="0" err="1" smtClean="0">
                <a:latin typeface="Comic Sans MS" panose="030F0702030302020204" pitchFamily="66" charset="0"/>
              </a:rPr>
              <a:t>Thank</a:t>
            </a:r>
            <a:r>
              <a:rPr lang="lv-LV" sz="4000" b="1" dirty="0" smtClean="0">
                <a:latin typeface="Comic Sans MS" panose="030F0702030302020204" pitchFamily="66" charset="0"/>
              </a:rPr>
              <a:t> </a:t>
            </a:r>
            <a:r>
              <a:rPr lang="lv-LV" sz="4000" b="1" dirty="0" err="1" smtClean="0">
                <a:latin typeface="Comic Sans MS" panose="030F0702030302020204" pitchFamily="66" charset="0"/>
              </a:rPr>
              <a:t>you</a:t>
            </a:r>
            <a:r>
              <a:rPr lang="lv-LV" sz="4000" b="1" dirty="0" smtClean="0">
                <a:latin typeface="Comic Sans MS" panose="030F0702030302020204" pitchFamily="66" charset="0"/>
              </a:rPr>
              <a:t>! Paldies!</a:t>
            </a:r>
          </a:p>
          <a:p>
            <a:pPr algn="ctr"/>
            <a:r>
              <a:rPr lang="lv-LV" sz="4000" b="1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</a:p>
          <a:p>
            <a:pPr algn="ctr"/>
            <a:r>
              <a:rPr lang="lv-LV" sz="3200" b="1" smtClean="0">
                <a:latin typeface="Comic Sans MS" panose="030F0702030302020204" pitchFamily="66" charset="0"/>
                <a:sym typeface="Wingdings" panose="05000000000000000000" pitchFamily="2" charset="2"/>
              </a:rPr>
              <a:t>                   Ilona Sare</a:t>
            </a:r>
            <a:endParaRPr lang="lv-LV" sz="3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95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4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404664"/>
            <a:ext cx="4251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sz="2800" b="1" dirty="0"/>
              <a:t>4</a:t>
            </a:r>
            <a:r>
              <a:rPr lang="lv-LV" dirty="0" smtClean="0"/>
              <a:t>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57986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ttēls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755" y="1758863"/>
            <a:ext cx="6780245" cy="5085184"/>
          </a:xfrm>
          <a:prstGeom prst="rect">
            <a:avLst/>
          </a:prstGeom>
        </p:spPr>
      </p:pic>
      <p:pic>
        <p:nvPicPr>
          <p:cNvPr id="2" name="Attēls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4" y="-61183"/>
            <a:ext cx="3913264" cy="5217686"/>
          </a:xfrm>
          <a:prstGeom prst="rect">
            <a:avLst/>
          </a:prstGeom>
        </p:spPr>
      </p:pic>
      <p:sp>
        <p:nvSpPr>
          <p:cNvPr id="5" name="Taisnstūris 4"/>
          <p:cNvSpPr/>
          <p:nvPr/>
        </p:nvSpPr>
        <p:spPr>
          <a:xfrm>
            <a:off x="5723330" y="479508"/>
            <a:ext cx="15985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v-LV" sz="5400" b="1" dirty="0"/>
              <a:t>AIRA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188640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5.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88061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businessmadona.lv/wp-content/uploads/2013/11/1426738_10151795750206242_405241637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79"/>
            <a:ext cx="7920880" cy="594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548679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5400" b="1" dirty="0" smtClean="0">
                <a:solidFill>
                  <a:schemeClr val="bg1"/>
                </a:solidFill>
              </a:rPr>
              <a:t>   RAŽOTS MADONĀ</a:t>
            </a:r>
            <a:endParaRPr lang="lv-LV" sz="5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6064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6.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3568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la.lv/wp-content/uploads/2014/12/MadonaMax_10-664x4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8280920" cy="552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26064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7.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413451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v-LV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54" y="773116"/>
            <a:ext cx="8034593" cy="5353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9854" y="27463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8.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11545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ttēls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67535" cy="3645024"/>
          </a:xfrm>
          <a:prstGeom prst="rect">
            <a:avLst/>
          </a:prstGeom>
        </p:spPr>
      </p:pic>
      <p:pic>
        <p:nvPicPr>
          <p:cNvPr id="3" name="Attēls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475" y="0"/>
            <a:ext cx="4211960" cy="2807973"/>
          </a:xfrm>
          <a:prstGeom prst="rect">
            <a:avLst/>
          </a:prstGeom>
        </p:spPr>
      </p:pic>
      <p:pic>
        <p:nvPicPr>
          <p:cNvPr id="4" name="Attēls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70" y="3188973"/>
            <a:ext cx="5503541" cy="3669027"/>
          </a:xfrm>
          <a:prstGeom prst="rect">
            <a:avLst/>
          </a:prstGeom>
        </p:spPr>
      </p:pic>
      <p:pic>
        <p:nvPicPr>
          <p:cNvPr id="5" name="Attēls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944" y="3260273"/>
            <a:ext cx="5503541" cy="36690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67535" y="2636912"/>
            <a:ext cx="37576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6000" b="1" dirty="0" smtClean="0"/>
              <a:t>MADONA</a:t>
            </a:r>
            <a:r>
              <a:rPr lang="lv-LV" dirty="0" smtClean="0"/>
              <a:t> </a:t>
            </a:r>
            <a:endParaRPr lang="lv-LV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26064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9.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250931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Bildschirmpräsentation (4:3)</PresentationFormat>
  <Paragraphs>89</Paragraphs>
  <Slides>37</Slides>
  <Notes>27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37</vt:i4>
      </vt:variant>
    </vt:vector>
  </HeadingPairs>
  <TitlesOfParts>
    <vt:vector size="38" baseType="lpstr">
      <vt:lpstr>Office Theme</vt:lpstr>
      <vt:lpstr>TIRGUS. LATVIJA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Amatnieku tirgus </vt:lpstr>
      <vt:lpstr>11.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ZĀĻU TIRGUS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TIRGUS</dc:title>
  <dc:creator>Skola</dc:creator>
  <cp:lastModifiedBy>HSajons</cp:lastModifiedBy>
  <cp:revision>21</cp:revision>
  <dcterms:created xsi:type="dcterms:W3CDTF">2015-02-14T09:15:37Z</dcterms:created>
  <dcterms:modified xsi:type="dcterms:W3CDTF">2015-05-11T17:41:41Z</dcterms:modified>
</cp:coreProperties>
</file>