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>
        <p:scale>
          <a:sx n="67" d="100"/>
          <a:sy n="67" d="100"/>
        </p:scale>
        <p:origin x="-187" y="-29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C3AC6-C138-42E9-AEAC-47042A0F95DC}" type="datetimeFigureOut">
              <a:rPr lang="en-GB" smtClean="0"/>
              <a:pPr/>
              <a:t>11/05/2015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D1912-3170-4E23-AE42-16B4C5CCAC68}" type="slidenum">
              <a:rPr lang="en-GB" smtClean="0"/>
              <a:pPr/>
              <a:t>‹Nr.›</a:t>
            </a:fld>
            <a:endParaRPr lang="en-GB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19192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C3AC6-C138-42E9-AEAC-47042A0F95DC}" type="datetimeFigureOut">
              <a:rPr lang="en-GB" smtClean="0"/>
              <a:pPr/>
              <a:t>11/05/2015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D1912-3170-4E23-AE42-16B4C5CCAC68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55480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C3AC6-C138-42E9-AEAC-47042A0F95DC}" type="datetimeFigureOut">
              <a:rPr lang="en-GB" smtClean="0"/>
              <a:pPr/>
              <a:t>11/05/2015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D1912-3170-4E23-AE42-16B4C5CCAC68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75804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C3AC6-C138-42E9-AEAC-47042A0F95DC}" type="datetimeFigureOut">
              <a:rPr lang="en-GB" smtClean="0"/>
              <a:pPr/>
              <a:t>11/05/2015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D1912-3170-4E23-AE42-16B4C5CCAC68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8848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C3AC6-C138-42E9-AEAC-47042A0F95DC}" type="datetimeFigureOut">
              <a:rPr lang="en-GB" smtClean="0"/>
              <a:pPr/>
              <a:t>11/05/2015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D1912-3170-4E23-AE42-16B4C5CCAC68}" type="slidenum">
              <a:rPr lang="en-GB" smtClean="0"/>
              <a:pPr/>
              <a:t>‹Nr.›</a:t>
            </a:fld>
            <a:endParaRPr lang="en-GB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50828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C3AC6-C138-42E9-AEAC-47042A0F95DC}" type="datetimeFigureOut">
              <a:rPr lang="en-GB" smtClean="0"/>
              <a:pPr/>
              <a:t>11/05/2015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D1912-3170-4E23-AE42-16B4C5CCAC68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51798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C3AC6-C138-42E9-AEAC-47042A0F95DC}" type="datetimeFigureOut">
              <a:rPr lang="en-GB" smtClean="0"/>
              <a:pPr/>
              <a:t>11/05/2015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D1912-3170-4E23-AE42-16B4C5CCAC68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24710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C3AC6-C138-42E9-AEAC-47042A0F95DC}" type="datetimeFigureOut">
              <a:rPr lang="en-GB" smtClean="0"/>
              <a:pPr/>
              <a:t>11/05/2015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D1912-3170-4E23-AE42-16B4C5CCAC68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4813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C3AC6-C138-42E9-AEAC-47042A0F95DC}" type="datetimeFigureOut">
              <a:rPr lang="en-GB" smtClean="0"/>
              <a:pPr/>
              <a:t>11/05/2015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D1912-3170-4E23-AE42-16B4C5CCAC68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5139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5EAC3AC6-C138-42E9-AEAC-47042A0F95DC}" type="datetimeFigureOut">
              <a:rPr lang="en-GB" smtClean="0"/>
              <a:pPr/>
              <a:t>11/05/2015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F2D1912-3170-4E23-AE42-16B4C5CCAC68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18495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C3AC6-C138-42E9-AEAC-47042A0F95DC}" type="datetimeFigureOut">
              <a:rPr lang="en-GB" smtClean="0"/>
              <a:pPr/>
              <a:t>11/05/2015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D1912-3170-4E23-AE42-16B4C5CCAC68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50727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EAC3AC6-C138-42E9-AEAC-47042A0F95DC}" type="datetimeFigureOut">
              <a:rPr lang="en-GB" smtClean="0"/>
              <a:pPr/>
              <a:t>11/05/2015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6F2D1912-3170-4E23-AE42-16B4C5CCAC68}" type="slidenum">
              <a:rPr lang="en-GB" smtClean="0"/>
              <a:pPr/>
              <a:t>‹Nr.›</a:t>
            </a:fld>
            <a:endParaRPr lang="en-GB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59643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VIP Poland 22-26 April 2015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Markets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9220" y="5361299"/>
            <a:ext cx="1667533" cy="936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749" y="5387301"/>
            <a:ext cx="1688738" cy="883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863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346" y="1846263"/>
            <a:ext cx="5363633" cy="4022725"/>
          </a:xfrm>
        </p:spPr>
      </p:pic>
    </p:spTree>
    <p:extLst>
      <p:ext uri="{BB962C8B-B14F-4D97-AF65-F5344CB8AC3E}">
        <p14:creationId xmlns:p14="http://schemas.microsoft.com/office/powerpoint/2010/main" val="303509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0436" y="2190910"/>
            <a:ext cx="5363633" cy="4022725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000" y="2033273"/>
            <a:ext cx="5784000" cy="433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2090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026" name="Picture 2" descr="E:\VIP\poland\market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81600" y="1928641"/>
            <a:ext cx="4881600" cy="3661200"/>
          </a:xfrm>
          <a:prstGeom prst="rect">
            <a:avLst/>
          </a:prstGeom>
          <a:noFill/>
        </p:spPr>
      </p:pic>
      <p:pic>
        <p:nvPicPr>
          <p:cNvPr id="1027" name="Picture 3" descr="E:\VIP\poland\market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3397" y="1966254"/>
            <a:ext cx="5088230" cy="381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2050" name="Picture 2" descr="E:\VIP\poland\market1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24151" y="1846263"/>
            <a:ext cx="5363633" cy="4022725"/>
          </a:xfrm>
          <a:prstGeom prst="rect">
            <a:avLst/>
          </a:prstGeom>
          <a:noFill/>
        </p:spPr>
      </p:pic>
      <p:pic>
        <p:nvPicPr>
          <p:cNvPr id="2051" name="Picture 3" descr="E:\VIP\poland\market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4048" y="1866244"/>
            <a:ext cx="5169834" cy="3877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Where can people go shopping?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Shop</a:t>
            </a:r>
          </a:p>
          <a:p>
            <a:r>
              <a:rPr lang="en-GB" dirty="0" smtClean="0"/>
              <a:t>Market</a:t>
            </a:r>
          </a:p>
          <a:p>
            <a:r>
              <a:rPr lang="en-GB" dirty="0"/>
              <a:t>S</a:t>
            </a:r>
            <a:r>
              <a:rPr lang="en-GB" dirty="0" smtClean="0"/>
              <a:t>upermarket</a:t>
            </a:r>
          </a:p>
          <a:p>
            <a:r>
              <a:rPr lang="en-GB" dirty="0" smtClean="0"/>
              <a:t>Department store</a:t>
            </a:r>
          </a:p>
          <a:p>
            <a:r>
              <a:rPr lang="en-GB" dirty="0" smtClean="0"/>
              <a:t>Shopping centre</a:t>
            </a:r>
          </a:p>
          <a:p>
            <a:r>
              <a:rPr lang="en-GB" dirty="0" smtClean="0"/>
              <a:t>Convenience shop</a:t>
            </a:r>
          </a:p>
          <a:p>
            <a:r>
              <a:rPr lang="en-GB" dirty="0" smtClean="0"/>
              <a:t>Flea market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78279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Describe the picture below. Where was it taken? Why do people come to this place?</a:t>
            </a:r>
            <a:endParaRPr lang="en-GB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346" y="1846263"/>
            <a:ext cx="5363633" cy="4022725"/>
          </a:xfrm>
        </p:spPr>
      </p:pic>
    </p:spTree>
    <p:extLst>
      <p:ext uri="{BB962C8B-B14F-4D97-AF65-F5344CB8AC3E}">
        <p14:creationId xmlns:p14="http://schemas.microsoft.com/office/powerpoint/2010/main" val="868836932"/>
      </p:ext>
    </p:extLst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What about this place? Who would shop here and why?</a:t>
            </a:r>
            <a:endParaRPr lang="en-GB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8122" y="1846263"/>
            <a:ext cx="3016082" cy="4022725"/>
          </a:xfrm>
        </p:spPr>
      </p:pic>
    </p:spTree>
    <p:extLst>
      <p:ext uri="{BB962C8B-B14F-4D97-AF65-F5344CB8AC3E}">
        <p14:creationId xmlns:p14="http://schemas.microsoft.com/office/powerpoint/2010/main" val="2457032500"/>
      </p:ext>
    </p:extLst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dirty="0" smtClean="0"/>
              <a:t/>
            </a:r>
            <a:br>
              <a:rPr lang="en-GB" sz="3600" dirty="0" smtClean="0"/>
            </a:br>
            <a:r>
              <a:rPr lang="en-GB" sz="3600" dirty="0" smtClean="0"/>
              <a:t/>
            </a:r>
            <a:br>
              <a:rPr lang="en-GB" sz="3600" dirty="0" smtClean="0"/>
            </a:br>
            <a:r>
              <a:rPr lang="en-GB" sz="3600" dirty="0" smtClean="0"/>
              <a:t/>
            </a:r>
            <a:br>
              <a:rPr lang="en-GB" sz="3600" dirty="0" smtClean="0"/>
            </a:br>
            <a:r>
              <a:rPr lang="en-GB" sz="3200" dirty="0" smtClean="0"/>
              <a:t>Which of these places would you buy your fish from? Why?</a:t>
            </a:r>
            <a:br>
              <a:rPr lang="en-GB" sz="3200" dirty="0" smtClean="0"/>
            </a:br>
            <a:r>
              <a:rPr lang="en-GB" sz="3200" dirty="0" smtClean="0"/>
              <a:t>How many types of fish can you name from the pictures? </a:t>
            </a:r>
            <a:endParaRPr lang="en-GB" sz="32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8019" y="2164218"/>
            <a:ext cx="5363633" cy="4022725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936" y="2174240"/>
            <a:ext cx="5520000" cy="41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6794241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Where can you find such a market? Who is the man in the shop? What does a day in his life look like?</a:t>
            </a:r>
            <a:endParaRPr lang="en-GB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5564" y="1771667"/>
            <a:ext cx="5801784" cy="4351338"/>
          </a:xfrm>
        </p:spPr>
      </p:pic>
    </p:spTree>
    <p:extLst>
      <p:ext uri="{BB962C8B-B14F-4D97-AF65-F5344CB8AC3E}">
        <p14:creationId xmlns:p14="http://schemas.microsoft.com/office/powerpoint/2010/main" val="1504030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dirty="0" smtClean="0"/>
              <a:t>Think of 5 reasons why people prefer shopping in the market  and not in a supermarket</a:t>
            </a:r>
            <a:endParaRPr lang="en-GB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Products are fresh</a:t>
            </a:r>
          </a:p>
          <a:p>
            <a:r>
              <a:rPr lang="en-GB" dirty="0" smtClean="0"/>
              <a:t>Vendors are friendly and like having a conversation</a:t>
            </a:r>
          </a:p>
          <a:p>
            <a:r>
              <a:rPr lang="en-GB" dirty="0" smtClean="0"/>
              <a:t>You can haggle the price</a:t>
            </a:r>
          </a:p>
          <a:p>
            <a:r>
              <a:rPr lang="en-GB" dirty="0" smtClean="0"/>
              <a:t>Products are natural</a:t>
            </a:r>
          </a:p>
          <a:p>
            <a:r>
              <a:rPr lang="en-GB" dirty="0" smtClean="0"/>
              <a:t>You have more choice</a:t>
            </a:r>
          </a:p>
          <a:p>
            <a:r>
              <a:rPr lang="en-GB" dirty="0" smtClean="0"/>
              <a:t>You help local farmers and local producers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97542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Imagine you are visiting one of the markets in the pictures above. Prepare a conversation between yourself and the vendor.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Think of:</a:t>
            </a:r>
          </a:p>
          <a:p>
            <a:r>
              <a:rPr lang="en-GB" dirty="0" smtClean="0"/>
              <a:t>What you want to buy</a:t>
            </a:r>
          </a:p>
          <a:p>
            <a:r>
              <a:rPr lang="en-GB" dirty="0" smtClean="0"/>
              <a:t>How much you want to buy</a:t>
            </a:r>
          </a:p>
          <a:p>
            <a:r>
              <a:rPr lang="en-GB" dirty="0" smtClean="0"/>
              <a:t>How much you want to pay</a:t>
            </a:r>
          </a:p>
          <a:p>
            <a:r>
              <a:rPr lang="en-GB" dirty="0" smtClean="0"/>
              <a:t>How you are going to negotiate the price</a:t>
            </a:r>
          </a:p>
          <a:p>
            <a:r>
              <a:rPr lang="en-GB" dirty="0" smtClean="0"/>
              <a:t>What other questions you are going to ask about the vendor’s merchandise/private life/ </a:t>
            </a:r>
            <a:r>
              <a:rPr lang="en-GB" dirty="0" err="1" smtClean="0"/>
              <a:t>etc</a:t>
            </a:r>
            <a:endParaRPr lang="en-GB" dirty="0" smtClean="0"/>
          </a:p>
          <a:p>
            <a:r>
              <a:rPr lang="en-GB" dirty="0" smtClean="0"/>
              <a:t>What questions is the vendor going to ask you.</a:t>
            </a:r>
          </a:p>
        </p:txBody>
      </p:sp>
    </p:spTree>
    <p:extLst>
      <p:ext uri="{BB962C8B-B14F-4D97-AF65-F5344CB8AC3E}">
        <p14:creationId xmlns:p14="http://schemas.microsoft.com/office/powerpoint/2010/main" val="3572582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More photos of markets</a:t>
            </a:r>
            <a:endParaRPr lang="en-GB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4008" y="1690688"/>
            <a:ext cx="5801784" cy="4351338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67" y="1715855"/>
            <a:ext cx="5616000" cy="421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5688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0</TotalTime>
  <Words>204</Words>
  <Application>Microsoft Office PowerPoint</Application>
  <PresentationFormat>Benutzerdefiniert</PresentationFormat>
  <Paragraphs>30</Paragraphs>
  <Slides>13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13</vt:i4>
      </vt:variant>
    </vt:vector>
  </HeadingPairs>
  <TitlesOfParts>
    <vt:vector size="14" baseType="lpstr">
      <vt:lpstr>Retrospect</vt:lpstr>
      <vt:lpstr>VIP Poland 22-26 April 2015</vt:lpstr>
      <vt:lpstr>Where can people go shopping?</vt:lpstr>
      <vt:lpstr>Describe the picture below. Where was it taken? Why do people come to this place?</vt:lpstr>
      <vt:lpstr>What about this place? Who would shop here and why?</vt:lpstr>
      <vt:lpstr>   Which of these places would you buy your fish from? Why? How many types of fish can you name from the pictures? </vt:lpstr>
      <vt:lpstr>Where can you find such a market? Who is the man in the shop? What does a day in his life look like?</vt:lpstr>
      <vt:lpstr>Think of 5 reasons why people prefer shopping in the market  and not in a supermarket</vt:lpstr>
      <vt:lpstr>Imagine you are visiting one of the markets in the pictures above. Prepare a conversation between yourself and the vendor.</vt:lpstr>
      <vt:lpstr>More photos of markets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VIP</dc:title>
  <dc:creator>Georgeta Bradatan</dc:creator>
  <cp:lastModifiedBy>HSajons</cp:lastModifiedBy>
  <cp:revision>8</cp:revision>
  <dcterms:created xsi:type="dcterms:W3CDTF">2015-04-20T19:45:33Z</dcterms:created>
  <dcterms:modified xsi:type="dcterms:W3CDTF">2015-05-11T16:36:52Z</dcterms:modified>
</cp:coreProperties>
</file>