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67" r:id="rId3"/>
    <p:sldId id="257" r:id="rId4"/>
    <p:sldId id="258" r:id="rId5"/>
    <p:sldId id="259" r:id="rId6"/>
    <p:sldId id="260" r:id="rId7"/>
    <p:sldId id="262" r:id="rId8"/>
    <p:sldId id="269" r:id="rId9"/>
    <p:sldId id="264" r:id="rId10"/>
    <p:sldId id="265" r:id="rId11"/>
    <p:sldId id="266" r:id="rId12"/>
    <p:sldId id="270" r:id="rId13"/>
    <p:sldId id="271" r:id="rId14"/>
    <p:sldId id="272" r:id="rId15"/>
    <p:sldId id="273" r:id="rId16"/>
    <p:sldId id="274" r:id="rId17"/>
    <p:sldId id="276" r:id="rId18"/>
    <p:sldId id="277" r:id="rId19"/>
    <p:sldId id="278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7" d="100"/>
          <a:sy n="67" d="100"/>
        </p:scale>
        <p:origin x="-634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72801-ADED-4025-BE4E-3BCBF3383001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D347F-DF91-4163-AB86-326960BF49D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06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Get Mark’s funny signs and show in groups/discuss what they notice.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D347F-DF91-4163-AB86-326960BF49D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478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9D9407B-05C4-4CCE-8933-ADEE11FA81F7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17EC93D-2CF7-4FB5-BDFD-587E64E29381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9407B-05C4-4CCE-8933-ADEE11FA81F7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7EC93D-2CF7-4FB5-BDFD-587E64E29381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9407B-05C4-4CCE-8933-ADEE11FA81F7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7EC93D-2CF7-4FB5-BDFD-587E64E29381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9407B-05C4-4CCE-8933-ADEE11FA81F7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7EC93D-2CF7-4FB5-BDFD-587E64E29381}" type="slidenum">
              <a:rPr lang="en-GB" smtClean="0"/>
              <a:t>‹Nr.›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9407B-05C4-4CCE-8933-ADEE11FA81F7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7EC93D-2CF7-4FB5-BDFD-587E64E29381}" type="slidenum">
              <a:rPr lang="en-GB" smtClean="0"/>
              <a:t>‹Nr.›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9407B-05C4-4CCE-8933-ADEE11FA81F7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7EC93D-2CF7-4FB5-BDFD-587E64E29381}" type="slidenum">
              <a:rPr lang="en-GB" smtClean="0"/>
              <a:t>‹Nr.›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9407B-05C4-4CCE-8933-ADEE11FA81F7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7EC93D-2CF7-4FB5-BDFD-587E64E29381}" type="slidenum">
              <a:rPr lang="en-GB" smtClean="0"/>
              <a:t>‹Nr.›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9407B-05C4-4CCE-8933-ADEE11FA81F7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7EC93D-2CF7-4FB5-BDFD-587E64E29381}" type="slidenum">
              <a:rPr lang="en-GB" smtClean="0"/>
              <a:t>‹Nr.›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9407B-05C4-4CCE-8933-ADEE11FA81F7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7EC93D-2CF7-4FB5-BDFD-587E64E29381}" type="slidenum">
              <a:rPr lang="en-GB" smtClean="0"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9D9407B-05C4-4CCE-8933-ADEE11FA81F7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7EC93D-2CF7-4FB5-BDFD-587E64E29381}" type="slidenum">
              <a:rPr lang="en-GB" smtClean="0"/>
              <a:t>‹Nr.›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9D9407B-05C4-4CCE-8933-ADEE11FA81F7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17EC93D-2CF7-4FB5-BDFD-587E64E29381}" type="slidenum">
              <a:rPr lang="en-GB" smtClean="0"/>
              <a:t>‹Nr.›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9D9407B-05C4-4CCE-8933-ADEE11FA81F7}" type="datetimeFigureOut">
              <a:rPr lang="en-GB" smtClean="0"/>
              <a:t>22/10/2014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17EC93D-2CF7-4FB5-BDFD-587E64E29381}" type="slidenum">
              <a:rPr lang="en-GB" smtClean="0"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WE Bridge International</a:t>
            </a:r>
            <a:br>
              <a:rPr lang="en-GB" dirty="0" smtClean="0"/>
            </a:br>
            <a:r>
              <a:rPr lang="en-GB" dirty="0" smtClean="0"/>
              <a:t>4</a:t>
            </a:r>
            <a:r>
              <a:rPr lang="en-GB" baseline="30000" dirty="0" smtClean="0"/>
              <a:t>th</a:t>
            </a:r>
            <a:r>
              <a:rPr lang="en-GB" dirty="0" smtClean="0"/>
              <a:t> Partners’ meeting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4000" dirty="0" smtClean="0">
                <a:solidFill>
                  <a:schemeClr val="tx1"/>
                </a:solidFill>
              </a:rPr>
              <a:t>The message of signs</a:t>
            </a:r>
            <a:endParaRPr lang="en-GB" sz="4000" dirty="0">
              <a:solidFill>
                <a:schemeClr val="tx1"/>
              </a:solidFill>
            </a:endParaRPr>
          </a:p>
        </p:txBody>
      </p:sp>
      <p:pic>
        <p:nvPicPr>
          <p:cNvPr id="4" name="Picture 3" descr="C:\Users\Georgeta Bradatan\Documents\EU programmes\VIP\VIP_logo (3)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4" y="6066790"/>
            <a:ext cx="1172210" cy="719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Georgeta Bradatan\Documents\EU programmes\VIP\EU_flag_LLP_EN-01 (3) (2)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434" y="6263784"/>
            <a:ext cx="1362075" cy="46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WeBridge Logo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6138545"/>
            <a:ext cx="1233170" cy="647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9081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my documents\GnomicVisuals\signs camera 6\signs camera 4 03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4817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3316931386_415ed7ac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071692" y="0"/>
            <a:ext cx="51434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0" y="0"/>
            <a:ext cx="2071692" cy="6858000"/>
          </a:xfrm>
          <a:prstGeom prst="rect">
            <a:avLst/>
          </a:prstGeom>
          <a:solidFill>
            <a:srgbClr val="7F7F7F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143749" y="0"/>
            <a:ext cx="2000250" cy="6858000"/>
          </a:xfrm>
          <a:prstGeom prst="rect">
            <a:avLst/>
          </a:prstGeom>
          <a:solidFill>
            <a:srgbClr val="7F7F7F"/>
          </a:solidFill>
          <a:ln w="25402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241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Parcio</a:t>
            </a:r>
            <a:r>
              <a:rPr lang="en-GB" dirty="0" smtClean="0"/>
              <a:t> = to park</a:t>
            </a:r>
          </a:p>
          <a:p>
            <a:r>
              <a:rPr lang="en-GB" dirty="0" err="1" smtClean="0"/>
              <a:t>theithio</a:t>
            </a:r>
            <a:r>
              <a:rPr lang="en-GB" dirty="0" smtClean="0"/>
              <a:t>= </a:t>
            </a:r>
            <a:r>
              <a:rPr lang="en-GB" dirty="0"/>
              <a:t>t</a:t>
            </a:r>
            <a:r>
              <a:rPr lang="en-GB" dirty="0" smtClean="0"/>
              <a:t>o ride</a:t>
            </a:r>
          </a:p>
          <a:p>
            <a:r>
              <a:rPr lang="en-GB" dirty="0" smtClean="0"/>
              <a:t>A= and</a:t>
            </a:r>
          </a:p>
          <a:p>
            <a:r>
              <a:rPr lang="en-GB" dirty="0" err="1" smtClean="0"/>
              <a:t>Traffig</a:t>
            </a:r>
            <a:r>
              <a:rPr lang="en-GB" dirty="0" smtClean="0"/>
              <a:t>= traffic</a:t>
            </a:r>
          </a:p>
          <a:p>
            <a:r>
              <a:rPr lang="en-GB" dirty="0" err="1" smtClean="0"/>
              <a:t>Gwyriad</a:t>
            </a:r>
            <a:r>
              <a:rPr lang="en-GB" dirty="0" smtClean="0"/>
              <a:t>= diverted</a:t>
            </a:r>
          </a:p>
          <a:p>
            <a:r>
              <a:rPr lang="en-GB" dirty="0" err="1" smtClean="0"/>
              <a:t>Lle</a:t>
            </a:r>
            <a:r>
              <a:rPr lang="en-GB" dirty="0" smtClean="0"/>
              <a:t>= place</a:t>
            </a:r>
          </a:p>
          <a:p>
            <a:r>
              <a:rPr lang="en-GB" dirty="0" err="1" smtClean="0"/>
              <a:t>Chwarae</a:t>
            </a:r>
            <a:r>
              <a:rPr lang="en-GB" dirty="0" smtClean="0"/>
              <a:t>= to play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few Welsh words</a:t>
            </a:r>
            <a:endParaRPr lang="en-GB" dirty="0"/>
          </a:p>
        </p:txBody>
      </p:sp>
      <p:pic>
        <p:nvPicPr>
          <p:cNvPr id="4" name="Picture 3" descr="C:\Users\Georgeta Bradatan\Documents\EU programmes\VIP\VIP_logo (3)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4" y="6066790"/>
            <a:ext cx="1172210" cy="719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Georgeta Bradatan\Documents\EU programmes\VIP\EU_flag_LLP_EN-01 (3) (2)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434" y="6263784"/>
            <a:ext cx="1362075" cy="46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WeBridge Logo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6138545"/>
            <a:ext cx="1233170" cy="647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32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 will work in groups of 3.</a:t>
            </a:r>
          </a:p>
          <a:p>
            <a:r>
              <a:rPr lang="en-GB" dirty="0" smtClean="0"/>
              <a:t>You have 20 minutes to find 4 signs and take pictures.</a:t>
            </a:r>
          </a:p>
          <a:p>
            <a:r>
              <a:rPr lang="en-GB" dirty="0" smtClean="0"/>
              <a:t>Look around you, look at street names, go to the train station and the bus station.</a:t>
            </a:r>
          </a:p>
          <a:p>
            <a:r>
              <a:rPr lang="en-GB" dirty="0" smtClean="0"/>
              <a:t>Go into a department store.</a:t>
            </a:r>
          </a:p>
          <a:p>
            <a:r>
              <a:rPr lang="en-GB" dirty="0" smtClean="0"/>
              <a:t>Try to find unusual signs!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You will go outside and take 4 more pictures of bilingual signs</a:t>
            </a:r>
            <a:endParaRPr lang="en-GB" dirty="0"/>
          </a:p>
        </p:txBody>
      </p:sp>
      <p:pic>
        <p:nvPicPr>
          <p:cNvPr id="4" name="Picture 3" descr="C:\Users\Georgeta Bradatan\Documents\EU programmes\VIP\VIP_logo (3)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4" y="6066790"/>
            <a:ext cx="1172210" cy="719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Georgeta Bradatan\Documents\EU programmes\VIP\EU_flag_LLP_EN-01 (3) (2)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434" y="6263784"/>
            <a:ext cx="1362075" cy="46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WeBridge Logo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6138545"/>
            <a:ext cx="1233170" cy="647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2594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Parking/warning signs</a:t>
            </a:r>
          </a:p>
          <a:p>
            <a:r>
              <a:rPr lang="en-GB" dirty="0" smtClean="0"/>
              <a:t>Advertising signs</a:t>
            </a:r>
          </a:p>
          <a:p>
            <a:r>
              <a:rPr lang="en-GB" dirty="0" smtClean="0"/>
              <a:t>Road signs</a:t>
            </a:r>
          </a:p>
          <a:p>
            <a:r>
              <a:rPr lang="en-GB" dirty="0" smtClean="0"/>
              <a:t>‘advice’ signs</a:t>
            </a:r>
          </a:p>
          <a:p>
            <a:r>
              <a:rPr lang="en-GB" dirty="0" smtClean="0"/>
              <a:t>Road safety signs</a:t>
            </a:r>
          </a:p>
          <a:p>
            <a:r>
              <a:rPr lang="en-GB" dirty="0" smtClean="0"/>
              <a:t>Funny signs</a:t>
            </a:r>
          </a:p>
          <a:p>
            <a:r>
              <a:rPr lang="en-GB" dirty="0" smtClean="0"/>
              <a:t>‘threatening’ signs</a:t>
            </a:r>
          </a:p>
          <a:p>
            <a:pPr marL="109728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types of signs did you find?</a:t>
            </a:r>
            <a:endParaRPr lang="en-GB" dirty="0"/>
          </a:p>
        </p:txBody>
      </p:sp>
      <p:pic>
        <p:nvPicPr>
          <p:cNvPr id="4" name="Picture 3" descr="C:\Users\Georgeta Bradatan\Documents\EU programmes\VIP\VIP_logo (3)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4" y="6066790"/>
            <a:ext cx="1172210" cy="719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Georgeta Bradatan\Documents\EU programmes\VIP\EU_flag_LLP_EN-01 (3) (2)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434" y="6263784"/>
            <a:ext cx="1362075" cy="46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WeBridge Logo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6138545"/>
            <a:ext cx="1233170" cy="647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0169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Croeso</a:t>
            </a:r>
            <a:r>
              <a:rPr lang="en-GB" dirty="0" smtClean="0"/>
              <a:t>= welcome</a:t>
            </a:r>
          </a:p>
          <a:p>
            <a:r>
              <a:rPr lang="en-GB" dirty="0" err="1" smtClean="0"/>
              <a:t>Bws</a:t>
            </a:r>
            <a:r>
              <a:rPr lang="en-GB" dirty="0" smtClean="0"/>
              <a:t>= bus</a:t>
            </a:r>
          </a:p>
          <a:p>
            <a:r>
              <a:rPr lang="en-GB" dirty="0" err="1" smtClean="0"/>
              <a:t>Tacsi</a:t>
            </a:r>
            <a:r>
              <a:rPr lang="en-GB" dirty="0" smtClean="0"/>
              <a:t>= taxi</a:t>
            </a:r>
          </a:p>
          <a:p>
            <a:r>
              <a:rPr lang="en-GB" dirty="0" err="1" smtClean="0"/>
              <a:t>Dwr</a:t>
            </a:r>
            <a:r>
              <a:rPr lang="en-GB" dirty="0" smtClean="0"/>
              <a:t>= door</a:t>
            </a:r>
          </a:p>
          <a:p>
            <a:r>
              <a:rPr lang="en-GB" dirty="0" err="1" smtClean="0"/>
              <a:t>Araf</a:t>
            </a:r>
            <a:r>
              <a:rPr lang="en-GB" dirty="0" smtClean="0"/>
              <a:t>= slow</a:t>
            </a:r>
          </a:p>
          <a:p>
            <a:r>
              <a:rPr lang="en-GB" dirty="0" err="1" smtClean="0"/>
              <a:t>Gatau</a:t>
            </a:r>
            <a:r>
              <a:rPr lang="en-GB" dirty="0" smtClean="0"/>
              <a:t>= gates</a:t>
            </a:r>
          </a:p>
          <a:p>
            <a:r>
              <a:rPr lang="en-GB" dirty="0" err="1" smtClean="0"/>
              <a:t>Orsaf</a:t>
            </a:r>
            <a:r>
              <a:rPr lang="en-GB" dirty="0" smtClean="0"/>
              <a:t>= station</a:t>
            </a:r>
          </a:p>
          <a:p>
            <a:r>
              <a:rPr lang="en-GB" dirty="0" err="1" smtClean="0"/>
              <a:t>Siop</a:t>
            </a:r>
            <a:r>
              <a:rPr lang="en-GB" dirty="0" smtClean="0"/>
              <a:t>-shop</a:t>
            </a:r>
          </a:p>
          <a:p>
            <a:r>
              <a:rPr lang="en-GB" dirty="0" smtClean="0"/>
              <a:t>Arian=money</a:t>
            </a:r>
          </a:p>
          <a:p>
            <a:r>
              <a:rPr lang="en-GB" dirty="0" err="1" smtClean="0"/>
              <a:t>Heol</a:t>
            </a:r>
            <a:r>
              <a:rPr lang="en-GB" dirty="0" smtClean="0"/>
              <a:t>= road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Have you learned any Welsh from the signs? </a:t>
            </a:r>
            <a:endParaRPr lang="en-GB" dirty="0"/>
          </a:p>
        </p:txBody>
      </p:sp>
      <p:pic>
        <p:nvPicPr>
          <p:cNvPr id="4" name="Picture 3" descr="C:\Users\Georgeta Bradatan\Documents\EU programmes\VIP\VIP_logo (3)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4" y="6066790"/>
            <a:ext cx="1172210" cy="719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Georgeta Bradatan\Documents\EU programmes\VIP\EU_flag_LLP_EN-01 (3) (2)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434" y="6263784"/>
            <a:ext cx="1362075" cy="46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WeBridge Logo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6138545"/>
            <a:ext cx="1233170" cy="647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498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Think of other ways we can use signs to teach</a:t>
            </a:r>
          </a:p>
          <a:p>
            <a:r>
              <a:rPr lang="en-GB" dirty="0" smtClean="0"/>
              <a:t>Find similar signs in your country and add to the database. Think of an activity connected with signs from different countries.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 and follow up</a:t>
            </a:r>
            <a:endParaRPr lang="en-GB" dirty="0"/>
          </a:p>
        </p:txBody>
      </p:sp>
      <p:pic>
        <p:nvPicPr>
          <p:cNvPr id="4" name="Picture 3" descr="C:\Users\Georgeta Bradatan\Documents\EU programmes\VIP\VIP_logo (3)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4" y="6066790"/>
            <a:ext cx="1172210" cy="719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Georgeta Bradatan\Documents\EU programmes\VIP\EU_flag_LLP_EN-01 (3) (2)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434" y="6263784"/>
            <a:ext cx="1362075" cy="46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WeBridge Logo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6138545"/>
            <a:ext cx="1233170" cy="647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269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Signs taken by participants</a:t>
            </a:r>
            <a:endParaRPr lang="en-GB" dirty="0"/>
          </a:p>
        </p:txBody>
      </p:sp>
      <p:pic>
        <p:nvPicPr>
          <p:cNvPr id="1026" name="Picture 2" descr="C:\Users\Georgeta Bradatan\Documents\EU programmes\VIP\Wales\symbols lesson\20141009_1204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2" y="1481138"/>
            <a:ext cx="6034616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2261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C:\Users\Georgeta Bradatan\Documents\EU programmes\VIP\Wales\symbols lesson\20141009_1209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3851920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Georgeta Bradatan\Documents\EU programmes\VIP\Wales\symbols lesson\20141009_1201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268760"/>
            <a:ext cx="3600400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67529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Georgeta Bradatan\Documents\EU programmes\VIP\Wales\symbols lesson\20141009_1213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8172400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1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Do you have lots of signs in your country?</a:t>
            </a:r>
          </a:p>
          <a:p>
            <a:r>
              <a:rPr lang="en-GB" dirty="0" smtClean="0"/>
              <a:t>Where do you usually find signs?</a:t>
            </a:r>
          </a:p>
          <a:p>
            <a:r>
              <a:rPr lang="en-GB" dirty="0" smtClean="0"/>
              <a:t>What message do signs send?</a:t>
            </a:r>
          </a:p>
          <a:p>
            <a:r>
              <a:rPr lang="en-GB" dirty="0" smtClean="0"/>
              <a:t>Can you learn a foreign language from signs?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Look at the following examples of signs. Where can you find such signs? What message do they send?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Answer the following questions in groups</a:t>
            </a:r>
            <a:endParaRPr lang="en-GB" dirty="0"/>
          </a:p>
        </p:txBody>
      </p:sp>
      <p:pic>
        <p:nvPicPr>
          <p:cNvPr id="4" name="Picture 3" descr="C:\Users\Georgeta Bradatan\Documents\EU programmes\VIP\VIP_logo (3)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4" y="6066790"/>
            <a:ext cx="1172210" cy="719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Georgeta Bradatan\Documents\EU programmes\VIP\EU_flag_LLP_EN-01 (3) (2)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434" y="6263784"/>
            <a:ext cx="1362075" cy="46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WeBridge Logo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6138545"/>
            <a:ext cx="1233170" cy="647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419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Thank you 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4" name="Picture 3" descr="C:\Users\Georgeta Bradatan\Documents\EU programmes\VIP\VIP_logo (3)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4" y="6066790"/>
            <a:ext cx="1172210" cy="719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Georgeta Bradatan\Documents\EU programmes\VIP\EU_flag_LLP_EN-01 (3) (2)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434" y="6263784"/>
            <a:ext cx="1362075" cy="46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WeBridge Logo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6138545"/>
            <a:ext cx="1233170" cy="6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WE Bridge International</a:t>
            </a:r>
            <a:br>
              <a:rPr lang="en-GB" dirty="0"/>
            </a:br>
            <a:r>
              <a:rPr lang="en-GB" dirty="0"/>
              <a:t>4</a:t>
            </a:r>
            <a:r>
              <a:rPr lang="en-GB" baseline="30000" dirty="0"/>
              <a:t>th</a:t>
            </a:r>
            <a:r>
              <a:rPr lang="en-GB" dirty="0"/>
              <a:t> Partners’ meeting</a:t>
            </a:r>
          </a:p>
        </p:txBody>
      </p:sp>
    </p:spTree>
    <p:extLst>
      <p:ext uri="{BB962C8B-B14F-4D97-AF65-F5344CB8AC3E}">
        <p14:creationId xmlns:p14="http://schemas.microsoft.com/office/powerpoint/2010/main" val="3613892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ChangeArrowheads="1"/>
          </p:cNvSpPr>
          <p:nvPr/>
        </p:nvSpPr>
        <p:spPr bwMode="auto">
          <a:xfrm>
            <a:off x="0" y="74613"/>
            <a:ext cx="2254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tabLst>
                <a:tab pos="1914525" algn="l"/>
              </a:tabLst>
            </a:pPr>
            <a:r>
              <a:rPr lang="en-US" sz="1400">
                <a:latin typeface="Garamond" pitchFamily="18" charset="0"/>
                <a:cs typeface="Times New Roman" pitchFamily="18" charset="0"/>
              </a:rPr>
              <a:t>.</a:t>
            </a:r>
            <a:endParaRPr lang="en-US">
              <a:latin typeface="Arial" charset="0"/>
              <a:cs typeface="Times New Roman" pitchFamily="18" charset="0"/>
            </a:endParaRPr>
          </a:p>
        </p:txBody>
      </p:sp>
      <p:sp>
        <p:nvSpPr>
          <p:cNvPr id="13315" name="Rectangle 6"/>
          <p:cNvSpPr>
            <a:spLocks noChangeArrowheads="1"/>
          </p:cNvSpPr>
          <p:nvPr/>
        </p:nvSpPr>
        <p:spPr bwMode="auto">
          <a:xfrm>
            <a:off x="0" y="74613"/>
            <a:ext cx="234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GB" sz="1400">
                <a:latin typeface="Arial" charset="0"/>
                <a:ea typeface="Times New Roman" pitchFamily="18" charset="0"/>
                <a:cs typeface="Garamond" pitchFamily="18" charset="0"/>
              </a:rPr>
              <a:t>.</a:t>
            </a:r>
            <a:endParaRPr lang="en-GB">
              <a:latin typeface="Arial" charset="0"/>
              <a:ea typeface="Times New Roman" pitchFamily="18" charset="0"/>
              <a:cs typeface="Garamond" pitchFamily="18" charset="0"/>
            </a:endParaRPr>
          </a:p>
        </p:txBody>
      </p:sp>
      <p:pic>
        <p:nvPicPr>
          <p:cNvPr id="13316" name="Picture 12" descr="C:\Users\sm18702\Pictures\Goodby\stop look list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0938"/>
            <a:ext cx="9226550" cy="116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 rot="16200000">
            <a:off x="3361531" y="-3361531"/>
            <a:ext cx="2420938" cy="9144000"/>
          </a:xfrm>
          <a:prstGeom prst="rect">
            <a:avLst/>
          </a:prstGeom>
          <a:solidFill>
            <a:srgbClr val="CC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rgbClr val="FFFF99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rot="16200000">
            <a:off x="2929731" y="643732"/>
            <a:ext cx="3284537" cy="9144000"/>
          </a:xfrm>
          <a:prstGeom prst="rect">
            <a:avLst/>
          </a:prstGeom>
          <a:solidFill>
            <a:srgbClr val="CC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rgbClr val="FF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802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2413" cy="646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0" y="0"/>
            <a:ext cx="9144000" cy="3333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597650"/>
            <a:ext cx="9144000" cy="260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767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914400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6200000">
            <a:off x="4369593" y="-4369593"/>
            <a:ext cx="404813" cy="9144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rgbClr val="FFFF99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 rot="16200000">
            <a:off x="4297362" y="2011363"/>
            <a:ext cx="549275" cy="9144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rgbClr val="FF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961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713"/>
            <a:ext cx="9072563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6937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" y="1628776"/>
            <a:ext cx="9156700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6200000">
            <a:off x="3757612" y="-3757612"/>
            <a:ext cx="1628775" cy="9144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rgbClr val="FFFF99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 rot="16200000">
            <a:off x="2965450" y="679450"/>
            <a:ext cx="3213100" cy="9144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rgbClr val="FF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452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Where would you find these signs?</a:t>
            </a:r>
          </a:p>
          <a:p>
            <a:r>
              <a:rPr lang="en-GB" dirty="0" smtClean="0"/>
              <a:t>Can you guess the meaning of some of the Welsh words in the following signs?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What have you noticed about signs in Wales?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4" name="Picture 3" descr="C:\Users\Georgeta Bradatan\Documents\EU programmes\VIP\VIP_logo (3)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4" y="6066790"/>
            <a:ext cx="1172210" cy="719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Georgeta Bradatan\Documents\EU programmes\VIP\EU_flag_LLP_EN-01 (3) (2)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434" y="6263784"/>
            <a:ext cx="1362075" cy="46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WeBridge Logo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6138545"/>
            <a:ext cx="1233170" cy="647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283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775"/>
            <a:ext cx="9023350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6200000">
            <a:off x="3793331" y="-3793331"/>
            <a:ext cx="1557338" cy="9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rgbClr val="FFFF99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 rot="16200000">
            <a:off x="3397250" y="1111250"/>
            <a:ext cx="2349500" cy="9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rgbClr val="FF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303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303</Words>
  <Application>Microsoft Office PowerPoint</Application>
  <PresentationFormat>Bildschirmpräsentation (4:3)</PresentationFormat>
  <Paragraphs>55</Paragraphs>
  <Slides>20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1" baseType="lpstr">
      <vt:lpstr>Concourse</vt:lpstr>
      <vt:lpstr>WE Bridge International 4th Partners’ meeting</vt:lpstr>
      <vt:lpstr>Answer the following questions in groups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What have you noticed about signs in Wales? </vt:lpstr>
      <vt:lpstr>PowerPoint-Präsentation</vt:lpstr>
      <vt:lpstr>PowerPoint-Präsentation</vt:lpstr>
      <vt:lpstr>PowerPoint-Präsentation</vt:lpstr>
      <vt:lpstr>A few Welsh words</vt:lpstr>
      <vt:lpstr>You will go outside and take 4 more pictures of bilingual signs</vt:lpstr>
      <vt:lpstr>What types of signs did you find?</vt:lpstr>
      <vt:lpstr>Have you learned any Welsh from the signs? </vt:lpstr>
      <vt:lpstr>Conclusion and follow up</vt:lpstr>
      <vt:lpstr>Signs taken by participants</vt:lpstr>
      <vt:lpstr>PowerPoint-Präsentation</vt:lpstr>
      <vt:lpstr>PowerPoint-Präsentation</vt:lpstr>
      <vt:lpstr>Thank you   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message of signs</dc:title>
  <dc:creator>Georgeta Bradatan</dc:creator>
  <cp:lastModifiedBy>HSajons</cp:lastModifiedBy>
  <cp:revision>11</cp:revision>
  <dcterms:created xsi:type="dcterms:W3CDTF">2014-09-29T11:00:42Z</dcterms:created>
  <dcterms:modified xsi:type="dcterms:W3CDTF">2014-10-22T13:53:13Z</dcterms:modified>
</cp:coreProperties>
</file>