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3004800" cy="9753600"/>
  <p:notesSz cx="6858000" cy="9144000"/>
  <p:defaultTextStyle>
    <a:lvl1pPr algn="ctr" defTabSz="584200">
      <a:defRPr sz="3800">
        <a:solidFill>
          <a:srgbClr val="6C6963"/>
        </a:solidFill>
        <a:latin typeface="+mn-lt"/>
        <a:ea typeface="+mn-ea"/>
        <a:cs typeface="+mn-cs"/>
        <a:sym typeface="Baskerville"/>
      </a:defRPr>
    </a:lvl1pPr>
    <a:lvl2pPr indent="228600" algn="ctr" defTabSz="584200">
      <a:defRPr sz="3800">
        <a:solidFill>
          <a:srgbClr val="6C6963"/>
        </a:solidFill>
        <a:latin typeface="+mn-lt"/>
        <a:ea typeface="+mn-ea"/>
        <a:cs typeface="+mn-cs"/>
        <a:sym typeface="Baskerville"/>
      </a:defRPr>
    </a:lvl2pPr>
    <a:lvl3pPr indent="457200" algn="ctr" defTabSz="584200">
      <a:defRPr sz="3800">
        <a:solidFill>
          <a:srgbClr val="6C6963"/>
        </a:solidFill>
        <a:latin typeface="+mn-lt"/>
        <a:ea typeface="+mn-ea"/>
        <a:cs typeface="+mn-cs"/>
        <a:sym typeface="Baskerville"/>
      </a:defRPr>
    </a:lvl3pPr>
    <a:lvl4pPr indent="685800" algn="ctr" defTabSz="584200">
      <a:defRPr sz="3800">
        <a:solidFill>
          <a:srgbClr val="6C6963"/>
        </a:solidFill>
        <a:latin typeface="+mn-lt"/>
        <a:ea typeface="+mn-ea"/>
        <a:cs typeface="+mn-cs"/>
        <a:sym typeface="Baskerville"/>
      </a:defRPr>
    </a:lvl4pPr>
    <a:lvl5pPr indent="914400" algn="ctr" defTabSz="584200">
      <a:defRPr sz="3800">
        <a:solidFill>
          <a:srgbClr val="6C6963"/>
        </a:solidFill>
        <a:latin typeface="+mn-lt"/>
        <a:ea typeface="+mn-ea"/>
        <a:cs typeface="+mn-cs"/>
        <a:sym typeface="Baskerville"/>
      </a:defRPr>
    </a:lvl5pPr>
    <a:lvl6pPr indent="1143000" algn="ctr" defTabSz="584200">
      <a:defRPr sz="3800">
        <a:solidFill>
          <a:srgbClr val="6C6963"/>
        </a:solidFill>
        <a:latin typeface="+mn-lt"/>
        <a:ea typeface="+mn-ea"/>
        <a:cs typeface="+mn-cs"/>
        <a:sym typeface="Baskerville"/>
      </a:defRPr>
    </a:lvl6pPr>
    <a:lvl7pPr indent="1371600" algn="ctr" defTabSz="584200">
      <a:defRPr sz="3800">
        <a:solidFill>
          <a:srgbClr val="6C6963"/>
        </a:solidFill>
        <a:latin typeface="+mn-lt"/>
        <a:ea typeface="+mn-ea"/>
        <a:cs typeface="+mn-cs"/>
        <a:sym typeface="Baskerville"/>
      </a:defRPr>
    </a:lvl7pPr>
    <a:lvl8pPr indent="1600200" algn="ctr" defTabSz="584200">
      <a:defRPr sz="3800">
        <a:solidFill>
          <a:srgbClr val="6C6963"/>
        </a:solidFill>
        <a:latin typeface="+mn-lt"/>
        <a:ea typeface="+mn-ea"/>
        <a:cs typeface="+mn-cs"/>
        <a:sym typeface="Baskerville"/>
      </a:defRPr>
    </a:lvl8pPr>
    <a:lvl9pPr indent="1828800" algn="ctr" defTabSz="584200">
      <a:defRPr sz="3800">
        <a:solidFill>
          <a:srgbClr val="6C6963"/>
        </a:solidFill>
        <a:latin typeface="+mn-lt"/>
        <a:ea typeface="+mn-ea"/>
        <a:cs typeface="+mn-cs"/>
        <a:sym typeface="Baskervill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453F3E"/>
              </a:solidFill>
              <a:prstDash val="solid"/>
              <a:miter lim="400000"/>
            </a:ln>
          </a:left>
          <a:right>
            <a:ln w="12700" cap="flat">
              <a:solidFill>
                <a:srgbClr val="453F3E"/>
              </a:solidFill>
              <a:prstDash val="solid"/>
              <a:miter lim="400000"/>
            </a:ln>
          </a:right>
          <a:top>
            <a:ln w="12700" cap="flat">
              <a:solidFill>
                <a:srgbClr val="453F3E"/>
              </a:solidFill>
              <a:prstDash val="solid"/>
              <a:miter lim="400000"/>
            </a:ln>
          </a:top>
          <a:bottom>
            <a:ln w="12700" cap="flat">
              <a:solidFill>
                <a:srgbClr val="453F3E"/>
              </a:solidFill>
              <a:prstDash val="solid"/>
              <a:miter lim="400000"/>
            </a:ln>
          </a:bottom>
          <a:insideH>
            <a:ln w="12700" cap="flat">
              <a:solidFill>
                <a:srgbClr val="453F3E"/>
              </a:solidFill>
              <a:prstDash val="solid"/>
              <a:miter lim="400000"/>
            </a:ln>
          </a:insideH>
          <a:insideV>
            <a:ln w="12700" cap="flat">
              <a:solidFill>
                <a:srgbClr val="453F3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CC7B8">
              <a:alpha val="3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453F3E"/>
              </a:solidFill>
              <a:prstDash val="solid"/>
              <a:miter lim="400000"/>
            </a:ln>
          </a:left>
          <a:right>
            <a:ln w="12700" cap="flat">
              <a:solidFill>
                <a:srgbClr val="453F3E"/>
              </a:solidFill>
              <a:prstDash val="solid"/>
              <a:miter lim="400000"/>
            </a:ln>
          </a:right>
          <a:top>
            <a:ln w="12700" cap="flat">
              <a:solidFill>
                <a:srgbClr val="453F3E"/>
              </a:solidFill>
              <a:prstDash val="solid"/>
              <a:miter lim="400000"/>
            </a:ln>
          </a:top>
          <a:bottom>
            <a:ln w="12700" cap="flat">
              <a:solidFill>
                <a:srgbClr val="453F3E"/>
              </a:solidFill>
              <a:prstDash val="solid"/>
              <a:miter lim="400000"/>
            </a:ln>
          </a:bottom>
          <a:insideH>
            <a:ln w="12700" cap="flat">
              <a:solidFill>
                <a:srgbClr val="453F3E"/>
              </a:solidFill>
              <a:prstDash val="solid"/>
              <a:miter lim="400000"/>
            </a:ln>
          </a:insideH>
          <a:insideV>
            <a:ln w="12700" cap="flat">
              <a:solidFill>
                <a:srgbClr val="453F3E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453F3E"/>
              </a:solidFill>
              <a:prstDash val="solid"/>
              <a:miter lim="400000"/>
            </a:ln>
          </a:left>
          <a:right>
            <a:ln w="12700" cap="flat">
              <a:solidFill>
                <a:srgbClr val="453F3E"/>
              </a:solidFill>
              <a:prstDash val="solid"/>
              <a:miter lim="400000"/>
            </a:ln>
          </a:right>
          <a:top>
            <a:ln w="25400" cap="flat">
              <a:solidFill>
                <a:srgbClr val="453F3E"/>
              </a:solidFill>
              <a:prstDash val="solid"/>
              <a:miter lim="400000"/>
            </a:ln>
          </a:top>
          <a:bottom>
            <a:ln w="12700" cap="flat">
              <a:solidFill>
                <a:srgbClr val="453F3E"/>
              </a:solidFill>
              <a:prstDash val="solid"/>
              <a:miter lim="400000"/>
            </a:ln>
          </a:bottom>
          <a:insideH>
            <a:ln w="12700" cap="flat">
              <a:solidFill>
                <a:srgbClr val="453F3E"/>
              </a:solidFill>
              <a:prstDash val="solid"/>
              <a:miter lim="400000"/>
            </a:ln>
          </a:insideH>
          <a:insideV>
            <a:ln w="12700" cap="flat">
              <a:solidFill>
                <a:srgbClr val="453F3E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453F3E"/>
              </a:solidFill>
              <a:prstDash val="solid"/>
              <a:miter lim="400000"/>
            </a:ln>
          </a:left>
          <a:right>
            <a:ln w="12700" cap="flat">
              <a:solidFill>
                <a:srgbClr val="453F3E"/>
              </a:solidFill>
              <a:prstDash val="solid"/>
              <a:miter lim="400000"/>
            </a:ln>
          </a:right>
          <a:top>
            <a:ln w="12700" cap="flat">
              <a:solidFill>
                <a:srgbClr val="453F3E"/>
              </a:solidFill>
              <a:prstDash val="solid"/>
              <a:miter lim="400000"/>
            </a:ln>
          </a:top>
          <a:bottom>
            <a:ln w="12700" cap="flat">
              <a:solidFill>
                <a:srgbClr val="453F3E"/>
              </a:solidFill>
              <a:prstDash val="solid"/>
              <a:miter lim="400000"/>
            </a:ln>
          </a:bottom>
          <a:insideH>
            <a:ln w="12700" cap="flat">
              <a:solidFill>
                <a:srgbClr val="453F3E"/>
              </a:solidFill>
              <a:prstDash val="solid"/>
              <a:miter lim="400000"/>
            </a:ln>
          </a:insideH>
          <a:insideV>
            <a:ln w="12700" cap="flat">
              <a:solidFill>
                <a:srgbClr val="453F3E"/>
              </a:solidFill>
              <a:prstDash val="solid"/>
              <a:miter lim="400000"/>
            </a:ln>
          </a:insideV>
        </a:tcBdr>
      </a:tcStyle>
    </a:firstRow>
  </a:tblStyle>
  <a:tblStyle styleId="{C7B018BB-80A7-4F77-B60F-C8B233D01FF8}" styleName="">
    <a:tblBg/>
    <a:wholeTb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B9B9F">
              <a:alpha val="19000"/>
            </a:srgbClr>
          </a:solidFill>
        </a:fill>
      </a:tcStyle>
    </a:band2H>
    <a:firstCol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3F1DF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3F1DF"/>
              </a:solidFill>
              <a:prstDash val="solid"/>
              <a:miter lim="400000"/>
            </a:ln>
          </a:insideH>
          <a:insideV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3F1DF"/>
              </a:solidFill>
              <a:prstDash val="solid"/>
              <a:miter lim="400000"/>
            </a:ln>
          </a:insideH>
          <a:insideV>
            <a:ln w="12700" cap="flat">
              <a:solidFill>
                <a:srgbClr val="C1C0B6">
                  <a:alpha val="85000"/>
                </a:srgbClr>
              </a:solidFill>
              <a:prstDash val="solid"/>
              <a:miter lim="400000"/>
            </a:ln>
          </a:insideV>
        </a:tcBdr>
      </a:tcStyle>
    </a:firstRow>
  </a:tblStyle>
  <a:tblStyle styleId="{EEE7283C-3CF3-47DC-8721-378D4A62B228}" styleName="">
    <a:tblBg/>
    <a:wholeTbl>
      <a:tcTxStyle b="off" i="off">
        <a:fontRef idx="minor">
          <a:srgbClr val="5A5950"/>
        </a:fontRef>
        <a:srgbClr val="5A5950"/>
      </a:tcTxStyle>
      <a:tcStyle>
        <a:tcBdr>
          <a:left>
            <a:ln w="19050" cap="rnd">
              <a:solidFill>
                <a:srgbClr val="000000">
                  <a:alpha val="69000"/>
                </a:srgbClr>
              </a:solidFill>
              <a:custDash>
                <a:ds d="100000" sp="200000"/>
              </a:custDash>
              <a:miter lim="400000"/>
            </a:ln>
          </a:left>
          <a:right>
            <a:ln w="19050" cap="rnd">
              <a:solidFill>
                <a:srgbClr val="000000">
                  <a:alpha val="69000"/>
                </a:srgbClr>
              </a:solidFill>
              <a:custDash>
                <a:ds d="100000" sp="200000"/>
              </a:custDash>
              <a:miter lim="400000"/>
            </a:ln>
          </a:right>
          <a:top>
            <a:ln w="19050" cap="rnd">
              <a:solidFill>
                <a:srgbClr val="000000">
                  <a:alpha val="69000"/>
                </a:srgbClr>
              </a:solidFill>
              <a:custDash>
                <a:ds d="100000" sp="200000"/>
              </a:custDash>
              <a:miter lim="400000"/>
            </a:ln>
          </a:top>
          <a:bottom>
            <a:ln w="19050" cap="rnd">
              <a:solidFill>
                <a:srgbClr val="000000">
                  <a:alpha val="69000"/>
                </a:srgbClr>
              </a:solidFill>
              <a:custDash>
                <a:ds d="100000" sp="200000"/>
              </a:custDash>
              <a:miter lim="400000"/>
            </a:ln>
          </a:bottom>
          <a:insideH>
            <a:ln w="19050" cap="rnd">
              <a:solidFill>
                <a:srgbClr val="000000">
                  <a:alpha val="69000"/>
                </a:srgbClr>
              </a:solidFill>
              <a:custDash>
                <a:ds d="100000" sp="200000"/>
              </a:custDash>
              <a:miter lim="400000"/>
            </a:ln>
          </a:insideH>
          <a:insideV>
            <a:ln w="19050" cap="rnd">
              <a:solidFill>
                <a:srgbClr val="000000">
                  <a:alpha val="69000"/>
                </a:srgbClr>
              </a:solidFill>
              <a:custDash>
                <a:ds d="1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0CC8A">
              <a:alpha val="31000"/>
            </a:srgbClr>
          </a:solidFill>
        </a:fill>
      </a:tcStyle>
    </a:band2H>
    <a:firstCol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0E9D7"/>
              </a:solidFill>
              <a:prstDash val="solid"/>
              <a:miter lim="400000"/>
            </a:ln>
          </a:right>
          <a:top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60584D">
                  <a:alpha val="48000"/>
                </a:srgbClr>
              </a:solidFill>
              <a:prstDash val="solid"/>
              <a:miter lim="400000"/>
            </a:ln>
          </a:insideV>
        </a:tcBdr>
      </a:tcStyle>
    </a:firstRow>
  </a:tblStyle>
  <a:tblStyle styleId="{CF821DB8-F4EB-4A41-A1BA-3FCAFE7338EE}" styleName="">
    <a:tblBg/>
    <a:wholeTb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94000"/>
              </a:solidFill>
              <a:prstDash val="solid"/>
              <a:miter lim="400000"/>
            </a:ln>
          </a:top>
          <a:bottom>
            <a:ln w="12700" cap="flat">
              <a:solidFill>
                <a:srgbClr val="794000"/>
              </a:solidFill>
              <a:prstDash val="solid"/>
              <a:miter lim="400000"/>
            </a:ln>
          </a:bottom>
          <a:insideH>
            <a:ln w="12700" cap="flat">
              <a:solidFill>
                <a:srgbClr val="79400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B5815">
              <a:alpha val="7000"/>
            </a:srgbClr>
          </a:solidFill>
        </a:fill>
      </a:tcStyle>
    </a:band2H>
    <a:firstCo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794000"/>
              </a:solidFill>
              <a:prstDash val="solid"/>
              <a:miter lim="400000"/>
            </a:ln>
          </a:right>
          <a:top>
            <a:ln w="12700" cap="flat">
              <a:solidFill>
                <a:srgbClr val="794000"/>
              </a:solidFill>
              <a:prstDash val="solid"/>
              <a:miter lim="400000"/>
            </a:ln>
          </a:top>
          <a:bottom>
            <a:ln w="12700" cap="flat">
              <a:solidFill>
                <a:srgbClr val="794000"/>
              </a:solidFill>
              <a:prstDash val="solid"/>
              <a:miter lim="400000"/>
            </a:ln>
          </a:bottom>
          <a:insideH>
            <a:ln w="12700" cap="flat">
              <a:solidFill>
                <a:srgbClr val="79400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794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79400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F2EBDC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</a:tcStyle>
    </a:firstRow>
  </a:tblStyle>
  <a:tblStyle styleId="{33BA23B1-9221-436E-865A-0063620EA4FD}" styleName="">
    <a:tblBg/>
    <a:wholeTb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F2EBDB"/>
              </a:solidFill>
              <a:prstDash val="solid"/>
              <a:miter lim="400000"/>
            </a:ln>
          </a:left>
          <a:right>
            <a:ln w="12700" cap="flat">
              <a:solidFill>
                <a:srgbClr val="F2EBDB"/>
              </a:solidFill>
              <a:prstDash val="solid"/>
              <a:miter lim="400000"/>
            </a:ln>
          </a:right>
          <a:top>
            <a:ln w="12700" cap="flat">
              <a:solidFill>
                <a:srgbClr val="F2EBDB"/>
              </a:solidFill>
              <a:prstDash val="solid"/>
              <a:miter lim="400000"/>
            </a:ln>
          </a:top>
          <a:bottom>
            <a:ln w="12700" cap="flat">
              <a:solidFill>
                <a:srgbClr val="F2EBDB"/>
              </a:solidFill>
              <a:prstDash val="solid"/>
              <a:miter lim="400000"/>
            </a:ln>
          </a:bottom>
          <a:insideH>
            <a:ln w="12700" cap="flat">
              <a:solidFill>
                <a:srgbClr val="F2EBDB"/>
              </a:solidFill>
              <a:prstDash val="solid"/>
              <a:miter lim="400000"/>
            </a:ln>
          </a:insideH>
          <a:insideV>
            <a:ln w="12700" cap="flat">
              <a:solidFill>
                <a:srgbClr val="F2EBDB"/>
              </a:solidFill>
              <a:prstDash val="solid"/>
              <a:miter lim="400000"/>
            </a:ln>
          </a:insideV>
        </a:tcBdr>
        <a:fill>
          <a:solidFill>
            <a:srgbClr val="BCBCBC">
              <a:alpha val="24000"/>
            </a:srgbClr>
          </a:solidFill>
        </a:fill>
      </a:tcStyle>
    </a:wholeTbl>
    <a:band2H>
      <a:tcTxStyle/>
      <a:tcStyle>
        <a:tcBdr/>
        <a:fill>
          <a:solidFill>
            <a:srgbClr val="BCBCBC">
              <a:alpha val="12000"/>
            </a:srgbClr>
          </a:solidFill>
        </a:fill>
      </a:tcStyle>
    </a:band2H>
    <a:firstCo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F2EBDB"/>
              </a:solidFill>
              <a:prstDash val="solid"/>
              <a:miter lim="400000"/>
            </a:ln>
          </a:left>
          <a:right>
            <a:ln w="12700" cap="flat">
              <a:solidFill>
                <a:srgbClr val="5A5950"/>
              </a:solidFill>
              <a:prstDash val="solid"/>
              <a:miter lim="400000"/>
            </a:ln>
          </a:right>
          <a:top>
            <a:ln w="12700" cap="flat">
              <a:solidFill>
                <a:srgbClr val="F2EBDB"/>
              </a:solidFill>
              <a:prstDash val="solid"/>
              <a:miter lim="400000"/>
            </a:ln>
          </a:top>
          <a:bottom>
            <a:ln w="12700" cap="flat">
              <a:solidFill>
                <a:srgbClr val="F2EBDB"/>
              </a:solidFill>
              <a:prstDash val="solid"/>
              <a:miter lim="400000"/>
            </a:ln>
          </a:bottom>
          <a:insideH>
            <a:ln w="12700" cap="flat">
              <a:solidFill>
                <a:srgbClr val="F2EBDB"/>
              </a:solidFill>
              <a:prstDash val="solid"/>
              <a:miter lim="400000"/>
            </a:ln>
          </a:insideH>
          <a:insideV>
            <a:ln w="12700" cap="flat">
              <a:solidFill>
                <a:srgbClr val="F3F1DF"/>
              </a:solidFill>
              <a:prstDash val="solid"/>
              <a:miter lim="400000"/>
            </a:ln>
          </a:insideV>
        </a:tcBdr>
        <a:fill>
          <a:solidFill>
            <a:srgbClr val="BCBCBC">
              <a:alpha val="24000"/>
            </a:srgbClr>
          </a:solidFill>
        </a:fill>
      </a:tcStyle>
    </a:firstCol>
    <a:lastRow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F3F1DF"/>
              </a:solidFill>
              <a:prstDash val="solid"/>
              <a:miter lim="400000"/>
            </a:ln>
          </a:left>
          <a:right>
            <a:ln w="12700" cap="flat">
              <a:solidFill>
                <a:srgbClr val="F3F1DF"/>
              </a:solidFill>
              <a:prstDash val="solid"/>
              <a:miter lim="400000"/>
            </a:ln>
          </a:right>
          <a:top>
            <a:ln w="25400" cap="flat">
              <a:solidFill>
                <a:srgbClr val="645C51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F3F1DF"/>
              </a:solidFill>
              <a:prstDash val="solid"/>
              <a:miter lim="400000"/>
            </a:ln>
          </a:insideH>
          <a:insideV>
            <a:ln w="12700" cap="flat">
              <a:solidFill>
                <a:srgbClr val="F3F1DF"/>
              </a:solidFill>
              <a:prstDash val="solid"/>
              <a:miter lim="400000"/>
            </a:ln>
          </a:insideV>
        </a:tcBdr>
        <a:fill>
          <a:solidFill>
            <a:srgbClr val="BCBCBC">
              <a:alpha val="24000"/>
            </a:srgbClr>
          </a:solidFill>
        </a:fill>
      </a:tcStyle>
    </a:lastRow>
    <a:firstRow>
      <a:tcTxStyle b="off" i="off">
        <a:fontRef idx="minor">
          <a:srgbClr val="F2EBDB"/>
        </a:fontRef>
        <a:srgbClr val="F2EBDB"/>
      </a:tcTxStyle>
      <a:tcStyle>
        <a:tcBdr>
          <a:left>
            <a:ln w="12700" cap="flat">
              <a:solidFill>
                <a:srgbClr val="766D60"/>
              </a:solidFill>
              <a:prstDash val="solid"/>
              <a:miter lim="400000"/>
            </a:ln>
          </a:left>
          <a:right>
            <a:ln w="12700" cap="flat">
              <a:solidFill>
                <a:srgbClr val="766D60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766D60"/>
              </a:solidFill>
              <a:prstDash val="solid"/>
              <a:miter lim="400000"/>
            </a:ln>
          </a:insideH>
          <a:insideV>
            <a:ln w="12700" cap="flat">
              <a:solidFill>
                <a:srgbClr val="766D60"/>
              </a:solidFill>
              <a:prstDash val="solid"/>
              <a:miter lim="400000"/>
            </a:ln>
          </a:insideV>
        </a:tcBdr>
      </a:tcStyle>
    </a:firstRow>
  </a:tblStyle>
  <a:tblStyle styleId="{2708684C-4D16-4618-839F-0558EEFCDFE6}" styleName="">
    <a:tblBg/>
    <a:wholeTb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66D60">
              <a:alpha val="5000"/>
            </a:srgbClr>
          </a:solidFill>
        </a:fill>
      </a:tcStyle>
    </a:band2H>
    <a:firstCol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left>
          <a:right>
            <a:ln w="25400" cap="flat">
              <a:solidFill>
                <a:srgbClr val="766D60"/>
              </a:solidFill>
              <a:prstDash val="solid"/>
              <a:miter lim="400000"/>
            </a:ln>
          </a:right>
          <a:top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766D60"/>
              </a:solidFill>
              <a:prstDash val="solid"/>
              <a:miter lim="400000"/>
            </a:ln>
          </a:top>
          <a:bottom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5A5950"/>
        </a:fontRef>
        <a:srgbClr val="5A5950"/>
      </a:tcTxStyle>
      <a:tcStyle>
        <a:tcBdr>
          <a:lef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top>
          <a:bottom>
            <a:ln w="25400" cap="flat">
              <a:solidFill>
                <a:srgbClr val="766D60"/>
              </a:solidFill>
              <a:prstDash val="solid"/>
              <a:miter lim="400000"/>
            </a:ln>
          </a:bottom>
          <a:insideH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66D60">
                  <a:alpha val="22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29" d="100"/>
          <a:sy n="29" d="100"/>
        </p:scale>
        <p:origin x="-806" y="29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2" name="Shape 3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96821460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subtítul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LeatherBookTypeEmbellishGld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753100" y="4775200"/>
            <a:ext cx="1956620" cy="30480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hape 6"/>
          <p:cNvSpPr>
            <a:spLocks noGrp="1"/>
          </p:cNvSpPr>
          <p:nvPr>
            <p:ph type="title"/>
          </p:nvPr>
        </p:nvSpPr>
        <p:spPr>
          <a:xfrm>
            <a:off x="825500" y="1879600"/>
            <a:ext cx="11836400" cy="2603500"/>
          </a:xfrm>
          <a:prstGeom prst="rect">
            <a:avLst/>
          </a:prstGeom>
          <a:effectLst>
            <a:outerShdw blurRad="25400" dist="38100" dir="2700000" rotWithShape="0">
              <a:srgbClr val="6D625D">
                <a:alpha val="90000"/>
              </a:srgbClr>
            </a:outerShdw>
          </a:effectLst>
        </p:spPr>
        <p:txBody>
          <a:bodyPr anchor="b"/>
          <a:lstStyle>
            <a:lvl1pPr>
              <a:defRPr sz="8000">
                <a:solidFill>
                  <a:srgbClr val="BEA56D"/>
                </a:solidFill>
                <a:effectLst>
                  <a:outerShdw blurRad="38100" dist="25400" dir="15900000" rotWithShape="0">
                    <a:srgbClr val="000000">
                      <a:alpha val="90000"/>
                    </a:srgbClr>
                  </a:outerShdw>
                </a:effectLst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8000">
                <a:solidFill>
                  <a:srgbClr val="BEA56D"/>
                </a:solidFill>
                <a:effectLst>
                  <a:outerShdw blurRad="38100" dist="25400" dir="15900000" rotWithShape="0">
                    <a:srgbClr val="000000">
                      <a:alpha val="90000"/>
                    </a:srgbClr>
                  </a:outerShdw>
                </a:effectLst>
              </a:rPr>
              <a:t>Texto del título</a:t>
            </a:r>
          </a:p>
        </p:txBody>
      </p:sp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xfrm>
            <a:off x="825500" y="5346700"/>
            <a:ext cx="11836400" cy="1854200"/>
          </a:xfrm>
          <a:prstGeom prst="rect">
            <a:avLst/>
          </a:prstGeom>
          <a:effectLst>
            <a:outerShdw blurRad="25400" dist="38100" dir="2700000" rotWithShape="0">
              <a:srgbClr val="6D625D">
                <a:alpha val="90000"/>
              </a:srgbClr>
            </a:outerShdw>
          </a:effectLst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200" i="1">
                <a:solidFill>
                  <a:srgbClr val="BEA56D"/>
                </a:solidFill>
                <a:effectLst>
                  <a:outerShdw blurRad="25400" dist="38100" dir="15900000" rotWithShape="0">
                    <a:srgbClr val="000000">
                      <a:alpha val="90000"/>
                    </a:srgbClr>
                  </a:outerShdw>
                </a:effectLst>
              </a:defRPr>
            </a:lvl1pPr>
            <a:lvl2pPr marL="0" indent="228600" algn="ctr">
              <a:spcBef>
                <a:spcPts val="0"/>
              </a:spcBef>
              <a:buSzTx/>
              <a:buNone/>
              <a:defRPr sz="5200" i="1">
                <a:solidFill>
                  <a:srgbClr val="BEA56D"/>
                </a:solidFill>
                <a:effectLst>
                  <a:outerShdw blurRad="25400" dist="38100" dir="15900000" rotWithShape="0">
                    <a:srgbClr val="000000">
                      <a:alpha val="90000"/>
                    </a:srgbClr>
                  </a:outerShdw>
                </a:effectLst>
              </a:defRPr>
            </a:lvl2pPr>
            <a:lvl3pPr marL="0" indent="457200" algn="ctr">
              <a:spcBef>
                <a:spcPts val="0"/>
              </a:spcBef>
              <a:buSzTx/>
              <a:buNone/>
              <a:defRPr sz="5200" i="1">
                <a:solidFill>
                  <a:srgbClr val="BEA56D"/>
                </a:solidFill>
                <a:effectLst>
                  <a:outerShdw blurRad="25400" dist="38100" dir="15900000" rotWithShape="0">
                    <a:srgbClr val="000000">
                      <a:alpha val="90000"/>
                    </a:srgbClr>
                  </a:outerShdw>
                </a:effectLst>
              </a:defRPr>
            </a:lvl3pPr>
            <a:lvl4pPr marL="0" indent="685800" algn="ctr">
              <a:spcBef>
                <a:spcPts val="0"/>
              </a:spcBef>
              <a:buSzTx/>
              <a:buNone/>
              <a:defRPr sz="5200" i="1">
                <a:solidFill>
                  <a:srgbClr val="BEA56D"/>
                </a:solidFill>
                <a:effectLst>
                  <a:outerShdw blurRad="25400" dist="38100" dir="15900000" rotWithShape="0">
                    <a:srgbClr val="000000">
                      <a:alpha val="90000"/>
                    </a:srgbClr>
                  </a:outerShdw>
                </a:effectLst>
              </a:defRPr>
            </a:lvl4pPr>
            <a:lvl5pPr marL="0" indent="914400" algn="ctr">
              <a:spcBef>
                <a:spcPts val="0"/>
              </a:spcBef>
              <a:buSzTx/>
              <a:buNone/>
              <a:defRPr sz="5200" i="1">
                <a:solidFill>
                  <a:srgbClr val="BEA56D"/>
                </a:solidFill>
                <a:effectLst>
                  <a:outerShdw blurRad="25400" dist="38100" dir="15900000" rotWithShape="0">
                    <a:srgbClr val="000000">
                      <a:alpha val="90000"/>
                    </a:srgbClr>
                  </a:outerShdw>
                </a:effectLst>
              </a:defRPr>
            </a:lvl5pPr>
          </a:lstStyle>
          <a:p>
            <a:pPr lvl="0">
              <a:defRPr sz="1800" i="0">
                <a:solidFill>
                  <a:srgbClr val="000000"/>
                </a:solidFill>
                <a:effectLst/>
              </a:defRPr>
            </a:pPr>
            <a:r>
              <a:rPr sz="5200" i="1">
                <a:solidFill>
                  <a:srgbClr val="BEA56D"/>
                </a:solidFill>
                <a:effectLst>
                  <a:outerShdw blurRad="25400" dist="38100" dir="15900000" rotWithShape="0">
                    <a:srgbClr val="000000">
                      <a:alpha val="90000"/>
                    </a:srgbClr>
                  </a:outerShdw>
                </a:effectLst>
              </a:rPr>
              <a:t>Nivel de texto 1</a:t>
            </a:r>
          </a:p>
          <a:p>
            <a:pPr lvl="1">
              <a:defRPr sz="1800" i="0">
                <a:solidFill>
                  <a:srgbClr val="000000"/>
                </a:solidFill>
                <a:effectLst/>
              </a:defRPr>
            </a:pPr>
            <a:r>
              <a:rPr sz="5200" i="1">
                <a:solidFill>
                  <a:srgbClr val="BEA56D"/>
                </a:solidFill>
                <a:effectLst>
                  <a:outerShdw blurRad="25400" dist="38100" dir="15900000" rotWithShape="0">
                    <a:srgbClr val="000000">
                      <a:alpha val="90000"/>
                    </a:srgbClr>
                  </a:outerShdw>
                </a:effectLst>
              </a:rPr>
              <a:t>Nivel de texto 2</a:t>
            </a:r>
          </a:p>
          <a:p>
            <a:pPr lvl="2">
              <a:defRPr sz="1800" i="0">
                <a:solidFill>
                  <a:srgbClr val="000000"/>
                </a:solidFill>
                <a:effectLst/>
              </a:defRPr>
            </a:pPr>
            <a:r>
              <a:rPr sz="5200" i="1">
                <a:solidFill>
                  <a:srgbClr val="BEA56D"/>
                </a:solidFill>
                <a:effectLst>
                  <a:outerShdw blurRad="25400" dist="38100" dir="15900000" rotWithShape="0">
                    <a:srgbClr val="000000">
                      <a:alpha val="90000"/>
                    </a:srgbClr>
                  </a:outerShdw>
                </a:effectLst>
              </a:rPr>
              <a:t>Nivel de texto 3</a:t>
            </a:r>
          </a:p>
          <a:p>
            <a:pPr lvl="3">
              <a:defRPr sz="1800" i="0">
                <a:solidFill>
                  <a:srgbClr val="000000"/>
                </a:solidFill>
                <a:effectLst/>
              </a:defRPr>
            </a:pPr>
            <a:r>
              <a:rPr sz="5200" i="1">
                <a:solidFill>
                  <a:srgbClr val="BEA56D"/>
                </a:solidFill>
                <a:effectLst>
                  <a:outerShdw blurRad="25400" dist="38100" dir="15900000" rotWithShape="0">
                    <a:srgbClr val="000000">
                      <a:alpha val="90000"/>
                    </a:srgbClr>
                  </a:outerShdw>
                </a:effectLst>
              </a:rPr>
              <a:t>Nivel de texto 4</a:t>
            </a:r>
          </a:p>
          <a:p>
            <a:pPr lvl="4">
              <a:defRPr sz="1800" i="0">
                <a:solidFill>
                  <a:srgbClr val="000000"/>
                </a:solidFill>
                <a:effectLst/>
              </a:defRPr>
            </a:pPr>
            <a:r>
              <a:rPr sz="5200" i="1">
                <a:solidFill>
                  <a:srgbClr val="BEA56D"/>
                </a:solidFill>
                <a:effectLst>
                  <a:outerShdw blurRad="25400" dist="38100" dir="15900000" rotWithShape="0">
                    <a:srgbClr val="000000">
                      <a:alpha val="90000"/>
                    </a:srgbClr>
                  </a:outerShdw>
                </a:effectLst>
              </a:rPr>
              <a:t>Nivel de texto 5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rtadi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>
            <a:spLocks noGrp="1"/>
          </p:cNvSpPr>
          <p:nvPr>
            <p:ph type="title"/>
          </p:nvPr>
        </p:nvSpPr>
        <p:spPr>
          <a:xfrm>
            <a:off x="762000" y="7035800"/>
            <a:ext cx="11480800" cy="13462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blurRad="25400" dist="25400" dir="15900000" rotWithShape="0">
                    <a:srgbClr val="595650">
                      <a:alpha val="33000"/>
                    </a:srgbClr>
                  </a:outerShdw>
                </a:effectLst>
              </a:rPr>
              <a:t>Texto del título</a:t>
            </a:r>
          </a:p>
        </p:txBody>
      </p:sp>
      <p:sp>
        <p:nvSpPr>
          <p:cNvPr id="10" name="Shape 10"/>
          <p:cNvSpPr>
            <a:spLocks noGrp="1"/>
          </p:cNvSpPr>
          <p:nvPr>
            <p:ph type="body" idx="1"/>
          </p:nvPr>
        </p:nvSpPr>
        <p:spPr>
          <a:xfrm>
            <a:off x="762000" y="8382000"/>
            <a:ext cx="11480800" cy="9525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SzTx/>
              <a:buNone/>
              <a:defRPr sz="3600" i="1"/>
            </a:lvl1pPr>
            <a:lvl2pPr marL="0" indent="228600" algn="ctr">
              <a:spcBef>
                <a:spcPts val="0"/>
              </a:spcBef>
              <a:buSzTx/>
              <a:buNone/>
              <a:defRPr sz="3600" i="1"/>
            </a:lvl2pPr>
            <a:lvl3pPr marL="0" indent="457200" algn="ctr">
              <a:spcBef>
                <a:spcPts val="0"/>
              </a:spcBef>
              <a:buSzTx/>
              <a:buNone/>
              <a:defRPr sz="3600" i="1"/>
            </a:lvl3pPr>
            <a:lvl4pPr marL="0" indent="685800" algn="ctr">
              <a:spcBef>
                <a:spcPts val="0"/>
              </a:spcBef>
              <a:buSzTx/>
              <a:buNone/>
              <a:defRPr sz="3600" i="1"/>
            </a:lvl4pPr>
            <a:lvl5pPr marL="0" indent="914400" algn="ctr">
              <a:spcBef>
                <a:spcPts val="0"/>
              </a:spcBef>
              <a:buSzTx/>
              <a:buNone/>
              <a:defRPr sz="3600" i="1"/>
            </a:lvl5pPr>
          </a:lstStyle>
          <a:p>
            <a:pPr lvl="0">
              <a:defRPr sz="1800" i="0">
                <a:solidFill>
                  <a:srgbClr val="000000"/>
                </a:solidFill>
              </a:defRPr>
            </a:pPr>
            <a:r>
              <a:rPr sz="3600" i="1">
                <a:solidFill>
                  <a:srgbClr val="6C6963"/>
                </a:solidFill>
              </a:rPr>
              <a:t>Nivel de texto 1</a:t>
            </a:r>
          </a:p>
          <a:p>
            <a:pPr lvl="1">
              <a:defRPr sz="1800" i="0">
                <a:solidFill>
                  <a:srgbClr val="000000"/>
                </a:solidFill>
              </a:defRPr>
            </a:pPr>
            <a:r>
              <a:rPr sz="3600" i="1">
                <a:solidFill>
                  <a:srgbClr val="6C6963"/>
                </a:solidFill>
              </a:rPr>
              <a:t>Nivel de texto 2</a:t>
            </a:r>
          </a:p>
          <a:p>
            <a:pPr lvl="2">
              <a:defRPr sz="1800" i="0">
                <a:solidFill>
                  <a:srgbClr val="000000"/>
                </a:solidFill>
              </a:defRPr>
            </a:pPr>
            <a:r>
              <a:rPr sz="3600" i="1">
                <a:solidFill>
                  <a:srgbClr val="6C6963"/>
                </a:solidFill>
              </a:rPr>
              <a:t>Nivel de texto 3</a:t>
            </a:r>
          </a:p>
          <a:p>
            <a:pPr lvl="3">
              <a:defRPr sz="1800" i="0">
                <a:solidFill>
                  <a:srgbClr val="000000"/>
                </a:solidFill>
              </a:defRPr>
            </a:pPr>
            <a:r>
              <a:rPr sz="3600" i="1">
                <a:solidFill>
                  <a:srgbClr val="6C6963"/>
                </a:solidFill>
              </a:rPr>
              <a:t>Nivel de texto 4</a:t>
            </a:r>
          </a:p>
          <a:p>
            <a:pPr lvl="4">
              <a:defRPr sz="1800" i="0">
                <a:solidFill>
                  <a:srgbClr val="000000"/>
                </a:solidFill>
              </a:defRPr>
            </a:pPr>
            <a:r>
              <a:rPr sz="3600" i="1">
                <a:solidFill>
                  <a:srgbClr val="6C6963"/>
                </a:solidFill>
              </a:rPr>
              <a:t>Nivel de texto 5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(centr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>
            <a:spLocks noGrp="1"/>
          </p:cNvSpPr>
          <p:nvPr>
            <p:ph type="title"/>
          </p:nvPr>
        </p:nvSpPr>
        <p:spPr>
          <a:xfrm>
            <a:off x="762000" y="3606800"/>
            <a:ext cx="11480800" cy="2540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blurRad="25400" dist="25400" dir="15900000" rotWithShape="0">
                    <a:srgbClr val="595650">
                      <a:alpha val="33000"/>
                    </a:srgbClr>
                  </a:outerShdw>
                </a:effectLst>
              </a:rPr>
              <a:t>Texto del título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(vertic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LeatherBookTypeEmbellishGry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906" y="5083509"/>
            <a:ext cx="1956621" cy="304801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Shape 15"/>
          <p:cNvSpPr>
            <a:spLocks noGrp="1"/>
          </p:cNvSpPr>
          <p:nvPr>
            <p:ph type="title"/>
          </p:nvPr>
        </p:nvSpPr>
        <p:spPr>
          <a:xfrm>
            <a:off x="431800" y="1600200"/>
            <a:ext cx="6477000" cy="3175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blurRad="25400" dist="25400" dir="15900000" rotWithShape="0">
                    <a:srgbClr val="595650">
                      <a:alpha val="33000"/>
                    </a:srgbClr>
                  </a:outerShdw>
                </a:effectLst>
              </a:rPr>
              <a:t>Texto del título</a:t>
            </a:r>
          </a:p>
        </p:txBody>
      </p:sp>
      <p:sp>
        <p:nvSpPr>
          <p:cNvPr id="16" name="Shape 16"/>
          <p:cNvSpPr>
            <a:spLocks noGrp="1"/>
          </p:cNvSpPr>
          <p:nvPr>
            <p:ph type="body" idx="1"/>
          </p:nvPr>
        </p:nvSpPr>
        <p:spPr>
          <a:xfrm>
            <a:off x="431800" y="5715000"/>
            <a:ext cx="6464300" cy="2679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600" i="1"/>
            </a:lvl1pPr>
            <a:lvl2pPr marL="0" indent="228600" algn="ctr">
              <a:spcBef>
                <a:spcPts val="0"/>
              </a:spcBef>
              <a:buSzTx/>
              <a:buNone/>
              <a:defRPr sz="3600" i="1"/>
            </a:lvl2pPr>
            <a:lvl3pPr marL="0" indent="457200" algn="ctr">
              <a:spcBef>
                <a:spcPts val="0"/>
              </a:spcBef>
              <a:buSzTx/>
              <a:buNone/>
              <a:defRPr sz="3600" i="1"/>
            </a:lvl3pPr>
            <a:lvl4pPr marL="0" indent="685800" algn="ctr">
              <a:spcBef>
                <a:spcPts val="0"/>
              </a:spcBef>
              <a:buSzTx/>
              <a:buNone/>
              <a:defRPr sz="3600" i="1"/>
            </a:lvl4pPr>
            <a:lvl5pPr marL="0" indent="914400" algn="ctr">
              <a:spcBef>
                <a:spcPts val="0"/>
              </a:spcBef>
              <a:buSzTx/>
              <a:buNone/>
              <a:defRPr sz="3600" i="1"/>
            </a:lvl5pPr>
          </a:lstStyle>
          <a:p>
            <a:pPr lvl="0">
              <a:defRPr sz="1800" i="0">
                <a:solidFill>
                  <a:srgbClr val="000000"/>
                </a:solidFill>
              </a:defRPr>
            </a:pPr>
            <a:r>
              <a:rPr sz="3600" i="1">
                <a:solidFill>
                  <a:srgbClr val="6C6963"/>
                </a:solidFill>
              </a:rPr>
              <a:t>Nivel de texto 1</a:t>
            </a:r>
          </a:p>
          <a:p>
            <a:pPr lvl="1">
              <a:defRPr sz="1800" i="0">
                <a:solidFill>
                  <a:srgbClr val="000000"/>
                </a:solidFill>
              </a:defRPr>
            </a:pPr>
            <a:r>
              <a:rPr sz="3600" i="1">
                <a:solidFill>
                  <a:srgbClr val="6C6963"/>
                </a:solidFill>
              </a:rPr>
              <a:t>Nivel de texto 2</a:t>
            </a:r>
          </a:p>
          <a:p>
            <a:pPr lvl="2">
              <a:defRPr sz="1800" i="0">
                <a:solidFill>
                  <a:srgbClr val="000000"/>
                </a:solidFill>
              </a:defRPr>
            </a:pPr>
            <a:r>
              <a:rPr sz="3600" i="1">
                <a:solidFill>
                  <a:srgbClr val="6C6963"/>
                </a:solidFill>
              </a:rPr>
              <a:t>Nivel de texto 3</a:t>
            </a:r>
          </a:p>
          <a:p>
            <a:pPr lvl="3">
              <a:defRPr sz="1800" i="0">
                <a:solidFill>
                  <a:srgbClr val="000000"/>
                </a:solidFill>
              </a:defRPr>
            </a:pPr>
            <a:r>
              <a:rPr sz="3600" i="1">
                <a:solidFill>
                  <a:srgbClr val="6C6963"/>
                </a:solidFill>
              </a:rPr>
              <a:t>Nivel de texto 4</a:t>
            </a:r>
          </a:p>
          <a:p>
            <a:pPr lvl="4">
              <a:defRPr sz="1800" i="0">
                <a:solidFill>
                  <a:srgbClr val="000000"/>
                </a:solidFill>
              </a:defRPr>
            </a:pPr>
            <a:r>
              <a:rPr sz="3600" i="1">
                <a:solidFill>
                  <a:srgbClr val="6C6963"/>
                </a:solidFill>
              </a:rPr>
              <a:t>Nivel de texto 5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(arrib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blurRad="25400" dist="25400" dir="15900000" rotWithShape="0">
                    <a:srgbClr val="595650">
                      <a:alpha val="33000"/>
                    </a:srgbClr>
                  </a:outerShdw>
                </a:effectLst>
              </a:rPr>
              <a:t>Texto del título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blurRad="25400" dist="25400" dir="15900000" rotWithShape="0">
                    <a:srgbClr val="595650">
                      <a:alpha val="33000"/>
                    </a:srgbClr>
                  </a:outerShdw>
                </a:effectLst>
              </a:rPr>
              <a:t>Texto del título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Nivel de texto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Nivel de texto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Nivel de texto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Nivel de texto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Nivel de texto 5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, viñetas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blurRad="25400" dist="25400" dir="15900000" rotWithShape="0">
                    <a:srgbClr val="595650">
                      <a:alpha val="33000"/>
                    </a:srgbClr>
                  </a:outerShdw>
                </a:effectLst>
              </a:rPr>
              <a:t>Texto del título</a:t>
            </a:r>
          </a:p>
        </p:txBody>
      </p:sp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762000" y="2362200"/>
            <a:ext cx="5334000" cy="6413500"/>
          </a:xfrm>
          <a:prstGeom prst="rect">
            <a:avLst/>
          </a:prstGeom>
        </p:spPr>
        <p:txBody>
          <a:bodyPr/>
          <a:lstStyle>
            <a:lvl1pPr marL="406400" indent="-406400">
              <a:spcBef>
                <a:spcPts val="4000"/>
              </a:spcBef>
              <a:buBlip>
                <a:blip r:embed="rId2"/>
              </a:buBlip>
              <a:defRPr sz="3200"/>
            </a:lvl1pPr>
            <a:lvl2pPr marL="812800" indent="-406400">
              <a:spcBef>
                <a:spcPts val="4000"/>
              </a:spcBef>
              <a:buBlip>
                <a:blip r:embed="rId2"/>
              </a:buBlip>
              <a:defRPr sz="3200"/>
            </a:lvl2pPr>
            <a:lvl3pPr marL="1219200" indent="-406400">
              <a:spcBef>
                <a:spcPts val="4000"/>
              </a:spcBef>
              <a:buBlip>
                <a:blip r:embed="rId2"/>
              </a:buBlip>
              <a:defRPr sz="3200"/>
            </a:lvl3pPr>
            <a:lvl4pPr marL="1625600" indent="-406400">
              <a:spcBef>
                <a:spcPts val="4000"/>
              </a:spcBef>
              <a:buBlip>
                <a:blip r:embed="rId2"/>
              </a:buBlip>
              <a:defRPr sz="3200"/>
            </a:lvl4pPr>
            <a:lvl5pPr marL="2032000" indent="-406400">
              <a:spcBef>
                <a:spcPts val="4000"/>
              </a:spcBef>
              <a:buBlip>
                <a:blip r:embed="rId2"/>
              </a:buBlip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Nivel de texto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Nivel de texto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Nivel de texto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Nivel de texto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C6963"/>
                </a:solidFill>
              </a:rPr>
              <a:t>Nivel de texto 5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body" idx="1"/>
          </p:nvPr>
        </p:nvSpPr>
        <p:spPr>
          <a:xfrm>
            <a:off x="762000" y="723900"/>
            <a:ext cx="11480800" cy="82931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Nivel de texto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Nivel de texto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Nivel de texto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Nivel de texto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Nivel de texto 5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762000" y="381000"/>
            <a:ext cx="11480800" cy="152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blurRad="25400" dist="25400" dir="15900000" rotWithShape="0">
                    <a:srgbClr val="595650">
                      <a:alpha val="33000"/>
                    </a:srgbClr>
                  </a:outerShdw>
                </a:effectLst>
              </a:rPr>
              <a:t>Texto del título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762000" y="2768600"/>
            <a:ext cx="11480800" cy="571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ctr">
            <a:normAutofit/>
          </a:bodyPr>
          <a:lstStyle>
            <a:lvl1pPr>
              <a:buBlip>
                <a:blip r:embed="rId15"/>
              </a:buBlip>
            </a:lvl1pPr>
            <a:lvl2pPr>
              <a:buBlip>
                <a:blip r:embed="rId15"/>
              </a:buBlip>
            </a:lvl2pPr>
            <a:lvl3pPr>
              <a:buBlip>
                <a:blip r:embed="rId15"/>
              </a:buBlip>
            </a:lvl3pPr>
            <a:lvl4pPr>
              <a:buBlip>
                <a:blip r:embed="rId15"/>
              </a:buBlip>
            </a:lvl4pPr>
            <a:lvl5pPr>
              <a:buBlip>
                <a:blip r:embed="rId15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Nivel de texto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Nivel de texto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Nivel de texto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Nivel de texto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Nivel de texto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algn="ctr" defTabSz="584200">
        <a:defRPr sz="7400">
          <a:solidFill>
            <a:srgbClr val="6C6963"/>
          </a:solidFill>
          <a:effectLst>
            <a:outerShdw blurRad="25400" dist="25400" dir="15900000" rotWithShape="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1pPr>
      <a:lvl2pPr indent="228600" algn="ctr" defTabSz="584200">
        <a:defRPr sz="7400">
          <a:solidFill>
            <a:srgbClr val="6C6963"/>
          </a:solidFill>
          <a:effectLst>
            <a:outerShdw blurRad="25400" dist="25400" dir="15900000" rotWithShape="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2pPr>
      <a:lvl3pPr indent="457200" algn="ctr" defTabSz="584200">
        <a:defRPr sz="7400">
          <a:solidFill>
            <a:srgbClr val="6C6963"/>
          </a:solidFill>
          <a:effectLst>
            <a:outerShdw blurRad="25400" dist="25400" dir="15900000" rotWithShape="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3pPr>
      <a:lvl4pPr indent="685800" algn="ctr" defTabSz="584200">
        <a:defRPr sz="7400">
          <a:solidFill>
            <a:srgbClr val="6C6963"/>
          </a:solidFill>
          <a:effectLst>
            <a:outerShdw blurRad="25400" dist="25400" dir="15900000" rotWithShape="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4pPr>
      <a:lvl5pPr indent="914400" algn="ctr" defTabSz="584200">
        <a:defRPr sz="7400">
          <a:solidFill>
            <a:srgbClr val="6C6963"/>
          </a:solidFill>
          <a:effectLst>
            <a:outerShdw blurRad="25400" dist="25400" dir="15900000" rotWithShape="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5pPr>
      <a:lvl6pPr indent="1143000" algn="ctr" defTabSz="584200">
        <a:defRPr sz="7400">
          <a:solidFill>
            <a:srgbClr val="6C6963"/>
          </a:solidFill>
          <a:effectLst>
            <a:outerShdw blurRad="25400" dist="25400" dir="15900000" rotWithShape="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6pPr>
      <a:lvl7pPr indent="1371600" algn="ctr" defTabSz="584200">
        <a:defRPr sz="7400">
          <a:solidFill>
            <a:srgbClr val="6C6963"/>
          </a:solidFill>
          <a:effectLst>
            <a:outerShdw blurRad="25400" dist="25400" dir="15900000" rotWithShape="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7pPr>
      <a:lvl8pPr indent="1600200" algn="ctr" defTabSz="584200">
        <a:defRPr sz="7400">
          <a:solidFill>
            <a:srgbClr val="6C6963"/>
          </a:solidFill>
          <a:effectLst>
            <a:outerShdw blurRad="25400" dist="25400" dir="15900000" rotWithShape="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8pPr>
      <a:lvl9pPr indent="1828800" algn="ctr" defTabSz="584200">
        <a:defRPr sz="7400">
          <a:solidFill>
            <a:srgbClr val="6C6963"/>
          </a:solidFill>
          <a:effectLst>
            <a:outerShdw blurRad="25400" dist="25400" dir="15900000" rotWithShape="0">
              <a:srgbClr val="595650">
                <a:alpha val="33000"/>
              </a:srgbClr>
            </a:outerShdw>
          </a:effectLst>
          <a:latin typeface="+mn-lt"/>
          <a:ea typeface="+mn-ea"/>
          <a:cs typeface="+mn-cs"/>
          <a:sym typeface="Baskerville"/>
        </a:defRPr>
      </a:lvl9pPr>
    </p:titleStyle>
    <p:bodyStyle>
      <a:lvl1pPr marL="533400" indent="-533400" defTabSz="584200">
        <a:spcBef>
          <a:spcPts val="4200"/>
        </a:spcBef>
        <a:buSzPct val="30000"/>
        <a:buBlip>
          <a:blip r:embed="rId15"/>
        </a:buBlip>
        <a:defRPr sz="4200">
          <a:solidFill>
            <a:srgbClr val="6C6963"/>
          </a:solidFill>
          <a:latin typeface="+mn-lt"/>
          <a:ea typeface="+mn-ea"/>
          <a:cs typeface="+mn-cs"/>
          <a:sym typeface="Baskerville"/>
        </a:defRPr>
      </a:lvl1pPr>
      <a:lvl2pPr marL="1066800" indent="-533400" defTabSz="584200">
        <a:spcBef>
          <a:spcPts val="4200"/>
        </a:spcBef>
        <a:buSzPct val="30000"/>
        <a:buBlip>
          <a:blip r:embed="rId15"/>
        </a:buBlip>
        <a:defRPr sz="4200">
          <a:solidFill>
            <a:srgbClr val="6C6963"/>
          </a:solidFill>
          <a:latin typeface="+mn-lt"/>
          <a:ea typeface="+mn-ea"/>
          <a:cs typeface="+mn-cs"/>
          <a:sym typeface="Baskerville"/>
        </a:defRPr>
      </a:lvl2pPr>
      <a:lvl3pPr marL="1600200" indent="-533400" defTabSz="584200">
        <a:spcBef>
          <a:spcPts val="4200"/>
        </a:spcBef>
        <a:buSzPct val="30000"/>
        <a:buBlip>
          <a:blip r:embed="rId15"/>
        </a:buBlip>
        <a:defRPr sz="4200">
          <a:solidFill>
            <a:srgbClr val="6C6963"/>
          </a:solidFill>
          <a:latin typeface="+mn-lt"/>
          <a:ea typeface="+mn-ea"/>
          <a:cs typeface="+mn-cs"/>
          <a:sym typeface="Baskerville"/>
        </a:defRPr>
      </a:lvl3pPr>
      <a:lvl4pPr marL="2133600" indent="-533400" defTabSz="584200">
        <a:spcBef>
          <a:spcPts val="4200"/>
        </a:spcBef>
        <a:buSzPct val="30000"/>
        <a:buBlip>
          <a:blip r:embed="rId15"/>
        </a:buBlip>
        <a:defRPr sz="4200">
          <a:solidFill>
            <a:srgbClr val="6C6963"/>
          </a:solidFill>
          <a:latin typeface="+mn-lt"/>
          <a:ea typeface="+mn-ea"/>
          <a:cs typeface="+mn-cs"/>
          <a:sym typeface="Baskerville"/>
        </a:defRPr>
      </a:lvl4pPr>
      <a:lvl5pPr marL="2667000" indent="-533400" defTabSz="584200">
        <a:spcBef>
          <a:spcPts val="4200"/>
        </a:spcBef>
        <a:buSzPct val="30000"/>
        <a:buBlip>
          <a:blip r:embed="rId15"/>
        </a:buBlip>
        <a:defRPr sz="4200">
          <a:solidFill>
            <a:srgbClr val="6C6963"/>
          </a:solidFill>
          <a:latin typeface="+mn-lt"/>
          <a:ea typeface="+mn-ea"/>
          <a:cs typeface="+mn-cs"/>
          <a:sym typeface="Baskerville"/>
        </a:defRPr>
      </a:lvl5pPr>
      <a:lvl6pPr marL="3200400" indent="-533400" defTabSz="584200">
        <a:spcBef>
          <a:spcPts val="4200"/>
        </a:spcBef>
        <a:buSzPct val="30000"/>
        <a:buBlip>
          <a:blip r:embed="rId15"/>
        </a:buBlip>
        <a:defRPr sz="4200">
          <a:solidFill>
            <a:srgbClr val="6C6963"/>
          </a:solidFill>
          <a:latin typeface="+mn-lt"/>
          <a:ea typeface="+mn-ea"/>
          <a:cs typeface="+mn-cs"/>
          <a:sym typeface="Baskerville"/>
        </a:defRPr>
      </a:lvl6pPr>
      <a:lvl7pPr marL="3733800" indent="-533400" defTabSz="584200">
        <a:spcBef>
          <a:spcPts val="4200"/>
        </a:spcBef>
        <a:buSzPct val="30000"/>
        <a:buBlip>
          <a:blip r:embed="rId15"/>
        </a:buBlip>
        <a:defRPr sz="4200">
          <a:solidFill>
            <a:srgbClr val="6C6963"/>
          </a:solidFill>
          <a:latin typeface="+mn-lt"/>
          <a:ea typeface="+mn-ea"/>
          <a:cs typeface="+mn-cs"/>
          <a:sym typeface="Baskerville"/>
        </a:defRPr>
      </a:lvl7pPr>
      <a:lvl8pPr marL="4267200" indent="-533400" defTabSz="584200">
        <a:spcBef>
          <a:spcPts val="4200"/>
        </a:spcBef>
        <a:buSzPct val="30000"/>
        <a:buBlip>
          <a:blip r:embed="rId15"/>
        </a:buBlip>
        <a:defRPr sz="4200">
          <a:solidFill>
            <a:srgbClr val="6C6963"/>
          </a:solidFill>
          <a:latin typeface="+mn-lt"/>
          <a:ea typeface="+mn-ea"/>
          <a:cs typeface="+mn-cs"/>
          <a:sym typeface="Baskerville"/>
        </a:defRPr>
      </a:lvl8pPr>
      <a:lvl9pPr marL="4800600" indent="-533400" defTabSz="584200">
        <a:spcBef>
          <a:spcPts val="4200"/>
        </a:spcBef>
        <a:buSzPct val="30000"/>
        <a:buBlip>
          <a:blip r:embed="rId15"/>
        </a:buBlip>
        <a:defRPr sz="4200">
          <a:solidFill>
            <a:srgbClr val="6C6963"/>
          </a:solidFill>
          <a:latin typeface="+mn-lt"/>
          <a:ea typeface="+mn-ea"/>
          <a:cs typeface="+mn-cs"/>
          <a:sym typeface="Baskerville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Baskerville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Baskerville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Baskerville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Baskerville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Baskerville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Baskerville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Baskerville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Baskerville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Baskervill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8000">
                <a:solidFill>
                  <a:srgbClr val="BEA56D"/>
                </a:solidFill>
                <a:effectLst>
                  <a:outerShdw blurRad="38100" dist="25400" dir="15900000" rotWithShape="0">
                    <a:srgbClr val="000000">
                      <a:alpha val="90000"/>
                    </a:srgbClr>
                  </a:outerShdw>
                </a:effectLst>
              </a:rPr>
              <a:t>What’s the story?</a:t>
            </a:r>
          </a:p>
        </p:txBody>
      </p:sp>
      <p:sp>
        <p:nvSpPr>
          <p:cNvPr id="35" name="Shape 3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i="0">
                <a:solidFill>
                  <a:srgbClr val="000000"/>
                </a:solidFill>
                <a:effectLst/>
              </a:defRPr>
            </a:pPr>
            <a:r>
              <a:rPr sz="5200" i="1">
                <a:solidFill>
                  <a:srgbClr val="BEA56D"/>
                </a:solidFill>
                <a:effectLst>
                  <a:outerShdw blurRad="25400" dist="38100" dir="15900000" rotWithShape="0">
                    <a:srgbClr val="000000">
                      <a:alpha val="90000"/>
                    </a:srgbClr>
                  </a:outerShdw>
                </a:effectLst>
              </a:rPr>
              <a:t>From the picture to the story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blurRad="25400" dist="25400" dir="15900000" rotWithShape="0">
                    <a:srgbClr val="595650">
                      <a:alpha val="33000"/>
                    </a:srgbClr>
                  </a:outerShdw>
                </a:effectLst>
              </a:rPr>
              <a:t>Life goes on…</a:t>
            </a:r>
          </a:p>
        </p:txBody>
      </p:sp>
      <p:sp>
        <p:nvSpPr>
          <p:cNvPr id="74" name="Shape 7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</a:pPr>
            <a:endParaRPr/>
          </a:p>
        </p:txBody>
      </p:sp>
      <p:grpSp>
        <p:nvGrpSpPr>
          <p:cNvPr id="77" name="Group 77" descr="Salvador-Dali-freakingnews.com.jpg"/>
          <p:cNvGrpSpPr/>
          <p:nvPr/>
        </p:nvGrpSpPr>
        <p:grpSpPr>
          <a:xfrm>
            <a:off x="4537423" y="2562578"/>
            <a:ext cx="4365706" cy="6150188"/>
            <a:chOff x="0" y="0"/>
            <a:chExt cx="4365704" cy="6150187"/>
          </a:xfrm>
        </p:grpSpPr>
        <p:sp>
          <p:nvSpPr>
            <p:cNvPr id="75" name="Shape 75"/>
            <p:cNvSpPr/>
            <p:nvPr/>
          </p:nvSpPr>
          <p:spPr>
            <a:xfrm>
              <a:off x="0" y="0"/>
              <a:ext cx="4365705" cy="6150188"/>
            </a:xfrm>
            <a:prstGeom prst="rect">
              <a:avLst/>
            </a:pr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50800" dist="12700" rotWithShape="0">
                <a:srgbClr val="000000">
                  <a:alpha val="6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F2EBDB"/>
                  </a:solidFill>
                </a:defRPr>
              </a:pPr>
              <a:endParaRPr/>
            </a:p>
          </p:txBody>
        </p:sp>
        <p:pic>
          <p:nvPicPr>
            <p:cNvPr id="76" name="image14.jp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4365705" cy="6150188"/>
            </a:xfrm>
            <a:prstGeom prst="rect">
              <a:avLst/>
            </a:prstGeom>
            <a:ln w="101600" cap="sq">
              <a:solidFill>
                <a:srgbClr val="292929"/>
              </a:solidFill>
              <a:prstDash val="solid"/>
              <a:miter lim="800000"/>
            </a:ln>
            <a:effectLst>
              <a:reflection stA="28000" endPos="40000" dir="5400000" sy="-100000" algn="bl" rotWithShape="0"/>
            </a:effectLst>
          </p:spPr>
        </p:pic>
      </p:grpSp>
      <p:grpSp>
        <p:nvGrpSpPr>
          <p:cNvPr id="80" name="Group 80" descr="dali_woman at the window.jpg"/>
          <p:cNvGrpSpPr/>
          <p:nvPr/>
        </p:nvGrpSpPr>
        <p:grpSpPr>
          <a:xfrm>
            <a:off x="1625599" y="2341314"/>
            <a:ext cx="4096513" cy="6436926"/>
            <a:chOff x="0" y="0"/>
            <a:chExt cx="4096511" cy="6436925"/>
          </a:xfrm>
        </p:grpSpPr>
        <p:sp>
          <p:nvSpPr>
            <p:cNvPr id="78" name="Shape 78"/>
            <p:cNvSpPr/>
            <p:nvPr/>
          </p:nvSpPr>
          <p:spPr>
            <a:xfrm>
              <a:off x="0" y="0"/>
              <a:ext cx="4096512" cy="6436926"/>
            </a:xfrm>
            <a:prstGeom prst="rect">
              <a:avLst/>
            </a:pr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50800" dist="12700" rotWithShape="0">
                <a:srgbClr val="000000">
                  <a:alpha val="6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F2EBDB"/>
                  </a:solidFill>
                </a:defRPr>
              </a:pPr>
              <a:endParaRPr/>
            </a:p>
          </p:txBody>
        </p:sp>
        <p:pic>
          <p:nvPicPr>
            <p:cNvPr id="79" name="image12.jpg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4096512" cy="6436926"/>
            </a:xfrm>
            <a:prstGeom prst="rect">
              <a:avLst/>
            </a:prstGeom>
            <a:ln w="101600" cap="sq">
              <a:solidFill>
                <a:srgbClr val="292929"/>
              </a:solidFill>
              <a:prstDash val="solid"/>
              <a:miter lim="800000"/>
            </a:ln>
            <a:effectLst>
              <a:reflection stA="28000" endPos="40000" dir="5400000" sy="-100000" algn="bl" rotWithShape="0"/>
            </a:effectLst>
          </p:spPr>
        </p:pic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1" animBg="1" advAuto="0"/>
      <p:bldP spid="77" grpId="3" animBg="1" advAuto="0"/>
      <p:bldP spid="80" grpId="2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blurRad="25400" dist="25400" dir="15900000" rotWithShape="0">
                    <a:srgbClr val="595650">
                      <a:alpha val="33000"/>
                    </a:srgbClr>
                  </a:outerShdw>
                </a:effectLst>
              </a:rPr>
              <a:t>What’s this?</a:t>
            </a:r>
          </a:p>
        </p:txBody>
      </p:sp>
      <p:sp>
        <p:nvSpPr>
          <p:cNvPr id="83" name="Shape 8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</a:pPr>
            <a:endParaRPr/>
          </a:p>
        </p:txBody>
      </p:sp>
      <p:pic>
        <p:nvPicPr>
          <p:cNvPr id="84" name="image15.png" descr="desertokeeff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92416" y="2650902"/>
            <a:ext cx="4655720" cy="5973540"/>
          </a:xfrm>
          <a:prstGeom prst="rect">
            <a:avLst/>
          </a:prstGeom>
          <a:ln w="12700">
            <a:miter lim="400000"/>
          </a:ln>
          <a:effectLst>
            <a:outerShdw blurRad="266700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1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blurRad="25400" dist="25400" dir="15900000" rotWithShape="0">
                    <a:srgbClr val="595650">
                      <a:alpha val="33000"/>
                    </a:srgbClr>
                  </a:outerShdw>
                </a:effectLst>
              </a:rPr>
              <a:t>What’s she doing?</a:t>
            </a:r>
          </a:p>
        </p:txBody>
      </p:sp>
      <p:sp>
        <p:nvSpPr>
          <p:cNvPr id="87" name="Shape 8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</a:pPr>
            <a:endParaRPr/>
          </a:p>
        </p:txBody>
      </p:sp>
      <p:pic>
        <p:nvPicPr>
          <p:cNvPr id="88" name="image16.png" descr="okeefeholdspic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901199" y="2759276"/>
            <a:ext cx="7638154" cy="5756792"/>
          </a:xfrm>
          <a:prstGeom prst="rect">
            <a:avLst/>
          </a:prstGeom>
          <a:ln w="12700">
            <a:miter lim="400000"/>
          </a:ln>
          <a:effectLst>
            <a:reflection stA="50000" endPos="40000" dir="5400000" sy="-100000" algn="bl" rotWithShape="0"/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1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blurRad="25400" dist="25400" dir="15900000" rotWithShape="0">
                    <a:srgbClr val="595650">
                      <a:alpha val="33000"/>
                    </a:srgbClr>
                  </a:outerShdw>
                </a:effectLst>
              </a:rPr>
              <a:t>What’s the story?</a:t>
            </a:r>
          </a:p>
        </p:txBody>
      </p:sp>
      <p:sp>
        <p:nvSpPr>
          <p:cNvPr id="91" name="Shape 9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</a:pPr>
            <a:endParaRPr/>
          </a:p>
        </p:txBody>
      </p:sp>
      <p:pic>
        <p:nvPicPr>
          <p:cNvPr id="92" name="image17.jpg" descr="okeeffewithpaintingcr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96586" y="2562578"/>
            <a:ext cx="8247378" cy="6150188"/>
          </a:xfrm>
          <a:prstGeom prst="rect">
            <a:avLst/>
          </a:prstGeom>
          <a:ln w="12700">
            <a:miter lim="400000"/>
          </a:ln>
          <a:effectLst>
            <a:outerShdw blurRad="63500" dist="50800" dir="5400000" rotWithShape="0">
              <a:srgbClr val="000000">
                <a:alpha val="43000"/>
              </a:srgbClr>
            </a:outerShdw>
            <a:reflection stA="50000" endPos="40000" dir="5400000" sy="-100000" algn="bl" rotWithShape="0"/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1" animBg="1" advAuto="0"/>
      <p:bldP spid="92" grpId="2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blurRad="25400" dist="25400" dir="15900000" rotWithShape="0">
                    <a:srgbClr val="595650">
                      <a:alpha val="33000"/>
                    </a:srgbClr>
                  </a:outerShdw>
                </a:effectLst>
              </a:rPr>
              <a:t>What’s their story?</a:t>
            </a:r>
          </a:p>
        </p:txBody>
      </p:sp>
      <p:sp>
        <p:nvSpPr>
          <p:cNvPr id="38" name="Shape 3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Where are they?</a:t>
            </a: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Who are they?</a:t>
            </a: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What are they doing?</a:t>
            </a:r>
          </a:p>
          <a:p>
            <a:pPr lvl="0">
              <a:buBlip>
                <a:blip r:embed="rId2"/>
              </a:buBlip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6C6963"/>
                </a:solidFill>
              </a:rPr>
              <a:t>How do they feel?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1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1" name="Shape 4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</a:pPr>
            <a:endParaRPr/>
          </a:p>
        </p:txBody>
      </p:sp>
      <p:grpSp>
        <p:nvGrpSpPr>
          <p:cNvPr id="44" name="Group 44" descr="muellewoman.png"/>
          <p:cNvGrpSpPr/>
          <p:nvPr/>
        </p:nvGrpSpPr>
        <p:grpSpPr>
          <a:xfrm>
            <a:off x="3576320" y="2059093"/>
            <a:ext cx="5275614" cy="6141906"/>
            <a:chOff x="0" y="0"/>
            <a:chExt cx="5275613" cy="6141905"/>
          </a:xfrm>
        </p:grpSpPr>
        <p:sp>
          <p:nvSpPr>
            <p:cNvPr id="42" name="Shape 42"/>
            <p:cNvSpPr/>
            <p:nvPr/>
          </p:nvSpPr>
          <p:spPr>
            <a:xfrm>
              <a:off x="0" y="0"/>
              <a:ext cx="5275614" cy="6141906"/>
            </a:xfrm>
            <a:prstGeom prst="rect">
              <a:avLst/>
            </a:prstGeom>
            <a:solidFill>
              <a:srgbClr val="EDEDED"/>
            </a:solidFill>
            <a:ln w="12700" cap="flat">
              <a:noFill/>
              <a:miter lim="400000"/>
            </a:ln>
            <a:effectLst>
              <a:outerShdw blurRad="50800" dist="12700" rotWithShape="0">
                <a:srgbClr val="000000">
                  <a:alpha val="6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2EBDB"/>
                  </a:solidFill>
                </a:defRPr>
              </a:pPr>
              <a:endParaRPr/>
            </a:p>
          </p:txBody>
        </p:sp>
        <p:pic>
          <p:nvPicPr>
            <p:cNvPr id="43" name="image7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275614" cy="6141906"/>
            </a:xfrm>
            <a:prstGeom prst="rect">
              <a:avLst/>
            </a:prstGeom>
            <a:ln w="266700" cap="sq">
              <a:solidFill>
                <a:srgbClr val="FFFFFF"/>
              </a:solidFill>
              <a:prstDash val="solid"/>
              <a:miter lim="800000"/>
            </a:ln>
            <a:effectLst>
              <a:outerShdw blurRad="88900" dist="63500" dir="12900000" rotWithShape="0">
                <a:srgbClr val="000000">
                  <a:alpha val="30000"/>
                </a:srgbClr>
              </a:outerShdw>
            </a:effectLst>
          </p:spPr>
        </p:pic>
      </p:grp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</a:pPr>
            <a:endParaRPr/>
          </a:p>
        </p:txBody>
      </p:sp>
      <p:pic>
        <p:nvPicPr>
          <p:cNvPr id="48" name="image8.png" descr="muellefamily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359573" y="3251200"/>
            <a:ext cx="6727372" cy="4244877"/>
          </a:xfrm>
          <a:prstGeom prst="rect">
            <a:avLst/>
          </a:prstGeom>
          <a:ln w="12700">
            <a:miter lim="400000"/>
          </a:ln>
          <a:effectLst>
            <a:outerShdw blurRad="101600" dist="50800" dir="7800000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blurRad="25400" dist="25400" dir="15900000" rotWithShape="0">
                    <a:srgbClr val="595650">
                      <a:alpha val="33000"/>
                    </a:srgbClr>
                  </a:outerShdw>
                </a:effectLst>
              </a:rPr>
              <a:t>Is this the whole picture?</a:t>
            </a:r>
          </a:p>
        </p:txBody>
      </p:sp>
      <p:sp>
        <p:nvSpPr>
          <p:cNvPr id="51" name="Shape 5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</a:pPr>
            <a:endParaRPr/>
          </a:p>
        </p:txBody>
      </p:sp>
      <p:grpSp>
        <p:nvGrpSpPr>
          <p:cNvPr id="54" name="Group 54" descr="Optimized-fotonoviembre 108.jpg"/>
          <p:cNvGrpSpPr/>
          <p:nvPr/>
        </p:nvGrpSpPr>
        <p:grpSpPr>
          <a:xfrm>
            <a:off x="2656275" y="2589671"/>
            <a:ext cx="8128001" cy="6096001"/>
            <a:chOff x="0" y="0"/>
            <a:chExt cx="8128000" cy="6096000"/>
          </a:xfrm>
        </p:grpSpPr>
        <p:sp>
          <p:nvSpPr>
            <p:cNvPr id="52" name="Shape 52"/>
            <p:cNvSpPr/>
            <p:nvPr/>
          </p:nvSpPr>
          <p:spPr>
            <a:xfrm>
              <a:off x="0" y="0"/>
              <a:ext cx="8128000" cy="6096000"/>
            </a:xfrm>
            <a:prstGeom prst="rect">
              <a:avLst/>
            </a:prstGeom>
            <a:blipFill rotWithShape="1">
              <a:blip r:embed="rId3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50800" dist="12700" rotWithShape="0">
                <a:srgbClr val="000000">
                  <a:alpha val="6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F2EBDB"/>
                  </a:solidFill>
                </a:defRPr>
              </a:pPr>
              <a:endParaRPr/>
            </a:p>
          </p:txBody>
        </p:sp>
        <p:pic>
          <p:nvPicPr>
            <p:cNvPr id="53" name="image9.jp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8128000" cy="6096000"/>
            </a:xfrm>
            <a:prstGeom prst="rect">
              <a:avLst/>
            </a:prstGeom>
            <a:ln w="101600" cap="sq">
              <a:solidFill>
                <a:srgbClr val="292929"/>
              </a:solidFill>
              <a:prstDash val="solid"/>
              <a:miter lim="800000"/>
            </a:ln>
            <a:effectLst>
              <a:reflection stA="28000" endPos="40000" dir="5400000" sy="-100000" algn="bl" rotWithShape="0"/>
            </a:effectLst>
          </p:spPr>
        </p:pic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1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blurRad="25400" dist="25400" dir="15900000" rotWithShape="0">
                    <a:srgbClr val="595650">
                      <a:alpha val="33000"/>
                    </a:srgbClr>
                  </a:outerShdw>
                </a:effectLst>
              </a:rPr>
              <a:t>What’s her story?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</a:pPr>
            <a:endParaRPr/>
          </a:p>
        </p:txBody>
      </p:sp>
      <p:pic>
        <p:nvPicPr>
          <p:cNvPr id="58" name="image10.png" descr="hopperwoman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27626" y="2562578"/>
            <a:ext cx="4585298" cy="6150188"/>
          </a:xfrm>
          <a:prstGeom prst="rect">
            <a:avLst/>
          </a:prstGeom>
          <a:ln w="177800" cap="rnd">
            <a:solidFill>
              <a:srgbClr val="FFFFFF"/>
            </a:solidFill>
          </a:ln>
          <a:effectLst>
            <a:outerShdw blurRad="101600" dist="127000" dir="10500000" rotWithShape="0">
              <a:srgbClr val="000000">
                <a:alpha val="20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1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61" name="Shape 6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</a:pPr>
            <a:endParaRPr/>
          </a:p>
        </p:txBody>
      </p:sp>
      <p:pic>
        <p:nvPicPr>
          <p:cNvPr id="62" name="image11.jpg" descr="edward-hopper-room-in-brooklyn-1932-1367969563_org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77519" y="2562578"/>
            <a:ext cx="7285514" cy="615018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blurRad="25400" dist="25400" dir="15900000" rotWithShape="0">
                    <a:srgbClr val="595650">
                      <a:alpha val="33000"/>
                    </a:srgbClr>
                  </a:outerShdw>
                </a:effectLst>
              </a:rPr>
              <a:t>What’s she looking at?</a:t>
            </a:r>
          </a:p>
        </p:txBody>
      </p:sp>
      <p:sp>
        <p:nvSpPr>
          <p:cNvPr id="65" name="Shape 6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</a:pPr>
            <a:endParaRPr/>
          </a:p>
        </p:txBody>
      </p:sp>
      <p:pic>
        <p:nvPicPr>
          <p:cNvPr id="66" name="image12.jpg" descr="dali_woman at the window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13395" y="3226365"/>
            <a:ext cx="3413762" cy="48226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1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7400">
                <a:solidFill>
                  <a:srgbClr val="6C6963"/>
                </a:solidFill>
                <a:effectLst>
                  <a:outerShdw blurRad="25400" dist="25400" dir="15900000" rotWithShape="0">
                    <a:srgbClr val="595650">
                      <a:alpha val="33000"/>
                    </a:srgbClr>
                  </a:outerShdw>
                </a:effectLst>
              </a:rPr>
              <a:t>What can they see?</a:t>
            </a:r>
          </a:p>
        </p:txBody>
      </p:sp>
      <p:sp>
        <p:nvSpPr>
          <p:cNvPr id="69" name="Shape 6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Blip>
                <a:blip r:embed="rId2"/>
              </a:buBlip>
            </a:pPr>
            <a:endParaRPr/>
          </a:p>
        </p:txBody>
      </p:sp>
      <p:pic>
        <p:nvPicPr>
          <p:cNvPr id="70" name="image13.jpg" descr="kuntstraum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261013" y="2492583"/>
            <a:ext cx="3964297" cy="5775939"/>
          </a:xfrm>
          <a:prstGeom prst="rect">
            <a:avLst/>
          </a:prstGeom>
          <a:ln w="12700">
            <a:miter lim="400000"/>
          </a:ln>
          <a:effectLst>
            <a:outerShdw blurRad="101600" dist="50800" dir="7800000" rotWithShape="0">
              <a:srgbClr val="000000">
                <a:alpha val="40000"/>
              </a:srgbClr>
            </a:outerShdw>
          </a:effectLst>
        </p:spPr>
      </p:pic>
      <p:pic>
        <p:nvPicPr>
          <p:cNvPr id="71" name="image12.jpg" descr="dali_woman at the window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42346" y="2492586"/>
            <a:ext cx="4096513" cy="5787137"/>
          </a:xfrm>
          <a:prstGeom prst="rect">
            <a:avLst/>
          </a:prstGeom>
          <a:ln w="12700">
            <a:miter lim="400000"/>
          </a:ln>
          <a:effectLst>
            <a:outerShdw blurRad="101600" dist="50800" dir="7800000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1" animBg="1" advAuto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LeatherBook">
  <a:themeElements>
    <a:clrScheme name="LeatherBook">
      <a:dk1>
        <a:srgbClr val="6C6963"/>
      </a:dk1>
      <a:lt1>
        <a:srgbClr val="092C6C"/>
      </a:lt1>
      <a:dk2>
        <a:srgbClr val="4D5459"/>
      </a:dk2>
      <a:lt2>
        <a:srgbClr val="D8DBDF"/>
      </a:lt2>
      <a:accent1>
        <a:srgbClr val="5B7376"/>
      </a:accent1>
      <a:accent2>
        <a:srgbClr val="9B9E5B"/>
      </a:accent2>
      <a:accent3>
        <a:srgbClr val="CC943D"/>
      </a:accent3>
      <a:accent4>
        <a:srgbClr val="A55A01"/>
      </a:accent4>
      <a:accent5>
        <a:srgbClr val="9D3320"/>
      </a:accent5>
      <a:accent6>
        <a:srgbClr val="83525A"/>
      </a:accent6>
      <a:hlink>
        <a:srgbClr val="0000FF"/>
      </a:hlink>
      <a:folHlink>
        <a:srgbClr val="FF00FF"/>
      </a:folHlink>
    </a:clrScheme>
    <a:fontScheme name="LeatherBook">
      <a:majorFont>
        <a:latin typeface="Baskerville"/>
        <a:ea typeface="Baskerville"/>
        <a:cs typeface="Baskerville"/>
      </a:majorFont>
      <a:minorFont>
        <a:latin typeface="Baskerville"/>
        <a:ea typeface="Baskerville"/>
        <a:cs typeface="Baskerville"/>
      </a:minorFont>
    </a:fontScheme>
    <a:fmtScheme name="LeatherBoo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12700" rotWithShape="0">
            <a:srgbClr val="000000">
              <a:alpha val="6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2EBDB"/>
            </a:solidFill>
            <a:effectLst/>
            <a:uFillTx/>
            <a:latin typeface="+mn-lt"/>
            <a:ea typeface="+mn-ea"/>
            <a:cs typeface="+mn-cs"/>
            <a:sym typeface="Baskervill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A49E92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6C6963"/>
            </a:solidFill>
            <a:effectLst/>
            <a:uFillTx/>
            <a:latin typeface="+mn-lt"/>
            <a:ea typeface="+mn-ea"/>
            <a:cs typeface="+mn-cs"/>
            <a:sym typeface="Baskervill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LeatherBook">
  <a:themeElements>
    <a:clrScheme name="LeatherBook">
      <a:dk1>
        <a:srgbClr val="000000"/>
      </a:dk1>
      <a:lt1>
        <a:srgbClr val="FFFFFF"/>
      </a:lt1>
      <a:dk2>
        <a:srgbClr val="4D5459"/>
      </a:dk2>
      <a:lt2>
        <a:srgbClr val="D8DBDF"/>
      </a:lt2>
      <a:accent1>
        <a:srgbClr val="5B7376"/>
      </a:accent1>
      <a:accent2>
        <a:srgbClr val="9B9E5B"/>
      </a:accent2>
      <a:accent3>
        <a:srgbClr val="CC943D"/>
      </a:accent3>
      <a:accent4>
        <a:srgbClr val="A55A01"/>
      </a:accent4>
      <a:accent5>
        <a:srgbClr val="9D3320"/>
      </a:accent5>
      <a:accent6>
        <a:srgbClr val="83525A"/>
      </a:accent6>
      <a:hlink>
        <a:srgbClr val="0000FF"/>
      </a:hlink>
      <a:folHlink>
        <a:srgbClr val="FF00FF"/>
      </a:folHlink>
    </a:clrScheme>
    <a:fontScheme name="LeatherBook">
      <a:majorFont>
        <a:latin typeface="Baskerville"/>
        <a:ea typeface="Baskerville"/>
        <a:cs typeface="Baskerville"/>
      </a:majorFont>
      <a:minorFont>
        <a:latin typeface="Baskerville"/>
        <a:ea typeface="Baskerville"/>
        <a:cs typeface="Baskerville"/>
      </a:minorFont>
    </a:fontScheme>
    <a:fmtScheme name="LeatherBoo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12700" rotWithShape="0">
            <a:srgbClr val="000000">
              <a:alpha val="6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2EBDB"/>
            </a:solidFill>
            <a:effectLst/>
            <a:uFillTx/>
            <a:latin typeface="+mn-lt"/>
            <a:ea typeface="+mn-ea"/>
            <a:cs typeface="+mn-cs"/>
            <a:sym typeface="Baskervill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A49E92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6C6963"/>
            </a:solidFill>
            <a:effectLst/>
            <a:uFillTx/>
            <a:latin typeface="+mn-lt"/>
            <a:ea typeface="+mn-ea"/>
            <a:cs typeface="+mn-cs"/>
            <a:sym typeface="Baskervill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</Words>
  <Application>Microsoft Office PowerPoint</Application>
  <PresentationFormat>Benutzerdefiniert</PresentationFormat>
  <Paragraphs>15</Paragraphs>
  <Slides>13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4" baseType="lpstr">
      <vt:lpstr>LeatherBook</vt:lpstr>
      <vt:lpstr>What’s the story?</vt:lpstr>
      <vt:lpstr>What’s their story?</vt:lpstr>
      <vt:lpstr>PowerPoint-Präsentation</vt:lpstr>
      <vt:lpstr>PowerPoint-Präsentation</vt:lpstr>
      <vt:lpstr>Is this the whole picture?</vt:lpstr>
      <vt:lpstr>What’s her story?</vt:lpstr>
      <vt:lpstr>PowerPoint-Präsentation</vt:lpstr>
      <vt:lpstr>What’s she looking at?</vt:lpstr>
      <vt:lpstr>What can they see?</vt:lpstr>
      <vt:lpstr>Life goes on…</vt:lpstr>
      <vt:lpstr>What’s this?</vt:lpstr>
      <vt:lpstr>What’s she doing?</vt:lpstr>
      <vt:lpstr>What’s the story?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What’s the story?</dc:title>
  <dc:creator>HSajons</dc:creator>
  <cp:lastModifiedBy>HSajons</cp:lastModifiedBy>
  <cp:revision>2</cp:revision>
  <dcterms:created xsi:type="dcterms:W3CDTF">2014-05-23T19:39:44Z</dcterms:created>
  <dcterms:modified xsi:type="dcterms:W3CDTF">2014-06-14T23:04:19Z</dcterms:modified>
</cp:coreProperties>
</file>