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2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6" r:id="rId51"/>
    <p:sldId id="305" r:id="rId52"/>
  </p:sldIdLst>
  <p:sldSz cx="12192000" cy="6858000"/>
  <p:notesSz cx="6858000" cy="9144000"/>
  <p:photoAlbum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3" d="100"/>
          <a:sy n="63" d="100"/>
        </p:scale>
        <p:origin x="-293" y="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v-LV" smtClean="0"/>
              <a:t>Rediģēt šablona apakšvirsraksta stilu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EBA4-9E03-4C12-8460-4A942EA371EE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29C9-BFA5-4FBE-B42B-02BAA070FD38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09686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EBA4-9E03-4C12-8460-4A942EA371EE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29C9-BFA5-4FBE-B42B-02BAA070FD38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80517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āls virsrakst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EBA4-9E03-4C12-8460-4A942EA371EE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29C9-BFA5-4FBE-B42B-02BAA070FD38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66787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EBA4-9E03-4C12-8460-4A942EA371EE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29C9-BFA5-4FBE-B42B-02BAA070FD38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079838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adaļas galv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EBA4-9E03-4C12-8460-4A942EA371EE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29C9-BFA5-4FBE-B42B-02BAA070FD38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44615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EBA4-9E03-4C12-8460-4A942EA371EE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29C9-BFA5-4FBE-B42B-02BAA070FD38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354127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5" name="Teksta vietturi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6" name="Satura vietturi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7" name="Datuma vietturi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EBA4-9E03-4C12-8460-4A942EA371EE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8" name="Kājenes vietturi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aida numura vietturi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29C9-BFA5-4FBE-B42B-02BAA070FD38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59568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Datuma vietturi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EBA4-9E03-4C12-8460-4A942EA371EE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4" name="Kājenes vietturi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aida numura vietturi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29C9-BFA5-4FBE-B42B-02BAA070FD38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531301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a vietturi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EBA4-9E03-4C12-8460-4A942EA371EE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3" name="Kājenes vietturi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29C9-BFA5-4FBE-B42B-02BAA070FD38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45671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EBA4-9E03-4C12-8460-4A942EA371EE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29C9-BFA5-4FBE-B42B-02BAA070FD38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510665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Attēla vietturi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v-LV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EBA4-9E03-4C12-8460-4A942EA371EE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29C9-BFA5-4FBE-B42B-02BAA070FD38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949638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a viettur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1EBA4-9E03-4C12-8460-4A942EA371EE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29C9-BFA5-4FBE-B42B-02BAA070FD38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311377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ctrTitle"/>
          </p:nvPr>
        </p:nvSpPr>
        <p:spPr>
          <a:xfrm>
            <a:off x="1537648" y="1368022"/>
            <a:ext cx="9144000" cy="2387600"/>
          </a:xfrm>
        </p:spPr>
        <p:txBody>
          <a:bodyPr>
            <a:noAutofit/>
          </a:bodyPr>
          <a:lstStyle/>
          <a:p>
            <a:r>
              <a:rPr lang="lv-LV" sz="9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lv-LV" sz="9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v-LV" sz="9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lv-LV" sz="9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lv-LV" sz="9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lv-LV" sz="9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Mana māja</a:t>
            </a:r>
            <a:endParaRPr lang="lv-LV" sz="9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>
          <a:xfrm>
            <a:off x="8284191" y="5486400"/>
            <a:ext cx="3475630" cy="917812"/>
          </a:xfrm>
        </p:spPr>
        <p:txBody>
          <a:bodyPr/>
          <a:lstStyle/>
          <a:p>
            <a:r>
              <a:rPr lang="lv-LV" dirty="0" err="1" smtClean="0"/>
              <a:t>Author</a:t>
            </a:r>
            <a:r>
              <a:rPr lang="lv-LV" dirty="0" smtClean="0"/>
              <a:t>: Inese Skraustiņa</a:t>
            </a:r>
          </a:p>
        </p:txBody>
      </p:sp>
    </p:spTree>
    <p:extLst>
      <p:ext uri="{BB962C8B-B14F-4D97-AF65-F5344CB8AC3E}">
        <p14:creationId xmlns:p14="http://schemas.microsoft.com/office/powerpoint/2010/main" val="215311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02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871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02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3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02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966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02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91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02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140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03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123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03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277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683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517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683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598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684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818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020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371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684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366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719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975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719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784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08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709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20900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778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0410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875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0410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550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0410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153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0410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225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0410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266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02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765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0410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343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0410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726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0410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914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0410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02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0410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569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0410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296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0500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969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0500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678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0500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505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2003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539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02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481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2003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1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2003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415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3100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041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3100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352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33100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758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51104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79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52001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312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62002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719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81502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735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icture 0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138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02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106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icture 0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560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picture 0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307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02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945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02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527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02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573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DSC002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369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dizai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</Words>
  <Application>Microsoft Office PowerPoint</Application>
  <PresentationFormat>Benutzerdefiniert</PresentationFormat>
  <Paragraphs>2</Paragraphs>
  <Slides>51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51</vt:i4>
      </vt:variant>
    </vt:vector>
  </HeadingPairs>
  <TitlesOfParts>
    <vt:vector size="52" baseType="lpstr">
      <vt:lpstr>Office dizains</vt:lpstr>
      <vt:lpstr>My house Mana māja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house Mana māja</dc:title>
  <dc:creator>Edgars Veips</dc:creator>
  <cp:lastModifiedBy>HSajons</cp:lastModifiedBy>
  <cp:revision>2</cp:revision>
  <dcterms:created xsi:type="dcterms:W3CDTF">2015-04-17T12:44:31Z</dcterms:created>
  <dcterms:modified xsi:type="dcterms:W3CDTF">2015-05-11T17:48:15Z</dcterms:modified>
</cp:coreProperties>
</file>