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0" r:id="rId5"/>
    <p:sldId id="262" r:id="rId6"/>
    <p:sldId id="263" r:id="rId7"/>
    <p:sldId id="267" r:id="rId8"/>
    <p:sldId id="268" r:id="rId9"/>
    <p:sldId id="269" r:id="rId10"/>
    <p:sldId id="270" r:id="rId11"/>
    <p:sldId id="271" r:id="rId12"/>
    <p:sldId id="264" r:id="rId13"/>
    <p:sldId id="265" r:id="rId14"/>
    <p:sldId id="275" r:id="rId15"/>
    <p:sldId id="276" r:id="rId16"/>
    <p:sldId id="278" r:id="rId17"/>
    <p:sldId id="279" r:id="rId18"/>
    <p:sldId id="281" r:id="rId19"/>
    <p:sldId id="283" r:id="rId20"/>
    <p:sldId id="284" r:id="rId21"/>
    <p:sldId id="285" r:id="rId22"/>
    <p:sldId id="277" r:id="rId23"/>
    <p:sldId id="289" r:id="rId24"/>
    <p:sldId id="287" r:id="rId25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1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v-LV" smtClean="0"/>
              <a:t>Noklikšķiniet, lai rediģētu šablona apakšvirsraksta stilu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 smtClean="0"/>
              <a:t>Noklikšķiniet, lai rediģētu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āls virsrakst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lv-LV" smtClean="0"/>
              <a:t>Noklikšķiniet, lai rediģētu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Virsraksta slaid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rīvforma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Brīvforma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irsrakst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lv-LV" smtClean="0"/>
              <a:t>Rediģēt šablona virsraksta stilu</a:t>
            </a:r>
            <a:endParaRPr kumimoji="0" lang="en-US"/>
          </a:p>
        </p:txBody>
      </p:sp>
      <p:sp>
        <p:nvSpPr>
          <p:cNvPr id="17" name="Apakšvirsrakst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lv-LV" smtClean="0"/>
              <a:t>Noklikšķiniet, lai rediģētu šablona apakšvirsraksta stilu</a:t>
            </a:r>
            <a:endParaRPr kumimoji="0" lang="en-US"/>
          </a:p>
        </p:txBody>
      </p:sp>
      <p:sp>
        <p:nvSpPr>
          <p:cNvPr id="30" name="Datuma vietturis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19" name="Kājenes vietturis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27" name="Slaida numura vietturis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lv-LV" smtClean="0"/>
              <a:t>Rediģēt šablona virsraksta stilu</a:t>
            </a:r>
            <a:endParaRPr kumimoji="0" lang="en-US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lv-LV" smtClean="0"/>
              <a:t>Noklikšķiniet, lai rediģētu šablona teksta stilus</a:t>
            </a:r>
          </a:p>
          <a:p>
            <a:pPr lvl="1" eaLnBrk="1" latinLnBrk="0" hangingPunct="1"/>
            <a:r>
              <a:rPr lang="lv-LV" smtClean="0"/>
              <a:t>Otrais līmenis</a:t>
            </a:r>
          </a:p>
          <a:p>
            <a:pPr lvl="2" eaLnBrk="1" latinLnBrk="0" hangingPunct="1"/>
            <a:r>
              <a:rPr lang="lv-LV" smtClean="0"/>
              <a:t>Trešais līmenis</a:t>
            </a:r>
          </a:p>
          <a:p>
            <a:pPr lvl="3" eaLnBrk="1" latinLnBrk="0" hangingPunct="1"/>
            <a:r>
              <a:rPr lang="lv-LV" smtClean="0"/>
              <a:t>Ceturtais līmenis</a:t>
            </a:r>
          </a:p>
          <a:p>
            <a:pPr lvl="4" eaLnBrk="1" latinLnBrk="0" hangingPunct="1"/>
            <a:r>
              <a:rPr lang="lv-LV" smtClean="0"/>
              <a:t>Piektais līmenis</a:t>
            </a:r>
            <a:endParaRPr kumimoji="0" lang="en-US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adaļas galve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rīvforma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Brīvforma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lv-LV" smtClean="0"/>
              <a:t>Rediģēt šablona virsraksta stilu</a:t>
            </a:r>
            <a:endParaRPr kumimoji="0" lang="en-US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lv-LV" smtClean="0"/>
              <a:t>Noklikšķiniet, lai rediģētu šablona teksta stilus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lv-LV" smtClean="0"/>
              <a:t>Rediģēt šablona virsraksta stilu</a:t>
            </a:r>
            <a:endParaRPr kumimoji="0" lang="en-US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lv-LV" smtClean="0"/>
              <a:t>Noklikšķiniet, lai rediģētu šablona teksta stilus</a:t>
            </a:r>
          </a:p>
          <a:p>
            <a:pPr lvl="1" eaLnBrk="1" latinLnBrk="0" hangingPunct="1"/>
            <a:r>
              <a:rPr lang="lv-LV" smtClean="0"/>
              <a:t>Otrais līmenis</a:t>
            </a:r>
          </a:p>
          <a:p>
            <a:pPr lvl="2" eaLnBrk="1" latinLnBrk="0" hangingPunct="1"/>
            <a:r>
              <a:rPr lang="lv-LV" smtClean="0"/>
              <a:t>Trešais līmenis</a:t>
            </a:r>
          </a:p>
          <a:p>
            <a:pPr lvl="3" eaLnBrk="1" latinLnBrk="0" hangingPunct="1"/>
            <a:r>
              <a:rPr lang="lv-LV" smtClean="0"/>
              <a:t>Ceturtais līmenis</a:t>
            </a:r>
          </a:p>
          <a:p>
            <a:pPr lvl="4" eaLnBrk="1" latinLnBrk="0" hangingPunct="1"/>
            <a:r>
              <a:rPr lang="lv-LV" smtClean="0"/>
              <a:t>Piektais līmenis</a:t>
            </a:r>
            <a:endParaRPr kumimoji="0" lang="en-US"/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lv-LV" smtClean="0"/>
              <a:t>Noklikšķiniet, lai rediģētu šablona teksta stilus</a:t>
            </a:r>
          </a:p>
          <a:p>
            <a:pPr lvl="1" eaLnBrk="1" latinLnBrk="0" hangingPunct="1"/>
            <a:r>
              <a:rPr lang="lv-LV" smtClean="0"/>
              <a:t>Otrais līmenis</a:t>
            </a:r>
          </a:p>
          <a:p>
            <a:pPr lvl="2" eaLnBrk="1" latinLnBrk="0" hangingPunct="1"/>
            <a:r>
              <a:rPr lang="lv-LV" smtClean="0"/>
              <a:t>Trešais līmenis</a:t>
            </a:r>
          </a:p>
          <a:p>
            <a:pPr lvl="3" eaLnBrk="1" latinLnBrk="0" hangingPunct="1"/>
            <a:r>
              <a:rPr lang="lv-LV" smtClean="0"/>
              <a:t>Ceturtais līmenis</a:t>
            </a:r>
          </a:p>
          <a:p>
            <a:pPr lvl="4" eaLnBrk="1" latinLnBrk="0" hangingPunct="1"/>
            <a:r>
              <a:rPr lang="lv-LV" smtClean="0"/>
              <a:t>Piektais līmenis</a:t>
            </a:r>
            <a:endParaRPr kumimoji="0" lang="en-US"/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lv-LV" smtClean="0"/>
              <a:t>Rediģēt šablona virsraksta stilu</a:t>
            </a:r>
            <a:endParaRPr kumimoji="0" lang="en-US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lv-LV" smtClean="0"/>
              <a:t>Noklikšķiniet, lai rediģētu šablona teksta stilus</a:t>
            </a:r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lv-LV" smtClean="0"/>
              <a:t>Noklikšķiniet, lai rediģētu šablona teksta stilus</a:t>
            </a:r>
          </a:p>
        </p:txBody>
      </p:sp>
      <p:sp>
        <p:nvSpPr>
          <p:cNvPr id="5" name="Satura vietturis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lv-LV" smtClean="0"/>
              <a:t>Noklikšķiniet, lai rediģētu šablona teksta stilus</a:t>
            </a:r>
          </a:p>
          <a:p>
            <a:pPr lvl="1" eaLnBrk="1" latinLnBrk="0" hangingPunct="1"/>
            <a:r>
              <a:rPr lang="lv-LV" smtClean="0"/>
              <a:t>Otrais līmenis</a:t>
            </a:r>
          </a:p>
          <a:p>
            <a:pPr lvl="2" eaLnBrk="1" latinLnBrk="0" hangingPunct="1"/>
            <a:r>
              <a:rPr lang="lv-LV" smtClean="0"/>
              <a:t>Trešais līmenis</a:t>
            </a:r>
          </a:p>
          <a:p>
            <a:pPr lvl="3" eaLnBrk="1" latinLnBrk="0" hangingPunct="1"/>
            <a:r>
              <a:rPr lang="lv-LV" smtClean="0"/>
              <a:t>Ceturtais līmenis</a:t>
            </a:r>
          </a:p>
          <a:p>
            <a:pPr lvl="4" eaLnBrk="1" latinLnBrk="0" hangingPunct="1"/>
            <a:r>
              <a:rPr lang="lv-LV" smtClean="0"/>
              <a:t>Piektais līmenis</a:t>
            </a:r>
            <a:endParaRPr kumimoji="0" lang="en-US"/>
          </a:p>
        </p:txBody>
      </p:sp>
      <p:sp>
        <p:nvSpPr>
          <p:cNvPr id="6" name="Satura vietturis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lv-LV" smtClean="0"/>
              <a:t>Noklikšķiniet, lai rediģētu šablona teksta stilus</a:t>
            </a:r>
          </a:p>
          <a:p>
            <a:pPr lvl="1" eaLnBrk="1" latinLnBrk="0" hangingPunct="1"/>
            <a:r>
              <a:rPr lang="lv-LV" smtClean="0"/>
              <a:t>Otrais līmenis</a:t>
            </a:r>
          </a:p>
          <a:p>
            <a:pPr lvl="2" eaLnBrk="1" latinLnBrk="0" hangingPunct="1"/>
            <a:r>
              <a:rPr lang="lv-LV" smtClean="0"/>
              <a:t>Trešais līmenis</a:t>
            </a:r>
          </a:p>
          <a:p>
            <a:pPr lvl="3" eaLnBrk="1" latinLnBrk="0" hangingPunct="1"/>
            <a:r>
              <a:rPr lang="lv-LV" smtClean="0"/>
              <a:t>Ceturtais līmenis</a:t>
            </a:r>
          </a:p>
          <a:p>
            <a:pPr lvl="4" eaLnBrk="1" latinLnBrk="0" hangingPunct="1"/>
            <a:r>
              <a:rPr lang="lv-LV" smtClean="0"/>
              <a:t>Piektais līmenis</a:t>
            </a:r>
            <a:endParaRPr kumimoji="0" lang="en-US"/>
          </a:p>
        </p:txBody>
      </p:sp>
      <p:sp>
        <p:nvSpPr>
          <p:cNvPr id="7" name="Datuma vietturi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8" name="Kājenes vietturi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aida numura vietturi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lv-LV" smtClean="0"/>
              <a:t>Rediģēt šablona virsraksta stilu</a:t>
            </a:r>
            <a:endParaRPr kumimoji="0" lang="en-US"/>
          </a:p>
        </p:txBody>
      </p:sp>
      <p:sp>
        <p:nvSpPr>
          <p:cNvPr id="7" name="Datuma vietturi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8" name="Slaida numura vietturis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9" name="Kājenes vietturis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v-LV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a vietturi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3" name="Kājenes vietturi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lv-LV" smtClean="0"/>
              <a:t>Rediģēt šablona virsraksta stilu</a:t>
            </a:r>
            <a:endParaRPr kumimoji="0" lang="en-US"/>
          </a:p>
        </p:txBody>
      </p:sp>
      <p:sp>
        <p:nvSpPr>
          <p:cNvPr id="3" name="Teksta vietturis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lv-LV" smtClean="0"/>
              <a:t>Noklikšķiniet, lai rediģētu šablona teksta stilus</a:t>
            </a:r>
          </a:p>
        </p:txBody>
      </p:sp>
      <p:sp>
        <p:nvSpPr>
          <p:cNvPr id="4" name="Satura vietturis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lv-LV" smtClean="0"/>
              <a:t>Noklikšķiniet, lai rediģētu šablona teksta stilus</a:t>
            </a:r>
          </a:p>
          <a:p>
            <a:pPr lvl="1" eaLnBrk="1" latinLnBrk="0" hangingPunct="1"/>
            <a:r>
              <a:rPr lang="lv-LV" smtClean="0"/>
              <a:t>Otrais līmenis</a:t>
            </a:r>
          </a:p>
          <a:p>
            <a:pPr lvl="2" eaLnBrk="1" latinLnBrk="0" hangingPunct="1"/>
            <a:r>
              <a:rPr lang="lv-LV" smtClean="0"/>
              <a:t>Trešais līmenis</a:t>
            </a:r>
          </a:p>
          <a:p>
            <a:pPr lvl="3" eaLnBrk="1" latinLnBrk="0" hangingPunct="1"/>
            <a:r>
              <a:rPr lang="lv-LV" smtClean="0"/>
              <a:t>Ceturtais līmenis</a:t>
            </a:r>
          </a:p>
          <a:p>
            <a:pPr lvl="4" eaLnBrk="1" latinLnBrk="0" hangingPunct="1"/>
            <a:r>
              <a:rPr lang="lv-LV" smtClean="0"/>
              <a:t>Piektais līmenis</a:t>
            </a:r>
            <a:endParaRPr kumimoji="0" lang="en-US"/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 smtClean="0"/>
              <a:t>Noklikšķiniet, lai rediģētu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lv-LV" smtClean="0"/>
              <a:t>Rediģēt šablona virsraksta stilu</a:t>
            </a:r>
            <a:endParaRPr kumimoji="0" lang="en-US"/>
          </a:p>
        </p:txBody>
      </p:sp>
      <p:sp>
        <p:nvSpPr>
          <p:cNvPr id="3" name="Attēla vietturis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lv-LV" smtClean="0"/>
              <a:t>Lai pievienotu attēlu, noklikšķiniet uz ikonas</a:t>
            </a:r>
            <a:endParaRPr kumimoji="0" lang="en-US" dirty="0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lv-LV" smtClean="0"/>
              <a:t>Noklikšķiniet, lai rediģētu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lv-LV" smtClean="0"/>
              <a:t>Rediģēt šablona virsraksta stilu</a:t>
            </a:r>
            <a:endParaRPr kumimoji="0" lang="en-US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lv-LV" smtClean="0"/>
              <a:t>Noklikšķiniet, lai rediģētu šablona teksta stilus</a:t>
            </a:r>
          </a:p>
          <a:p>
            <a:pPr lvl="1" eaLnBrk="1" latinLnBrk="0" hangingPunct="1"/>
            <a:r>
              <a:rPr lang="lv-LV" smtClean="0"/>
              <a:t>Otrais līmenis</a:t>
            </a:r>
          </a:p>
          <a:p>
            <a:pPr lvl="2" eaLnBrk="1" latinLnBrk="0" hangingPunct="1"/>
            <a:r>
              <a:rPr lang="lv-LV" smtClean="0"/>
              <a:t>Trešais līmenis</a:t>
            </a:r>
          </a:p>
          <a:p>
            <a:pPr lvl="3" eaLnBrk="1" latinLnBrk="0" hangingPunct="1"/>
            <a:r>
              <a:rPr lang="lv-LV" smtClean="0"/>
              <a:t>Ceturtais līmenis</a:t>
            </a:r>
          </a:p>
          <a:p>
            <a:pPr lvl="4" eaLnBrk="1" latinLnBrk="0" hangingPunct="1"/>
            <a:r>
              <a:rPr lang="lv-LV" smtClean="0"/>
              <a:t>Piektais līmenis</a:t>
            </a:r>
            <a:endParaRPr kumimoji="0" lang="en-US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āls virsrakst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lv-LV" smtClean="0"/>
              <a:t>Rediģēt šablona virsraksta stilu</a:t>
            </a:r>
            <a:endParaRPr kumimoji="0" lang="en-US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lv-LV" smtClean="0"/>
              <a:t>Noklikšķiniet, lai rediģētu šablona teksta stilus</a:t>
            </a:r>
          </a:p>
          <a:p>
            <a:pPr lvl="1" eaLnBrk="1" latinLnBrk="0" hangingPunct="1"/>
            <a:r>
              <a:rPr lang="lv-LV" smtClean="0"/>
              <a:t>Otrais līmenis</a:t>
            </a:r>
          </a:p>
          <a:p>
            <a:pPr lvl="2" eaLnBrk="1" latinLnBrk="0" hangingPunct="1"/>
            <a:r>
              <a:rPr lang="lv-LV" smtClean="0"/>
              <a:t>Trešais līmenis</a:t>
            </a:r>
          </a:p>
          <a:p>
            <a:pPr lvl="3" eaLnBrk="1" latinLnBrk="0" hangingPunct="1"/>
            <a:r>
              <a:rPr lang="lv-LV" smtClean="0"/>
              <a:t>Ceturtais līmenis</a:t>
            </a:r>
          </a:p>
          <a:p>
            <a:pPr lvl="4" eaLnBrk="1" latinLnBrk="0" hangingPunct="1"/>
            <a:r>
              <a:rPr lang="lv-LV" smtClean="0"/>
              <a:t>Piektais līmenis</a:t>
            </a:r>
            <a:endParaRPr kumimoji="0" lang="en-US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Noklikšķiniet, lai rediģētu šablona teksta stilus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v-LV" smtClean="0"/>
              <a:t>Noklikšķiniet, lai rediģētu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v-LV" smtClean="0"/>
              <a:t>Noklikšķiniet, lai rediģētu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Noklikšķiniet, lai rediģētu šablona teksta stilus</a:t>
            </a:r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v-LV" smtClean="0"/>
              <a:t>Noklikšķiniet, lai rediģētu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5" name="Teksta vietturis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Noklikšķiniet, lai rediģētu šablona teksta stilus</a:t>
            </a:r>
          </a:p>
        </p:txBody>
      </p:sp>
      <p:sp>
        <p:nvSpPr>
          <p:cNvPr id="6" name="Satura vietturis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v-LV" smtClean="0"/>
              <a:t>Noklikšķiniet, lai rediģētu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7" name="Datuma vietturi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8" name="Kājenes vietturi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aida numura vietturi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Datuma vietturi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4" name="Kājenes vietturi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aida numura vietturi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a vietturi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3" name="Kājenes vietturi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 smtClean="0"/>
              <a:t>Noklikšķiniet, lai rediģētu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 smtClean="0"/>
              <a:t>Noklikšķiniet, lai rediģētu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Attēla vietturis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 smtClean="0"/>
              <a:t>Noklikšķiniet, lai rediģētu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a viettur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 smtClean="0"/>
              <a:t>Noklikšķiniet, lai rediģētu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rīvforma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Brīvforma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irsraksta viettur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lv-LV" smtClean="0"/>
              <a:t>Rediģēt šablona virsraksta stilu</a:t>
            </a:r>
            <a:endParaRPr kumimoji="0" lang="en-US"/>
          </a:p>
        </p:txBody>
      </p:sp>
      <p:sp>
        <p:nvSpPr>
          <p:cNvPr id="30" name="Teksta vietturis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lv-LV" smtClean="0"/>
              <a:t>Noklikšķiniet, lai rediģētu šablona teksta stilus</a:t>
            </a:r>
          </a:p>
          <a:p>
            <a:pPr lvl="1" eaLnBrk="1" latinLnBrk="0" hangingPunct="1"/>
            <a:r>
              <a:rPr kumimoji="0" lang="lv-LV" smtClean="0"/>
              <a:t>Otrais līmenis</a:t>
            </a:r>
          </a:p>
          <a:p>
            <a:pPr lvl="2" eaLnBrk="1" latinLnBrk="0" hangingPunct="1"/>
            <a:r>
              <a:rPr kumimoji="0" lang="lv-LV" smtClean="0"/>
              <a:t>Trešais līmenis</a:t>
            </a:r>
          </a:p>
          <a:p>
            <a:pPr lvl="3" eaLnBrk="1" latinLnBrk="0" hangingPunct="1"/>
            <a:r>
              <a:rPr kumimoji="0" lang="lv-LV" smtClean="0"/>
              <a:t>Ceturtais līmenis</a:t>
            </a:r>
          </a:p>
          <a:p>
            <a:pPr lvl="4" eaLnBrk="1" latinLnBrk="0" hangingPunct="1"/>
            <a:r>
              <a:rPr kumimoji="0" lang="lv-LV" smtClean="0"/>
              <a:t>Piektais līmenis</a:t>
            </a:r>
            <a:endParaRPr kumimoji="0" lang="en-US"/>
          </a:p>
        </p:txBody>
      </p:sp>
      <p:sp>
        <p:nvSpPr>
          <p:cNvPr id="10" name="Datuma vietturis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67AAEF6-7AA9-43D3-B5CA-7F08D800778B}" type="datetimeFigureOut">
              <a:rPr lang="lv-LV" smtClean="0"/>
              <a:pPr/>
              <a:t>2015.05.20.</a:t>
            </a:fld>
            <a:endParaRPr lang="lv-LV"/>
          </a:p>
        </p:txBody>
      </p:sp>
      <p:sp>
        <p:nvSpPr>
          <p:cNvPr id="22" name="Kājenes vietturis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18" name="Slaida numura vietturis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FCF8731-CCF5-4B82-B9CF-C33D5F43E437}" type="slidenum">
              <a:rPr lang="lv-LV" smtClean="0"/>
              <a:pPr/>
              <a:t>‹#›</a:t>
            </a:fld>
            <a:endParaRPr lang="lv-LV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4214810" y="5786454"/>
            <a:ext cx="4700598" cy="757246"/>
          </a:xfrm>
        </p:spPr>
        <p:txBody>
          <a:bodyPr/>
          <a:lstStyle/>
          <a:p>
            <a:r>
              <a:rPr lang="lv-LV" i="1" dirty="0" smtClean="0">
                <a:solidFill>
                  <a:schemeClr val="tx1"/>
                </a:solidFill>
              </a:rPr>
              <a:t>Foto – Skaidrīte </a:t>
            </a:r>
            <a:r>
              <a:rPr lang="lv-LV" i="1" dirty="0" err="1" smtClean="0">
                <a:solidFill>
                  <a:schemeClr val="tx1"/>
                </a:solidFill>
              </a:rPr>
              <a:t>Petrova</a:t>
            </a:r>
            <a:endParaRPr lang="lv-LV" i="1" dirty="0">
              <a:solidFill>
                <a:schemeClr val="tx1"/>
              </a:solidFill>
            </a:endParaRPr>
          </a:p>
        </p:txBody>
      </p:sp>
      <p:sp>
        <p:nvSpPr>
          <p:cNvPr id="4" name="Taisnstūris 3"/>
          <p:cNvSpPr/>
          <p:nvPr/>
        </p:nvSpPr>
        <p:spPr>
          <a:xfrm>
            <a:off x="1000100" y="3571876"/>
            <a:ext cx="7451099" cy="21047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>
                <a:gd name="adj" fmla="val 29985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lv-LV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Koki kā māksla</a:t>
            </a:r>
            <a:endParaRPr lang="lv-LV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aisnstūris 4"/>
          <p:cNvSpPr/>
          <p:nvPr/>
        </p:nvSpPr>
        <p:spPr>
          <a:xfrm>
            <a:off x="928662" y="500042"/>
            <a:ext cx="7451099" cy="21047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>
                <a:gd name="adj" fmla="val 29985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lv-LV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Trees</a:t>
            </a:r>
            <a:r>
              <a:rPr lang="lv-LV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lv-LV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as</a:t>
            </a:r>
            <a:r>
              <a:rPr lang="lv-LV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art</a:t>
            </a:r>
            <a:endParaRPr lang="lv-LV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71414"/>
            <a:ext cx="9036908" cy="657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535785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lv-LV" dirty="0" err="1" smtClean="0">
                <a:solidFill>
                  <a:schemeClr val="bg1"/>
                </a:solidFill>
              </a:rPr>
              <a:t>The</a:t>
            </a:r>
            <a:r>
              <a:rPr lang="lv-LV" dirty="0" smtClean="0">
                <a:solidFill>
                  <a:schemeClr val="bg1"/>
                </a:solidFill>
              </a:rPr>
              <a:t> </a:t>
            </a:r>
            <a:r>
              <a:rPr lang="lv-LV" dirty="0" err="1" smtClean="0">
                <a:solidFill>
                  <a:schemeClr val="bg1"/>
                </a:solidFill>
              </a:rPr>
              <a:t>devil</a:t>
            </a:r>
            <a:r>
              <a:rPr lang="lv-LV" dirty="0" smtClean="0">
                <a:solidFill>
                  <a:schemeClr val="bg1"/>
                </a:solidFill>
              </a:rPr>
              <a:t> </a:t>
            </a:r>
            <a:r>
              <a:rPr lang="lv-LV" dirty="0" err="1" smtClean="0">
                <a:solidFill>
                  <a:schemeClr val="bg1"/>
                </a:solidFill>
              </a:rPr>
              <a:t>fitness</a:t>
            </a:r>
            <a:r>
              <a:rPr lang="lv-LV" dirty="0" smtClean="0">
                <a:solidFill>
                  <a:schemeClr val="bg1"/>
                </a:solidFill>
              </a:rPr>
              <a:t> </a:t>
            </a:r>
            <a:r>
              <a:rPr lang="lv-LV" dirty="0" err="1" smtClean="0">
                <a:solidFill>
                  <a:schemeClr val="bg1"/>
                </a:solidFill>
              </a:rPr>
              <a:t>walking</a:t>
            </a:r>
            <a:r>
              <a:rPr lang="lv-LV" dirty="0" smtClean="0">
                <a:solidFill>
                  <a:schemeClr val="bg1"/>
                </a:solidFill>
              </a:rPr>
              <a:t/>
            </a:r>
            <a:br>
              <a:rPr lang="lv-LV" dirty="0" smtClean="0">
                <a:solidFill>
                  <a:schemeClr val="bg1"/>
                </a:solidFill>
              </a:rPr>
            </a:br>
            <a:r>
              <a:rPr lang="lv-LV" dirty="0" smtClean="0">
                <a:solidFill>
                  <a:schemeClr val="bg1"/>
                </a:solidFill>
              </a:rPr>
              <a:t>/Velns </a:t>
            </a:r>
            <a:r>
              <a:rPr lang="lv-LV" dirty="0" err="1" smtClean="0">
                <a:solidFill>
                  <a:schemeClr val="bg1"/>
                </a:solidFill>
              </a:rPr>
              <a:t>nūjo</a:t>
            </a:r>
            <a:r>
              <a:rPr lang="lv-LV" dirty="0" smtClean="0">
                <a:solidFill>
                  <a:schemeClr val="bg1"/>
                </a:solidFill>
              </a:rPr>
              <a:t>/</a:t>
            </a:r>
            <a:endParaRPr lang="lv-LV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71406" y="274638"/>
            <a:ext cx="2500330" cy="1143000"/>
          </a:xfrm>
        </p:spPr>
        <p:txBody>
          <a:bodyPr>
            <a:normAutofit fontScale="90000"/>
          </a:bodyPr>
          <a:lstStyle/>
          <a:p>
            <a:r>
              <a:rPr lang="lv-LV" dirty="0" err="1" smtClean="0"/>
              <a:t>Footmarks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>/Pēdas/</a:t>
            </a:r>
            <a:endParaRPr lang="lv-LV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1459049" y="969786"/>
            <a:ext cx="6654530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6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Virsraksts 1"/>
          <p:cNvSpPr txBox="1">
            <a:spLocks/>
          </p:cNvSpPr>
          <p:nvPr/>
        </p:nvSpPr>
        <p:spPr>
          <a:xfrm>
            <a:off x="5214942" y="5429264"/>
            <a:ext cx="36861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lv-LV" sz="4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Player</a:t>
            </a:r>
            <a:endParaRPr lang="lv-LV" sz="44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/Rotaļnieki/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2643206" cy="2011354"/>
          </a:xfrm>
        </p:spPr>
        <p:txBody>
          <a:bodyPr>
            <a:normAutofit fontScale="90000"/>
          </a:bodyPr>
          <a:lstStyle/>
          <a:p>
            <a:r>
              <a:rPr lang="lv-LV" dirty="0" smtClean="0"/>
              <a:t/>
            </a:r>
            <a:br>
              <a:rPr lang="lv-LV" dirty="0" smtClean="0"/>
            </a:br>
            <a:r>
              <a:rPr lang="lv-LV" dirty="0" err="1" smtClean="0"/>
              <a:t>Imagination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>/Izdoma/</a:t>
            </a:r>
            <a:endParaRPr lang="lv-LV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1827437" y="1255941"/>
            <a:ext cx="6572259" cy="4346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2286016" cy="2297106"/>
          </a:xfrm>
        </p:spPr>
        <p:txBody>
          <a:bodyPr>
            <a:normAutofit fontScale="90000"/>
          </a:bodyPr>
          <a:lstStyle/>
          <a:p>
            <a:r>
              <a:rPr lang="lv-LV" dirty="0" err="1" smtClean="0"/>
              <a:t>Rowan</a:t>
            </a:r>
            <a:r>
              <a:rPr lang="lv-LV" dirty="0" smtClean="0"/>
              <a:t> </a:t>
            </a:r>
            <a:r>
              <a:rPr lang="lv-LV" dirty="0" err="1" smtClean="0"/>
              <a:t>family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>/Pīlādžu ģimene/</a:t>
            </a:r>
            <a:endParaRPr lang="lv-LV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1349963" y="1364625"/>
            <a:ext cx="6586950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76"/>
            <a:ext cx="8947756" cy="657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Virsraksts 1"/>
          <p:cNvSpPr txBox="1">
            <a:spLocks/>
          </p:cNvSpPr>
          <p:nvPr/>
        </p:nvSpPr>
        <p:spPr>
          <a:xfrm>
            <a:off x="285720" y="285728"/>
            <a:ext cx="36861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fontAlgn="t"/>
            <a:r>
              <a:rPr lang="lv-LV" sz="4400" dirty="0" err="1" smtClean="0">
                <a:solidFill>
                  <a:schemeClr val="bg1"/>
                </a:solidFill>
              </a:rPr>
              <a:t>Blackcock</a:t>
            </a:r>
            <a:endParaRPr lang="lv-LV" sz="4400" dirty="0" smtClean="0">
              <a:solidFill>
                <a:schemeClr val="bg1"/>
              </a:solidFill>
            </a:endParaRPr>
          </a:p>
          <a:p>
            <a:r>
              <a:rPr kumimoji="0" lang="lv-LV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/Rubenis/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8785" t="11719" r="28126" b="9179"/>
          <a:stretch>
            <a:fillRect/>
          </a:stretch>
        </p:blipFill>
        <p:spPr bwMode="auto">
          <a:xfrm>
            <a:off x="71406" y="214290"/>
            <a:ext cx="9019430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Virsraksts 1"/>
          <p:cNvSpPr txBox="1">
            <a:spLocks/>
          </p:cNvSpPr>
          <p:nvPr/>
        </p:nvSpPr>
        <p:spPr>
          <a:xfrm>
            <a:off x="5072066" y="5000636"/>
            <a:ext cx="36861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v-LV" sz="4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Mug</a:t>
            </a:r>
            <a:endParaRPr lang="lv-LV" sz="44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v-LV" sz="4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/Krūze - krūka/</a:t>
            </a:r>
            <a:endParaRPr kumimoji="0" lang="lv-LV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274638"/>
            <a:ext cx="2928926" cy="1797040"/>
          </a:xfrm>
        </p:spPr>
        <p:txBody>
          <a:bodyPr/>
          <a:lstStyle/>
          <a:p>
            <a:r>
              <a:rPr lang="lv-LV" dirty="0" err="1" smtClean="0"/>
              <a:t>Love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>/Mīlestība/</a:t>
            </a:r>
            <a:endParaRPr lang="lv-LV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1403944" y="1167768"/>
            <a:ext cx="6715172" cy="4522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3786214" cy="2582858"/>
          </a:xfrm>
        </p:spPr>
        <p:txBody>
          <a:bodyPr>
            <a:normAutofit/>
          </a:bodyPr>
          <a:lstStyle/>
          <a:p>
            <a:r>
              <a:rPr lang="lv-LV" dirty="0" err="1" smtClean="0"/>
              <a:t>Life</a:t>
            </a:r>
            <a:r>
              <a:rPr lang="lv-LV" dirty="0" smtClean="0"/>
              <a:t> 16+14</a:t>
            </a:r>
            <a:br>
              <a:rPr lang="lv-LV" dirty="0" smtClean="0"/>
            </a:br>
            <a:r>
              <a:rPr lang="lv-LV" dirty="0" smtClean="0"/>
              <a:t>/Dzīve 16 + 14/</a:t>
            </a:r>
            <a:endParaRPr lang="lv-LV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2770830" y="1158229"/>
            <a:ext cx="6750875" cy="4434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3571900" cy="2082792"/>
          </a:xfrm>
        </p:spPr>
        <p:txBody>
          <a:bodyPr>
            <a:normAutofit fontScale="90000"/>
          </a:bodyPr>
          <a:lstStyle/>
          <a:p>
            <a:r>
              <a:rPr lang="lv-LV" dirty="0" err="1" smtClean="0"/>
              <a:t>Necromancy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>/Melnā maģija/</a:t>
            </a:r>
            <a:endParaRPr lang="lv-LV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3182836" y="1182580"/>
            <a:ext cx="6600244" cy="4464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irsrakst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929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Virsraksts 1"/>
          <p:cNvSpPr txBox="1">
            <a:spLocks/>
          </p:cNvSpPr>
          <p:nvPr/>
        </p:nvSpPr>
        <p:spPr>
          <a:xfrm>
            <a:off x="285720" y="285728"/>
            <a:ext cx="36861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lv-LV" sz="4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Ballet</a:t>
            </a:r>
            <a:r>
              <a:rPr lang="lv-LV" sz="4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lv-LV" sz="4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dancer</a:t>
            </a:r>
            <a:endParaRPr lang="lv-LV" sz="44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/Baletdejotāja/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2071702" cy="2082792"/>
          </a:xfrm>
        </p:spPr>
        <p:txBody>
          <a:bodyPr>
            <a:normAutofit fontScale="90000"/>
          </a:bodyPr>
          <a:lstStyle/>
          <a:p>
            <a:r>
              <a:rPr lang="lv-LV" dirty="0" err="1" smtClean="0"/>
              <a:t>Scars</a:t>
            </a:r>
            <a:r>
              <a:rPr lang="lv-LV" dirty="0" smtClean="0"/>
              <a:t> </a:t>
            </a:r>
            <a:r>
              <a:rPr lang="lv-LV" dirty="0" err="1" smtClean="0"/>
              <a:t>heals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>/Rētas sadzīst/</a:t>
            </a:r>
            <a:endParaRPr lang="lv-LV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1492666" y="1150486"/>
            <a:ext cx="6500859" cy="4485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14"/>
            <a:ext cx="9136830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Virsraksts 1"/>
          <p:cNvSpPr txBox="1">
            <a:spLocks/>
          </p:cNvSpPr>
          <p:nvPr/>
        </p:nvSpPr>
        <p:spPr>
          <a:xfrm>
            <a:off x="5143504" y="5214950"/>
            <a:ext cx="36861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lv-LV" sz="4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Spitefulness</a:t>
            </a:r>
            <a:endParaRPr lang="lv-LV" sz="44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v-LV" sz="4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/Spītība/</a:t>
            </a:r>
            <a:endParaRPr kumimoji="0" lang="lv-LV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214315" y="467820"/>
            <a:ext cx="8858279" cy="5818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Virsraksts 1"/>
          <p:cNvSpPr txBox="1">
            <a:spLocks/>
          </p:cNvSpPr>
          <p:nvPr/>
        </p:nvSpPr>
        <p:spPr>
          <a:xfrm>
            <a:off x="5143504" y="4929198"/>
            <a:ext cx="36861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lv-LV" sz="4400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Thirst</a:t>
            </a:r>
            <a:endParaRPr lang="lv-LV" sz="44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v-LV" sz="4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/Slāpes/</a:t>
            </a:r>
            <a:endParaRPr kumimoji="0" lang="lv-LV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2643206" cy="3940180"/>
          </a:xfrm>
        </p:spPr>
        <p:txBody>
          <a:bodyPr>
            <a:normAutofit fontScale="90000"/>
          </a:bodyPr>
          <a:lstStyle/>
          <a:p>
            <a:r>
              <a:rPr lang="lv-LV" dirty="0" err="1" smtClean="0"/>
              <a:t>Painting</a:t>
            </a:r>
            <a:r>
              <a:rPr lang="lv-LV" dirty="0" smtClean="0"/>
              <a:t> - </a:t>
            </a:r>
            <a:r>
              <a:rPr lang="lv-LV" dirty="0" err="1" smtClean="0"/>
              <a:t>Gleam</a:t>
            </a:r>
            <a:r>
              <a:rPr lang="lv-LV" dirty="0" smtClean="0"/>
              <a:t> </a:t>
            </a:r>
            <a:r>
              <a:rPr lang="lv-LV" dirty="0" err="1" smtClean="0"/>
              <a:t>water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>/Glezna – Atspīdums ūdenī/</a:t>
            </a:r>
            <a:endParaRPr lang="lv-LV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1712160" y="1283540"/>
            <a:ext cx="6791249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2071702" cy="2297106"/>
          </a:xfrm>
        </p:spPr>
        <p:txBody>
          <a:bodyPr/>
          <a:lstStyle/>
          <a:p>
            <a:r>
              <a:rPr lang="lv-LV" dirty="0" smtClean="0"/>
              <a:t/>
            </a:r>
            <a:br>
              <a:rPr lang="lv-LV" dirty="0" smtClean="0"/>
            </a:br>
            <a:r>
              <a:rPr lang="lv-LV" dirty="0" err="1" smtClean="0"/>
              <a:t>Twins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>/Dvīņi/</a:t>
            </a:r>
            <a:endParaRPr lang="lv-LV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1179847" y="1106137"/>
            <a:ext cx="6858001" cy="4645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0" y="274638"/>
            <a:ext cx="3214678" cy="3225800"/>
          </a:xfrm>
        </p:spPr>
        <p:txBody>
          <a:bodyPr/>
          <a:lstStyle/>
          <a:p>
            <a:r>
              <a:rPr lang="lv-LV" dirty="0" smtClean="0"/>
              <a:t/>
            </a:r>
            <a:br>
              <a:rPr lang="lv-LV" dirty="0" smtClean="0"/>
            </a:br>
            <a:r>
              <a:rPr lang="lv-LV" dirty="0" err="1" smtClean="0"/>
              <a:t>Will</a:t>
            </a:r>
            <a:r>
              <a:rPr lang="lv-LV" dirty="0" smtClean="0"/>
              <a:t> </a:t>
            </a:r>
            <a:r>
              <a:rPr lang="lv-LV" dirty="0" err="1" smtClean="0"/>
              <a:t>of</a:t>
            </a:r>
            <a:r>
              <a:rPr lang="lv-LV" dirty="0" smtClean="0"/>
              <a:t> </a:t>
            </a:r>
            <a:r>
              <a:rPr lang="lv-LV" dirty="0" err="1" smtClean="0"/>
              <a:t>life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>/Dzīvotgriba/</a:t>
            </a:r>
            <a:endParaRPr lang="lv-LV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2090145" y="1161436"/>
            <a:ext cx="6858000" cy="4535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116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1198733" y="1230079"/>
            <a:ext cx="6786610" cy="4469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1175477" y="1389799"/>
            <a:ext cx="6679441" cy="4114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41" y="214290"/>
            <a:ext cx="9013853" cy="6357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5214942" y="4786322"/>
            <a:ext cx="4657700" cy="1714504"/>
          </a:xfrm>
        </p:spPr>
        <p:txBody>
          <a:bodyPr>
            <a:normAutofit fontScale="90000"/>
          </a:bodyPr>
          <a:lstStyle/>
          <a:p>
            <a:r>
              <a:rPr lang="lv-LV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lv-LV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lv-LV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Trumpeter</a:t>
            </a:r>
            <a:r>
              <a:rPr lang="lv-LV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lv-LV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lv-LV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/Taurētāji/</a:t>
            </a:r>
            <a:endParaRPr lang="lv-LV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dizains">
  <a:themeElements>
    <a:clrScheme name="Iestād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estād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Iestād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hnika">
  <a:themeElements>
    <a:clrScheme name="Papīrs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Tehnik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hnik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54</Words>
  <Application>Microsoft Office PowerPoint</Application>
  <PresentationFormat>Slaidrāde ekrānā (4:3)</PresentationFormat>
  <Paragraphs>27</Paragraphs>
  <Slides>23</Slides>
  <Notes>0</Notes>
  <HiddenSlides>0</HiddenSlides>
  <MMClips>0</MMClips>
  <ScaleCrop>false</ScaleCrop>
  <HeadingPairs>
    <vt:vector size="4" baseType="variant">
      <vt:variant>
        <vt:lpstr>Dizains</vt:lpstr>
      </vt:variant>
      <vt:variant>
        <vt:i4>2</vt:i4>
      </vt:variant>
      <vt:variant>
        <vt:lpstr>Slaidu virsraksti</vt:lpstr>
      </vt:variant>
      <vt:variant>
        <vt:i4>23</vt:i4>
      </vt:variant>
    </vt:vector>
  </HeadingPairs>
  <TitlesOfParts>
    <vt:vector size="25" baseType="lpstr">
      <vt:lpstr>Office dizains</vt:lpstr>
      <vt:lpstr>Tehnika</vt:lpstr>
      <vt:lpstr>Slaids 1</vt:lpstr>
      <vt:lpstr>Slaids 2</vt:lpstr>
      <vt:lpstr> Twins /Dvīņi/</vt:lpstr>
      <vt:lpstr> Will of life /Dzīvotgriba/</vt:lpstr>
      <vt:lpstr>Slaids 5</vt:lpstr>
      <vt:lpstr>Slaids 6</vt:lpstr>
      <vt:lpstr>Slaids 7</vt:lpstr>
      <vt:lpstr>Slaids 8</vt:lpstr>
      <vt:lpstr> Trumpeter /Taurētāji/</vt:lpstr>
      <vt:lpstr>The devil fitness walking /Velns nūjo/</vt:lpstr>
      <vt:lpstr>Footmarks /Pēdas/</vt:lpstr>
      <vt:lpstr>Slaids 12</vt:lpstr>
      <vt:lpstr> Imagination /Izdoma/</vt:lpstr>
      <vt:lpstr>Rowan family /Pīlādžu ģimene/</vt:lpstr>
      <vt:lpstr>Slaids 15</vt:lpstr>
      <vt:lpstr>Slaids 16</vt:lpstr>
      <vt:lpstr>Love /Mīlestība/</vt:lpstr>
      <vt:lpstr>Life 16+14 /Dzīve 16 + 14/</vt:lpstr>
      <vt:lpstr>Necromancy /Melnā maģija/</vt:lpstr>
      <vt:lpstr>Scars heals /Rētas sadzīst/</vt:lpstr>
      <vt:lpstr>Slaids 21</vt:lpstr>
      <vt:lpstr>Slaids 22</vt:lpstr>
      <vt:lpstr>Painting - Gleam water /Glezna – Atspīdums ūdenī/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Slaids 1</dc:title>
  <dc:creator>Vita</dc:creator>
  <cp:lastModifiedBy>Vita</cp:lastModifiedBy>
  <cp:revision>20</cp:revision>
  <dcterms:created xsi:type="dcterms:W3CDTF">2015-04-29T08:57:34Z</dcterms:created>
  <dcterms:modified xsi:type="dcterms:W3CDTF">2015-05-20T18:23:54Z</dcterms:modified>
</cp:coreProperties>
</file>